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18288000" cy="10287000"/>
  <p:notesSz cx="6858000" cy="9144000"/>
  <p:embeddedFontLst>
    <p:embeddedFont>
      <p:font typeface="Arimo" panose="020B0604020202020204" pitchFamily="34" charset="0"/>
      <p:regular r:id="rId43"/>
      <p:bold r:id="rId44"/>
      <p:italic r:id="rId45"/>
      <p:boldItalic r:id="rId46"/>
    </p:embeddedFont>
    <p:embeddedFont>
      <p:font typeface="Open Sans" panose="020B0606030504020204" pitchFamily="34" charset="0"/>
      <p:regular r:id="rId47"/>
      <p:bold r:id="rId48"/>
      <p:italic r:id="rId49"/>
      <p:boldItalic r:id="rId50"/>
    </p:embeddedFont>
    <p:embeddedFont>
      <p:font typeface="Poppins" pitchFamily="2" charset="77"/>
      <p:regular r:id="rId51"/>
      <p:bold r:id="rId52"/>
      <p:italic r:id="rId53"/>
      <p:boldItalic r:id="rId54"/>
    </p:embeddedFont>
    <p:embeddedFont>
      <p:font typeface="Poppins Medium" panose="020B0604020202020204" pitchFamily="34" charset="0"/>
      <p:regular r:id="rId55"/>
      <p:bold r:id="rId56"/>
      <p:italic r:id="rId57"/>
      <p:boldItalic r:id="rId58"/>
    </p:embeddedFont>
    <p:embeddedFont>
      <p:font typeface="Poppins SemiBold" pitchFamily="2" charset="77"/>
      <p:regular r:id="rId59"/>
      <p:bold r:id="rId60"/>
      <p:italic r:id="rId61"/>
      <p:boldItalic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4" roundtripDataSignature="AMtx7mhso5FkmwcRhjaESLOmMNpHm84IS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68"/>
  </p:normalViewPr>
  <p:slideViewPr>
    <p:cSldViewPr snapToGrid="0">
      <p:cViewPr varScale="1">
        <p:scale>
          <a:sx n="70" d="100"/>
          <a:sy n="70" d="100"/>
        </p:scale>
        <p:origin x="840" y="20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font" Target="fonts/font13.fntdata"/><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font" Target="fonts/font16.fntdata"/><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font" Target="fonts/font19.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64" Type="http://customschemas.google.com/relationships/presentationmetadata" Target="metadata"/><Relationship Id="rId8" Type="http://schemas.openxmlformats.org/officeDocument/2006/relationships/slide" Target="slides/slide7.xml"/><Relationship Id="rId51" Type="http://schemas.openxmlformats.org/officeDocument/2006/relationships/font" Target="fonts/font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59" Type="http://schemas.openxmlformats.org/officeDocument/2006/relationships/font" Target="fonts/font17.fntdata"/><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2.fntdata"/><Relationship Id="rId62"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 Id="rId57" Type="http://schemas.openxmlformats.org/officeDocument/2006/relationships/font" Target="fonts/font15.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font" Target="fonts/font18.fntdata"/><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9" name="Google Shape;309;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8" name="Google Shape;348;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1" name="Google Shape;391;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3" name="Google Shape;42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6" name="Google Shape;48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1" name="Google Shape;53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6" name="Google Shape;556;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1" name="Google Shape;581;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3" name="Google Shape;613;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2" name="Google Shape;642;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 name="Google Shape;10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3" name="Google Shape;673;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0" name="Google Shape;700;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25" name="Google Shape;725;p2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Google Shape;752;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3" name="Google Shape;753;p2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3" name="Google Shape;773;p2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93" name="Google Shape;793;p2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
        <p:cNvGrpSpPr/>
        <p:nvPr/>
      </p:nvGrpSpPr>
      <p:grpSpPr>
        <a:xfrm>
          <a:off x="0" y="0"/>
          <a:ext cx="0" cy="0"/>
          <a:chOff x="0" y="0"/>
          <a:chExt cx="0" cy="0"/>
        </a:xfrm>
      </p:grpSpPr>
      <p:sp>
        <p:nvSpPr>
          <p:cNvPr id="821" name="Google Shape;821;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2" name="Google Shape;822;p2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2" name="Google Shape;842;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0"/>
        <p:cNvGrpSpPr/>
        <p:nvPr/>
      </p:nvGrpSpPr>
      <p:grpSpPr>
        <a:xfrm>
          <a:off x="0" y="0"/>
          <a:ext cx="0" cy="0"/>
          <a:chOff x="0" y="0"/>
          <a:chExt cx="0" cy="0"/>
        </a:xfrm>
      </p:grpSpPr>
      <p:sp>
        <p:nvSpPr>
          <p:cNvPr id="881" name="Google Shape;881;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2" name="Google Shape;882;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5" name="Google Shape;915;p2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 name="Google Shape;12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Google Shape;937;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8" name="Google Shape;938;p3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7"/>
        <p:cNvGrpSpPr/>
        <p:nvPr/>
      </p:nvGrpSpPr>
      <p:grpSpPr>
        <a:xfrm>
          <a:off x="0" y="0"/>
          <a:ext cx="0" cy="0"/>
          <a:chOff x="0" y="0"/>
          <a:chExt cx="0" cy="0"/>
        </a:xfrm>
      </p:grpSpPr>
      <p:sp>
        <p:nvSpPr>
          <p:cNvPr id="958" name="Google Shape;958;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9" name="Google Shape;959;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0"/>
        <p:cNvGrpSpPr/>
        <p:nvPr/>
      </p:nvGrpSpPr>
      <p:grpSpPr>
        <a:xfrm>
          <a:off x="0" y="0"/>
          <a:ext cx="0" cy="0"/>
          <a:chOff x="0" y="0"/>
          <a:chExt cx="0" cy="0"/>
        </a:xfrm>
      </p:grpSpPr>
      <p:sp>
        <p:nvSpPr>
          <p:cNvPr id="991" name="Google Shape;991;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2" name="Google Shape;992;p3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9"/>
        <p:cNvGrpSpPr/>
        <p:nvPr/>
      </p:nvGrpSpPr>
      <p:grpSpPr>
        <a:xfrm>
          <a:off x="0" y="0"/>
          <a:ext cx="0" cy="0"/>
          <a:chOff x="0" y="0"/>
          <a:chExt cx="0" cy="0"/>
        </a:xfrm>
      </p:grpSpPr>
      <p:sp>
        <p:nvSpPr>
          <p:cNvPr id="1020" name="Google Shape;1020;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1" name="Google Shape;1021;p3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7"/>
        <p:cNvGrpSpPr/>
        <p:nvPr/>
      </p:nvGrpSpPr>
      <p:grpSpPr>
        <a:xfrm>
          <a:off x="0" y="0"/>
          <a:ext cx="0" cy="0"/>
          <a:chOff x="0" y="0"/>
          <a:chExt cx="0" cy="0"/>
        </a:xfrm>
      </p:grpSpPr>
      <p:sp>
        <p:nvSpPr>
          <p:cNvPr id="1038" name="Google Shape;1038;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9" name="Google Shape;1039;p3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6"/>
        <p:cNvGrpSpPr/>
        <p:nvPr/>
      </p:nvGrpSpPr>
      <p:grpSpPr>
        <a:xfrm>
          <a:off x="0" y="0"/>
          <a:ext cx="0" cy="0"/>
          <a:chOff x="0" y="0"/>
          <a:chExt cx="0" cy="0"/>
        </a:xfrm>
      </p:grpSpPr>
      <p:sp>
        <p:nvSpPr>
          <p:cNvPr id="1067" name="Google Shape;1067;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8" name="Google Shape;1068;p3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4"/>
        <p:cNvGrpSpPr/>
        <p:nvPr/>
      </p:nvGrpSpPr>
      <p:grpSpPr>
        <a:xfrm>
          <a:off x="0" y="0"/>
          <a:ext cx="0" cy="0"/>
          <a:chOff x="0" y="0"/>
          <a:chExt cx="0" cy="0"/>
        </a:xfrm>
      </p:grpSpPr>
      <p:sp>
        <p:nvSpPr>
          <p:cNvPr id="1085" name="Google Shape;1085;p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6" name="Google Shape;1086;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
        <p:cNvGrpSpPr/>
        <p:nvPr/>
      </p:nvGrpSpPr>
      <p:grpSpPr>
        <a:xfrm>
          <a:off x="0" y="0"/>
          <a:ext cx="0" cy="0"/>
          <a:chOff x="0" y="0"/>
          <a:chExt cx="0" cy="0"/>
        </a:xfrm>
      </p:grpSpPr>
      <p:sp>
        <p:nvSpPr>
          <p:cNvPr id="1114" name="Google Shape;1114;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15" name="Google Shape;1115;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9"/>
        <p:cNvGrpSpPr/>
        <p:nvPr/>
      </p:nvGrpSpPr>
      <p:grpSpPr>
        <a:xfrm>
          <a:off x="0" y="0"/>
          <a:ext cx="0" cy="0"/>
          <a:chOff x="0" y="0"/>
          <a:chExt cx="0" cy="0"/>
        </a:xfrm>
      </p:grpSpPr>
      <p:sp>
        <p:nvSpPr>
          <p:cNvPr id="1150" name="Google Shape;1150;p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51" name="Google Shape;1151;p3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2"/>
        <p:cNvGrpSpPr/>
        <p:nvPr/>
      </p:nvGrpSpPr>
      <p:grpSpPr>
        <a:xfrm>
          <a:off x="0" y="0"/>
          <a:ext cx="0" cy="0"/>
          <a:chOff x="0" y="0"/>
          <a:chExt cx="0" cy="0"/>
        </a:xfrm>
      </p:grpSpPr>
      <p:sp>
        <p:nvSpPr>
          <p:cNvPr id="1173" name="Google Shape;1173;p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74" name="Google Shape;1174;p3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2"/>
        <p:cNvGrpSpPr/>
        <p:nvPr/>
      </p:nvGrpSpPr>
      <p:grpSpPr>
        <a:xfrm>
          <a:off x="0" y="0"/>
          <a:ext cx="0" cy="0"/>
          <a:chOff x="0" y="0"/>
          <a:chExt cx="0" cy="0"/>
        </a:xfrm>
      </p:grpSpPr>
      <p:sp>
        <p:nvSpPr>
          <p:cNvPr id="1193" name="Google Shape;1193;p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4" name="Google Shape;1194;p4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9" name="Google Shape;169;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1" name="Google Shape;201;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2" name="Google Shape;222;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5" name="Google Shape;245;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7" name="Google Shape;277;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4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4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5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5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5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5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5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5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5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5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5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5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4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4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4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4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4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4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4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4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4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4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4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4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4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4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4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4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4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4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4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5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50"/>
          <p:cNvSpPr>
            <a:spLocks noGrp="1"/>
          </p:cNvSpPr>
          <p:nvPr>
            <p:ph type="pic" idx="2"/>
          </p:nvPr>
        </p:nvSpPr>
        <p:spPr>
          <a:xfrm>
            <a:off x="1792288" y="612775"/>
            <a:ext cx="5486400" cy="4114800"/>
          </a:xfrm>
          <a:prstGeom prst="rect">
            <a:avLst/>
          </a:prstGeom>
          <a:noFill/>
          <a:ln>
            <a:noFill/>
          </a:ln>
        </p:spPr>
      </p:sp>
      <p:sp>
        <p:nvSpPr>
          <p:cNvPr id="64" name="Google Shape;64;p5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5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5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5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4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4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4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4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5.png"/><Relationship Id="rId4" Type="http://schemas.openxmlformats.org/officeDocument/2006/relationships/image" Target="../media/image10.png"/><Relationship Id="rId9"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0.png"/><Relationship Id="rId7"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1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0.png"/><Relationship Id="rId7"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5.png"/><Relationship Id="rId4" Type="http://schemas.openxmlformats.org/officeDocument/2006/relationships/image" Target="../media/image10.png"/><Relationship Id="rId9"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0.jpg"/></Relationships>
</file>

<file path=ppt/slides/_rels/slide2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5.png"/><Relationship Id="rId4" Type="http://schemas.openxmlformats.org/officeDocument/2006/relationships/image" Target="../media/image10.png"/><Relationship Id="rId9"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7.jpg"/></Relationships>
</file>

<file path=ppt/slides/_rels/slide27.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1.png"/><Relationship Id="rId7"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10.png"/><Relationship Id="rId9" Type="http://schemas.openxmlformats.org/officeDocument/2006/relationships/image" Target="../media/image5.png"/></Relationships>
</file>

<file path=ppt/slides/_rels/slide28.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3.png"/><Relationship Id="rId7" Type="http://schemas.openxmlformats.org/officeDocument/2006/relationships/image" Target="../media/image47.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45.png"/><Relationship Id="rId10" Type="http://schemas.openxmlformats.org/officeDocument/2006/relationships/image" Target="../media/image5.png"/><Relationship Id="rId4" Type="http://schemas.openxmlformats.org/officeDocument/2006/relationships/image" Target="../media/image11.png"/><Relationship Id="rId9" Type="http://schemas.openxmlformats.org/officeDocument/2006/relationships/image" Target="../media/image49.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8" Type="http://schemas.openxmlformats.org/officeDocument/2006/relationships/hyperlink" Target="https://docs.google.com/document/d/1dYWdjTJPw-XtW8djBNaYwCOEqdBXeqId/edit#heading=h.1t3h5sf" TargetMode="External"/><Relationship Id="rId3" Type="http://schemas.openxmlformats.org/officeDocument/2006/relationships/image" Target="../media/image1.png"/><Relationship Id="rId7" Type="http://schemas.openxmlformats.org/officeDocument/2006/relationships/hyperlink" Target="https://docs.google.com/document/d/1dYWdjTJPw-XtW8djBNaYwCOEqdBXeqId/edit#heading=h.x3w52l3wriv6"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docs.google.com/document/d/1dYWdjTJPw-XtW8djBNaYwCOEqdBXeqId/edit#heading=h.u01neccl7gp5" TargetMode="External"/><Relationship Id="rId5" Type="http://schemas.openxmlformats.org/officeDocument/2006/relationships/image" Target="../media/image3.png"/><Relationship Id="rId4" Type="http://schemas.openxmlformats.org/officeDocument/2006/relationships/image" Target="../media/image7.jpg"/><Relationship Id="rId9" Type="http://schemas.openxmlformats.org/officeDocument/2006/relationships/hyperlink" Target="https://docs.google.com/document/d/1dYWdjTJPw-XtW8djBNaYwCOEqdBXeqId/edit#heading=h.ayil37b4rwaz" TargetMode="External"/></Relationships>
</file>

<file path=ppt/slides/_rels/slide30.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9.png"/><Relationship Id="rId7" Type="http://schemas.openxmlformats.org/officeDocument/2006/relationships/image" Target="../media/image51.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5.png"/></Relationships>
</file>

<file path=ppt/slides/_rels/slide3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3.png"/><Relationship Id="rId7" Type="http://schemas.openxmlformats.org/officeDocument/2006/relationships/image" Target="../media/image47.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45.png"/><Relationship Id="rId10" Type="http://schemas.openxmlformats.org/officeDocument/2006/relationships/image" Target="../media/image5.png"/><Relationship Id="rId4" Type="http://schemas.openxmlformats.org/officeDocument/2006/relationships/image" Target="../media/image11.png"/><Relationship Id="rId9" Type="http://schemas.openxmlformats.org/officeDocument/2006/relationships/image" Target="../media/image49.png"/></Relationships>
</file>

<file path=ppt/slides/_rels/slide3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5.png"/><Relationship Id="rId4" Type="http://schemas.openxmlformats.org/officeDocument/2006/relationships/image" Target="../media/image10.png"/><Relationship Id="rId9" Type="http://schemas.openxmlformats.org/officeDocument/2006/relationships/image" Target="../media/image15.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53.pn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54.png"/><Relationship Id="rId5" Type="http://schemas.openxmlformats.org/officeDocument/2006/relationships/image" Target="../media/image55.pn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55.pn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56.png"/><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9.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60.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8.png"/><Relationship Id="rId3" Type="http://schemas.openxmlformats.org/officeDocument/2006/relationships/image" Target="../media/image1.png"/><Relationship Id="rId7" Type="http://schemas.openxmlformats.org/officeDocument/2006/relationships/image" Target="../media/image62.png"/><Relationship Id="rId12" Type="http://schemas.openxmlformats.org/officeDocument/2006/relationships/image" Target="../media/image67.pn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66.png"/><Relationship Id="rId5" Type="http://schemas.openxmlformats.org/officeDocument/2006/relationships/image" Target="../media/image3.png"/><Relationship Id="rId10" Type="http://schemas.openxmlformats.org/officeDocument/2006/relationships/image" Target="../media/image65.png"/><Relationship Id="rId4" Type="http://schemas.openxmlformats.org/officeDocument/2006/relationships/image" Target="../media/image61.jpg"/><Relationship Id="rId9" Type="http://schemas.openxmlformats.org/officeDocument/2006/relationships/image" Target="../media/image64.png"/><Relationship Id="rId1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5.png"/><Relationship Id="rId4" Type="http://schemas.openxmlformats.org/officeDocument/2006/relationships/image" Target="../media/image10.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5.png"/><Relationship Id="rId4" Type="http://schemas.openxmlformats.org/officeDocument/2006/relationships/image" Target="../media/image10.pn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8FDE7"/>
        </a:solidFill>
        <a:effectLst/>
      </p:bgPr>
    </p:bg>
    <p:spTree>
      <p:nvGrpSpPr>
        <p:cNvPr id="1" name="Shape 83"/>
        <p:cNvGrpSpPr/>
        <p:nvPr/>
      </p:nvGrpSpPr>
      <p:grpSpPr>
        <a:xfrm>
          <a:off x="0" y="0"/>
          <a:ext cx="0" cy="0"/>
          <a:chOff x="0" y="0"/>
          <a:chExt cx="0" cy="0"/>
        </a:xfrm>
      </p:grpSpPr>
      <p:sp>
        <p:nvSpPr>
          <p:cNvPr id="84" name="Google Shape;84;p1"/>
          <p:cNvSpPr/>
          <p:nvPr/>
        </p:nvSpPr>
        <p:spPr>
          <a:xfrm rot="-4721612">
            <a:off x="3638115" y="1896865"/>
            <a:ext cx="14314219" cy="4992084"/>
          </a:xfrm>
          <a:custGeom>
            <a:avLst/>
            <a:gdLst/>
            <a:ahLst/>
            <a:cxnLst/>
            <a:rect l="l" t="t" r="r" b="b"/>
            <a:pathLst>
              <a:path w="14314219" h="4992084" extrusionOk="0">
                <a:moveTo>
                  <a:pt x="0" y="0"/>
                </a:moveTo>
                <a:lnTo>
                  <a:pt x="14314219" y="0"/>
                </a:lnTo>
                <a:lnTo>
                  <a:pt x="14314219" y="4992084"/>
                </a:lnTo>
                <a:lnTo>
                  <a:pt x="0" y="4992084"/>
                </a:lnTo>
                <a:lnTo>
                  <a:pt x="0" y="0"/>
                </a:lnTo>
                <a:close/>
              </a:path>
            </a:pathLst>
          </a:custGeom>
          <a:blipFill rotWithShape="1">
            <a:blip r:embed="rId3">
              <a:alphaModFix/>
            </a:blip>
            <a:stretch>
              <a:fillRect/>
            </a:stretch>
          </a:blipFill>
          <a:ln>
            <a:noFill/>
          </a:ln>
        </p:spPr>
        <p:txBody>
          <a:bodyPr/>
          <a:lstStyle/>
          <a:p>
            <a:endParaRPr lang="en-DK"/>
          </a:p>
        </p:txBody>
      </p:sp>
      <p:sp>
        <p:nvSpPr>
          <p:cNvPr id="85" name="Google Shape;85;p1"/>
          <p:cNvSpPr/>
          <p:nvPr/>
        </p:nvSpPr>
        <p:spPr>
          <a:xfrm>
            <a:off x="9680911" y="5"/>
            <a:ext cx="8986399" cy="10289262"/>
          </a:xfrm>
          <a:custGeom>
            <a:avLst/>
            <a:gdLst/>
            <a:ahLst/>
            <a:cxnLst/>
            <a:rect l="l" t="t" r="r" b="b"/>
            <a:pathLst>
              <a:path w="21700490" h="24846662" extrusionOk="0">
                <a:moveTo>
                  <a:pt x="9113774" y="0"/>
                </a:moveTo>
                <a:cubicBezTo>
                  <a:pt x="9113774" y="0"/>
                  <a:pt x="10028936" y="4543806"/>
                  <a:pt x="4926584" y="12121388"/>
                </a:cubicBezTo>
                <a:cubicBezTo>
                  <a:pt x="0" y="19437986"/>
                  <a:pt x="691769" y="24846662"/>
                  <a:pt x="691769" y="24846662"/>
                </a:cubicBezTo>
                <a:lnTo>
                  <a:pt x="21700490" y="24846662"/>
                </a:lnTo>
                <a:lnTo>
                  <a:pt x="21700490" y="0"/>
                </a:lnTo>
                <a:close/>
              </a:path>
            </a:pathLst>
          </a:custGeom>
          <a:blipFill rotWithShape="1">
            <a:blip r:embed="rId4">
              <a:alphaModFix/>
            </a:blip>
            <a:stretch>
              <a:fillRect l="-40417" t="-5262" r="-60196" b="-8146"/>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
          <p:cNvSpPr/>
          <p:nvPr/>
        </p:nvSpPr>
        <p:spPr>
          <a:xfrm rot="-2967198" flipH="1">
            <a:off x="12833343" y="6024265"/>
            <a:ext cx="10909314" cy="3709167"/>
          </a:xfrm>
          <a:custGeom>
            <a:avLst/>
            <a:gdLst/>
            <a:ahLst/>
            <a:cxnLst/>
            <a:rect l="l" t="t" r="r" b="b"/>
            <a:pathLst>
              <a:path w="10909314" h="3709167" extrusionOk="0">
                <a:moveTo>
                  <a:pt x="10909314" y="0"/>
                </a:moveTo>
                <a:lnTo>
                  <a:pt x="0" y="0"/>
                </a:lnTo>
                <a:lnTo>
                  <a:pt x="0" y="3709167"/>
                </a:lnTo>
                <a:lnTo>
                  <a:pt x="10909314" y="3709167"/>
                </a:lnTo>
                <a:lnTo>
                  <a:pt x="10909314" y="0"/>
                </a:lnTo>
                <a:close/>
              </a:path>
            </a:pathLst>
          </a:custGeom>
          <a:blipFill rotWithShape="1">
            <a:blip r:embed="rId5">
              <a:alphaModFix amt="77000"/>
            </a:blip>
            <a:stretch>
              <a:fillRect/>
            </a:stretch>
          </a:blipFill>
          <a:ln>
            <a:noFill/>
          </a:ln>
        </p:spPr>
        <p:txBody>
          <a:bodyPr/>
          <a:lstStyle/>
          <a:p>
            <a:endParaRPr lang="en-DK"/>
          </a:p>
        </p:txBody>
      </p:sp>
      <p:grpSp>
        <p:nvGrpSpPr>
          <p:cNvPr id="87" name="Google Shape;87;p1"/>
          <p:cNvGrpSpPr/>
          <p:nvPr/>
        </p:nvGrpSpPr>
        <p:grpSpPr>
          <a:xfrm>
            <a:off x="10165433" y="946396"/>
            <a:ext cx="857867" cy="857867"/>
            <a:chOff x="0" y="0"/>
            <a:chExt cx="812800" cy="812800"/>
          </a:xfrm>
        </p:grpSpPr>
        <p:sp>
          <p:nvSpPr>
            <p:cNvPr id="88" name="Google Shape;88;p1"/>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90" name="Google Shape;90;p1"/>
          <p:cNvGrpSpPr/>
          <p:nvPr/>
        </p:nvGrpSpPr>
        <p:grpSpPr>
          <a:xfrm>
            <a:off x="9651318" y="2226096"/>
            <a:ext cx="604566" cy="604566"/>
            <a:chOff x="0" y="0"/>
            <a:chExt cx="812800" cy="812800"/>
          </a:xfrm>
        </p:grpSpPr>
        <p:sp>
          <p:nvSpPr>
            <p:cNvPr id="91" name="Google Shape;91;p1"/>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93" name="Google Shape;93;p1"/>
          <p:cNvGrpSpPr/>
          <p:nvPr/>
        </p:nvGrpSpPr>
        <p:grpSpPr>
          <a:xfrm>
            <a:off x="10476408" y="681913"/>
            <a:ext cx="637633" cy="637633"/>
            <a:chOff x="0" y="0"/>
            <a:chExt cx="812800" cy="812800"/>
          </a:xfrm>
        </p:grpSpPr>
        <p:sp>
          <p:nvSpPr>
            <p:cNvPr id="94" name="Google Shape;94;p1"/>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A45"/>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96" name="Google Shape;96;p1"/>
          <p:cNvSpPr/>
          <p:nvPr/>
        </p:nvSpPr>
        <p:spPr>
          <a:xfrm>
            <a:off x="742774" y="918445"/>
            <a:ext cx="3958535" cy="802202"/>
          </a:xfrm>
          <a:custGeom>
            <a:avLst/>
            <a:gdLst/>
            <a:ahLst/>
            <a:cxnLst/>
            <a:rect l="l" t="t" r="r" b="b"/>
            <a:pathLst>
              <a:path w="3958535" h="802202" extrusionOk="0">
                <a:moveTo>
                  <a:pt x="0" y="0"/>
                </a:moveTo>
                <a:lnTo>
                  <a:pt x="3958535" y="0"/>
                </a:lnTo>
                <a:lnTo>
                  <a:pt x="3958535" y="802202"/>
                </a:lnTo>
                <a:lnTo>
                  <a:pt x="0" y="802202"/>
                </a:lnTo>
                <a:lnTo>
                  <a:pt x="0" y="0"/>
                </a:lnTo>
                <a:close/>
              </a:path>
            </a:pathLst>
          </a:custGeom>
          <a:blipFill rotWithShape="1">
            <a:blip r:embed="rId6">
              <a:alphaModFix/>
            </a:blip>
            <a:stretch>
              <a:fillRect l="-113315"/>
            </a:stretch>
          </a:blipFill>
          <a:ln>
            <a:noFill/>
          </a:ln>
        </p:spPr>
        <p:txBody>
          <a:bodyPr/>
          <a:lstStyle/>
          <a:p>
            <a:endParaRPr lang="en-DK"/>
          </a:p>
        </p:txBody>
      </p:sp>
      <p:sp>
        <p:nvSpPr>
          <p:cNvPr id="97" name="Google Shape;97;p1"/>
          <p:cNvSpPr/>
          <p:nvPr/>
        </p:nvSpPr>
        <p:spPr>
          <a:xfrm>
            <a:off x="5795169" y="487295"/>
            <a:ext cx="2774170" cy="1664502"/>
          </a:xfrm>
          <a:custGeom>
            <a:avLst/>
            <a:gdLst/>
            <a:ahLst/>
            <a:cxnLst/>
            <a:rect l="l" t="t" r="r" b="b"/>
            <a:pathLst>
              <a:path w="2774170" h="1664502" extrusionOk="0">
                <a:moveTo>
                  <a:pt x="0" y="0"/>
                </a:moveTo>
                <a:lnTo>
                  <a:pt x="2774170" y="0"/>
                </a:lnTo>
                <a:lnTo>
                  <a:pt x="2774170" y="1664502"/>
                </a:lnTo>
                <a:lnTo>
                  <a:pt x="0" y="1664502"/>
                </a:lnTo>
                <a:lnTo>
                  <a:pt x="0" y="0"/>
                </a:lnTo>
                <a:close/>
              </a:path>
            </a:pathLst>
          </a:custGeom>
          <a:blipFill rotWithShape="1">
            <a:blip r:embed="rId7">
              <a:alphaModFix/>
            </a:blip>
            <a:stretch>
              <a:fillRect/>
            </a:stretch>
          </a:blipFill>
          <a:ln>
            <a:noFill/>
          </a:ln>
        </p:spPr>
        <p:txBody>
          <a:bodyPr/>
          <a:lstStyle/>
          <a:p>
            <a:endParaRPr lang="en-DK"/>
          </a:p>
        </p:txBody>
      </p:sp>
      <p:sp>
        <p:nvSpPr>
          <p:cNvPr id="98" name="Google Shape;98;p1"/>
          <p:cNvSpPr txBox="1"/>
          <p:nvPr/>
        </p:nvSpPr>
        <p:spPr>
          <a:xfrm>
            <a:off x="1034729" y="2490279"/>
            <a:ext cx="8319433" cy="1249573"/>
          </a:xfrm>
          <a:prstGeom prst="rect">
            <a:avLst/>
          </a:prstGeom>
          <a:noFill/>
          <a:ln>
            <a:noFill/>
          </a:ln>
        </p:spPr>
        <p:txBody>
          <a:bodyPr spcFirstLastPara="1" wrap="square" lIns="0" tIns="0" rIns="0" bIns="0" anchor="t" anchorCtr="0">
            <a:spAutoFit/>
          </a:bodyPr>
          <a:lstStyle/>
          <a:p>
            <a:pPr marL="0" marR="0" lvl="0" indent="0" algn="l" rtl="0">
              <a:lnSpc>
                <a:spcPct val="113996"/>
              </a:lnSpc>
              <a:spcBef>
                <a:spcPts val="0"/>
              </a:spcBef>
              <a:spcAft>
                <a:spcPts val="0"/>
              </a:spcAft>
              <a:buNone/>
            </a:pPr>
            <a:r>
              <a:rPr lang="en-US" sz="7123" b="1" i="0" u="none" strike="noStrike" cap="none" dirty="0">
                <a:solidFill>
                  <a:srgbClr val="002C47"/>
                </a:solidFill>
                <a:latin typeface="Poppins"/>
                <a:ea typeface="Poppins"/>
                <a:cs typeface="Poppins"/>
                <a:sym typeface="Poppins"/>
              </a:rPr>
              <a:t>STAY OK</a:t>
            </a:r>
            <a:endParaRPr dirty="0"/>
          </a:p>
        </p:txBody>
      </p:sp>
      <p:sp>
        <p:nvSpPr>
          <p:cNvPr id="99" name="Google Shape;99;p1"/>
          <p:cNvSpPr txBox="1"/>
          <p:nvPr/>
        </p:nvSpPr>
        <p:spPr>
          <a:xfrm>
            <a:off x="1034729" y="3503272"/>
            <a:ext cx="6979151" cy="889635"/>
          </a:xfrm>
          <a:prstGeom prst="rect">
            <a:avLst/>
          </a:prstGeom>
          <a:noFill/>
          <a:ln>
            <a:noFill/>
          </a:ln>
        </p:spPr>
        <p:txBody>
          <a:bodyPr spcFirstLastPara="1" wrap="square" lIns="0" tIns="0" rIns="0" bIns="0" anchor="t" anchorCtr="0">
            <a:spAutoFit/>
          </a:bodyPr>
          <a:lstStyle/>
          <a:p>
            <a:pPr marL="0" marR="0" lvl="0" indent="0" algn="l" rtl="0">
              <a:lnSpc>
                <a:spcPct val="113966"/>
              </a:lnSpc>
              <a:spcBef>
                <a:spcPts val="0"/>
              </a:spcBef>
              <a:spcAft>
                <a:spcPts val="0"/>
              </a:spcAft>
              <a:buNone/>
            </a:pPr>
            <a:r>
              <a:rPr lang="en-US" sz="3000" b="1" i="0" u="none" strike="noStrike" cap="none">
                <a:solidFill>
                  <a:srgbClr val="45B042"/>
                </a:solidFill>
                <a:latin typeface="Poppins"/>
                <a:ea typeface="Poppins"/>
                <a:cs typeface="Poppins"/>
                <a:sym typeface="Poppins"/>
              </a:rPr>
              <a:t>Nytænkning af trivsel på arbejdspladsen i EU's SMV'er</a:t>
            </a:r>
            <a:endParaRPr/>
          </a:p>
        </p:txBody>
      </p:sp>
      <p:sp>
        <p:nvSpPr>
          <p:cNvPr id="100" name="Google Shape;100;p1"/>
          <p:cNvSpPr txBox="1"/>
          <p:nvPr/>
        </p:nvSpPr>
        <p:spPr>
          <a:xfrm>
            <a:off x="1665039" y="9664698"/>
            <a:ext cx="8109271" cy="380842"/>
          </a:xfrm>
          <a:prstGeom prst="rect">
            <a:avLst/>
          </a:prstGeom>
          <a:noFill/>
          <a:ln>
            <a:noFill/>
          </a:ln>
        </p:spPr>
        <p:txBody>
          <a:bodyPr spcFirstLastPara="1" wrap="square" lIns="0" tIns="0" rIns="0" bIns="0" anchor="t" anchorCtr="0">
            <a:spAutoFit/>
          </a:bodyPr>
          <a:lstStyle/>
          <a:p>
            <a:pPr marL="0" marR="0" lvl="0" indent="0" algn="l" rtl="0">
              <a:lnSpc>
                <a:spcPct val="113997"/>
              </a:lnSpc>
              <a:spcBef>
                <a:spcPts val="0"/>
              </a:spcBef>
              <a:spcAft>
                <a:spcPts val="0"/>
              </a:spcAft>
              <a:buNone/>
            </a:pPr>
            <a:r>
              <a:rPr lang="en-US" sz="2479" b="1" i="0" u="none" strike="noStrike" cap="none">
                <a:solidFill>
                  <a:srgbClr val="002C47"/>
                </a:solidFill>
                <a:latin typeface="Poppins SemiBold"/>
                <a:ea typeface="Poppins SemiBold"/>
                <a:cs typeface="Poppins SemiBold"/>
                <a:sym typeface="Poppins SemiBold"/>
              </a:rPr>
              <a:t>2023-1-IT01-KA220-VET-000154571 </a:t>
            </a:r>
            <a:endParaRPr/>
          </a:p>
        </p:txBody>
      </p:sp>
      <p:sp>
        <p:nvSpPr>
          <p:cNvPr id="101" name="Google Shape;101;p1"/>
          <p:cNvSpPr/>
          <p:nvPr/>
        </p:nvSpPr>
        <p:spPr>
          <a:xfrm>
            <a:off x="380798" y="9658944"/>
            <a:ext cx="1104950" cy="386595"/>
          </a:xfrm>
          <a:custGeom>
            <a:avLst/>
            <a:gdLst/>
            <a:ahLst/>
            <a:cxnLst/>
            <a:rect l="l" t="t" r="r" b="b"/>
            <a:pathLst>
              <a:path w="1104950" h="386595" extrusionOk="0">
                <a:moveTo>
                  <a:pt x="0" y="0"/>
                </a:moveTo>
                <a:lnTo>
                  <a:pt x="1104949" y="0"/>
                </a:lnTo>
                <a:lnTo>
                  <a:pt x="1104949" y="386596"/>
                </a:lnTo>
                <a:lnTo>
                  <a:pt x="0" y="386596"/>
                </a:lnTo>
                <a:lnTo>
                  <a:pt x="0" y="0"/>
                </a:lnTo>
                <a:close/>
              </a:path>
            </a:pathLst>
          </a:custGeom>
          <a:blipFill rotWithShape="1">
            <a:blip r:embed="rId8">
              <a:alphaModFix/>
            </a:blip>
            <a:stretch>
              <a:fillRect/>
            </a:stretch>
          </a:blipFill>
          <a:ln>
            <a:noFill/>
          </a:ln>
        </p:spPr>
        <p:txBody>
          <a:bodyPr/>
          <a:lstStyle/>
          <a:p>
            <a:endParaRPr lang="en-DK"/>
          </a:p>
        </p:txBody>
      </p:sp>
      <p:sp>
        <p:nvSpPr>
          <p:cNvPr id="102" name="Google Shape;102;p1"/>
          <p:cNvSpPr txBox="1"/>
          <p:nvPr/>
        </p:nvSpPr>
        <p:spPr>
          <a:xfrm>
            <a:off x="1028700" y="4878682"/>
            <a:ext cx="8841037" cy="2527070"/>
          </a:xfrm>
          <a:prstGeom prst="rect">
            <a:avLst/>
          </a:prstGeom>
          <a:noFill/>
          <a:ln>
            <a:noFill/>
          </a:ln>
        </p:spPr>
        <p:txBody>
          <a:bodyPr spcFirstLastPara="1" wrap="square" lIns="0" tIns="0" rIns="0" bIns="0" anchor="t" anchorCtr="0">
            <a:spAutoFit/>
          </a:bodyPr>
          <a:lstStyle/>
          <a:p>
            <a:pPr marL="0" marR="0" lvl="0" indent="0" algn="l" rtl="0">
              <a:lnSpc>
                <a:spcPct val="113996"/>
              </a:lnSpc>
              <a:spcBef>
                <a:spcPts val="0"/>
              </a:spcBef>
              <a:spcAft>
                <a:spcPts val="0"/>
              </a:spcAft>
              <a:buNone/>
            </a:pPr>
            <a:r>
              <a:rPr lang="en-US" sz="6323" b="1" i="0" u="none" strike="noStrike" cap="none" dirty="0">
                <a:solidFill>
                  <a:srgbClr val="002C47"/>
                </a:solidFill>
                <a:latin typeface="Poppins"/>
                <a:ea typeface="Poppins"/>
                <a:cs typeface="Poppins"/>
                <a:sym typeface="Poppins"/>
              </a:rPr>
              <a:t>FÆLLESSKAB </a:t>
            </a:r>
            <a:endParaRPr dirty="0"/>
          </a:p>
          <a:p>
            <a:pPr marL="0" marR="0" lvl="0" indent="0" algn="l" rtl="0">
              <a:lnSpc>
                <a:spcPct val="113996"/>
              </a:lnSpc>
              <a:spcBef>
                <a:spcPts val="0"/>
              </a:spcBef>
              <a:spcAft>
                <a:spcPts val="0"/>
              </a:spcAft>
              <a:buNone/>
            </a:pPr>
            <a:r>
              <a:rPr lang="en-US" sz="6323" b="1" i="0" u="none" strike="noStrike" cap="none" dirty="0">
                <a:solidFill>
                  <a:srgbClr val="002C47"/>
                </a:solidFill>
                <a:latin typeface="Poppins"/>
                <a:ea typeface="Poppins"/>
                <a:cs typeface="Poppins"/>
                <a:sym typeface="Poppins"/>
              </a:rPr>
              <a:t>VELFÆRD</a:t>
            </a:r>
            <a:endParaRPr dirty="0"/>
          </a:p>
          <a:p>
            <a:pPr marL="0" marR="0" lvl="0" indent="0" algn="l" rtl="0">
              <a:lnSpc>
                <a:spcPct val="113995"/>
              </a:lnSpc>
              <a:spcBef>
                <a:spcPts val="0"/>
              </a:spcBef>
              <a:spcAft>
                <a:spcPts val="0"/>
              </a:spcAft>
              <a:buNone/>
            </a:pPr>
            <a:r>
              <a:rPr lang="en-US" sz="4423" b="1" i="0" u="none" strike="noStrike" cap="none" dirty="0">
                <a:solidFill>
                  <a:srgbClr val="45B042"/>
                </a:solidFill>
                <a:latin typeface="Poppins"/>
                <a:ea typeface="Poppins"/>
                <a:cs typeface="Poppins"/>
                <a:sym typeface="Poppins"/>
              </a:rPr>
              <a:t>MODUL 5</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8FDE7"/>
        </a:solidFill>
        <a:effectLst/>
      </p:bgPr>
    </p:bg>
    <p:spTree>
      <p:nvGrpSpPr>
        <p:cNvPr id="1" name="Shape 310"/>
        <p:cNvGrpSpPr/>
        <p:nvPr/>
      </p:nvGrpSpPr>
      <p:grpSpPr>
        <a:xfrm>
          <a:off x="0" y="0"/>
          <a:ext cx="0" cy="0"/>
          <a:chOff x="0" y="0"/>
          <a:chExt cx="0" cy="0"/>
        </a:xfrm>
      </p:grpSpPr>
      <p:sp>
        <p:nvSpPr>
          <p:cNvPr id="311" name="Google Shape;311;p10"/>
          <p:cNvSpPr/>
          <p:nvPr/>
        </p:nvSpPr>
        <p:spPr>
          <a:xfrm rot="4721273" flipH="1">
            <a:off x="-6475435" y="2903832"/>
            <a:ext cx="14314219" cy="4992084"/>
          </a:xfrm>
          <a:custGeom>
            <a:avLst/>
            <a:gdLst/>
            <a:ahLst/>
            <a:cxnLst/>
            <a:rect l="l" t="t" r="r" b="b"/>
            <a:pathLst>
              <a:path w="14314219" h="4992084" extrusionOk="0">
                <a:moveTo>
                  <a:pt x="0" y="4992084"/>
                </a:moveTo>
                <a:lnTo>
                  <a:pt x="14314220" y="4992084"/>
                </a:lnTo>
                <a:lnTo>
                  <a:pt x="14314220" y="0"/>
                </a:lnTo>
                <a:lnTo>
                  <a:pt x="0" y="0"/>
                </a:lnTo>
                <a:lnTo>
                  <a:pt x="0" y="4992084"/>
                </a:lnTo>
                <a:close/>
              </a:path>
            </a:pathLst>
          </a:custGeom>
          <a:blipFill rotWithShape="1">
            <a:blip r:embed="rId3">
              <a:alphaModFix/>
            </a:blip>
            <a:stretch>
              <a:fillRect/>
            </a:stretch>
          </a:blipFill>
          <a:ln>
            <a:noFill/>
          </a:ln>
        </p:spPr>
        <p:txBody>
          <a:bodyPr/>
          <a:lstStyle/>
          <a:p>
            <a:endParaRPr lang="en-DK"/>
          </a:p>
        </p:txBody>
      </p:sp>
      <p:grpSp>
        <p:nvGrpSpPr>
          <p:cNvPr id="312" name="Google Shape;312;p10"/>
          <p:cNvGrpSpPr/>
          <p:nvPr/>
        </p:nvGrpSpPr>
        <p:grpSpPr>
          <a:xfrm>
            <a:off x="1530931" y="751393"/>
            <a:ext cx="857867" cy="857867"/>
            <a:chOff x="0" y="0"/>
            <a:chExt cx="812800" cy="812800"/>
          </a:xfrm>
        </p:grpSpPr>
        <p:sp>
          <p:nvSpPr>
            <p:cNvPr id="313" name="Google Shape;313;p10"/>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0"/>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15" name="Google Shape;315;p10"/>
          <p:cNvGrpSpPr/>
          <p:nvPr/>
        </p:nvGrpSpPr>
        <p:grpSpPr>
          <a:xfrm>
            <a:off x="1028700" y="1681901"/>
            <a:ext cx="604566" cy="604566"/>
            <a:chOff x="0" y="0"/>
            <a:chExt cx="812800" cy="812800"/>
          </a:xfrm>
        </p:grpSpPr>
        <p:sp>
          <p:nvSpPr>
            <p:cNvPr id="316" name="Google Shape;316;p10"/>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0"/>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18" name="Google Shape;318;p10"/>
          <p:cNvGrpSpPr/>
          <p:nvPr/>
        </p:nvGrpSpPr>
        <p:grpSpPr>
          <a:xfrm>
            <a:off x="1586806" y="486910"/>
            <a:ext cx="637633" cy="637633"/>
            <a:chOff x="0" y="0"/>
            <a:chExt cx="812800" cy="812800"/>
          </a:xfrm>
        </p:grpSpPr>
        <p:sp>
          <p:nvSpPr>
            <p:cNvPr id="319" name="Google Shape;319;p10"/>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0"/>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321" name="Google Shape;321;p10"/>
          <p:cNvSpPr/>
          <p:nvPr/>
        </p:nvSpPr>
        <p:spPr>
          <a:xfrm rot="2903702">
            <a:off x="-6099048" y="6299337"/>
            <a:ext cx="10909314" cy="3709167"/>
          </a:xfrm>
          <a:custGeom>
            <a:avLst/>
            <a:gdLst/>
            <a:ahLst/>
            <a:cxnLst/>
            <a:rect l="l" t="t" r="r" b="b"/>
            <a:pathLst>
              <a:path w="10909314" h="3709167" extrusionOk="0">
                <a:moveTo>
                  <a:pt x="0" y="0"/>
                </a:moveTo>
                <a:lnTo>
                  <a:pt x="10909314" y="0"/>
                </a:lnTo>
                <a:lnTo>
                  <a:pt x="10909314" y="3709167"/>
                </a:lnTo>
                <a:lnTo>
                  <a:pt x="0" y="3709167"/>
                </a:lnTo>
                <a:lnTo>
                  <a:pt x="0" y="0"/>
                </a:lnTo>
                <a:close/>
              </a:path>
            </a:pathLst>
          </a:custGeom>
          <a:blipFill rotWithShape="1">
            <a:blip r:embed="rId4">
              <a:alphaModFix/>
            </a:blip>
            <a:stretch>
              <a:fillRect/>
            </a:stretch>
          </a:blipFill>
          <a:ln>
            <a:noFill/>
          </a:ln>
        </p:spPr>
        <p:txBody>
          <a:bodyPr/>
          <a:lstStyle/>
          <a:p>
            <a:endParaRPr lang="en-DK"/>
          </a:p>
        </p:txBody>
      </p:sp>
      <p:grpSp>
        <p:nvGrpSpPr>
          <p:cNvPr id="322" name="Google Shape;322;p10"/>
          <p:cNvGrpSpPr/>
          <p:nvPr/>
        </p:nvGrpSpPr>
        <p:grpSpPr>
          <a:xfrm>
            <a:off x="2768498" y="2731460"/>
            <a:ext cx="7127975" cy="894834"/>
            <a:chOff x="0" y="-9525"/>
            <a:chExt cx="1877327" cy="235677"/>
          </a:xfrm>
        </p:grpSpPr>
        <p:sp>
          <p:nvSpPr>
            <p:cNvPr id="323" name="Google Shape;323;p10"/>
            <p:cNvSpPr/>
            <p:nvPr/>
          </p:nvSpPr>
          <p:spPr>
            <a:xfrm>
              <a:off x="0" y="0"/>
              <a:ext cx="1877327" cy="226152"/>
            </a:xfrm>
            <a:custGeom>
              <a:avLst/>
              <a:gdLst/>
              <a:ahLst/>
              <a:cxnLst/>
              <a:rect l="l" t="t" r="r" b="b"/>
              <a:pathLst>
                <a:path w="1877327" h="226152" extrusionOk="0">
                  <a:moveTo>
                    <a:pt x="55393" y="0"/>
                  </a:moveTo>
                  <a:lnTo>
                    <a:pt x="1821934" y="0"/>
                  </a:lnTo>
                  <a:cubicBezTo>
                    <a:pt x="1852527" y="0"/>
                    <a:pt x="1877327" y="24800"/>
                    <a:pt x="1877327" y="55393"/>
                  </a:cubicBezTo>
                  <a:lnTo>
                    <a:pt x="1877327" y="170759"/>
                  </a:lnTo>
                  <a:cubicBezTo>
                    <a:pt x="1877327" y="185450"/>
                    <a:pt x="1871491" y="199539"/>
                    <a:pt x="1861103" y="209927"/>
                  </a:cubicBezTo>
                  <a:cubicBezTo>
                    <a:pt x="1850715" y="220316"/>
                    <a:pt x="1836625" y="226152"/>
                    <a:pt x="1821934" y="226152"/>
                  </a:cubicBezTo>
                  <a:lnTo>
                    <a:pt x="55393" y="226152"/>
                  </a:lnTo>
                  <a:cubicBezTo>
                    <a:pt x="24800" y="226152"/>
                    <a:pt x="0" y="201351"/>
                    <a:pt x="0" y="170759"/>
                  </a:cubicBezTo>
                  <a:lnTo>
                    <a:pt x="0" y="55393"/>
                  </a:lnTo>
                  <a:cubicBezTo>
                    <a:pt x="0" y="40702"/>
                    <a:pt x="5836" y="26612"/>
                    <a:pt x="16224" y="16224"/>
                  </a:cubicBezTo>
                  <a:cubicBezTo>
                    <a:pt x="26612" y="5836"/>
                    <a:pt x="40702" y="0"/>
                    <a:pt x="55393" y="0"/>
                  </a:cubicBezTo>
                  <a:close/>
                </a:path>
              </a:pathLst>
            </a:custGeom>
            <a:solidFill>
              <a:srgbClr val="F8E6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0"/>
            <p:cNvSpPr txBox="1"/>
            <p:nvPr/>
          </p:nvSpPr>
          <p:spPr>
            <a:xfrm>
              <a:off x="0" y="-9525"/>
              <a:ext cx="1877327" cy="235677"/>
            </a:xfrm>
            <a:prstGeom prst="rect">
              <a:avLst/>
            </a:prstGeom>
            <a:noFill/>
            <a:ln>
              <a:noFill/>
            </a:ln>
          </p:spPr>
          <p:txBody>
            <a:bodyPr spcFirstLastPara="1" wrap="square" lIns="50800" tIns="50800" rIns="50800" bIns="50800" anchor="ctr" anchorCtr="0">
              <a:noAutofit/>
            </a:bodyPr>
            <a:lstStyle/>
            <a:p>
              <a:pPr marL="0" marR="0" lvl="0" indent="0" algn="ctr" rtl="0">
                <a:lnSpc>
                  <a:spcPct val="113962"/>
                </a:lnSpc>
                <a:spcBef>
                  <a:spcPts val="0"/>
                </a:spcBef>
                <a:spcAft>
                  <a:spcPts val="0"/>
                </a:spcAft>
                <a:buNone/>
              </a:pPr>
              <a:r>
                <a:rPr lang="en-US" sz="2700" b="1" i="0" u="none" strike="noStrike" cap="none">
                  <a:solidFill>
                    <a:srgbClr val="002C47"/>
                  </a:solidFill>
                  <a:latin typeface="Poppins"/>
                  <a:ea typeface="Poppins"/>
                  <a:cs typeface="Poppins"/>
                  <a:sym typeface="Poppins"/>
                </a:rPr>
                <a:t>Mentalt og følelsesmæssigt velbefindende</a:t>
              </a:r>
              <a:endParaRPr/>
            </a:p>
          </p:txBody>
        </p:sp>
      </p:grpSp>
      <p:grpSp>
        <p:nvGrpSpPr>
          <p:cNvPr id="325" name="Google Shape;325;p10"/>
          <p:cNvGrpSpPr/>
          <p:nvPr/>
        </p:nvGrpSpPr>
        <p:grpSpPr>
          <a:xfrm>
            <a:off x="9997975" y="2731460"/>
            <a:ext cx="7127975" cy="894834"/>
            <a:chOff x="0" y="-9525"/>
            <a:chExt cx="1877327" cy="235677"/>
          </a:xfrm>
        </p:grpSpPr>
        <p:sp>
          <p:nvSpPr>
            <p:cNvPr id="326" name="Google Shape;326;p10"/>
            <p:cNvSpPr/>
            <p:nvPr/>
          </p:nvSpPr>
          <p:spPr>
            <a:xfrm>
              <a:off x="0" y="0"/>
              <a:ext cx="1877327" cy="226152"/>
            </a:xfrm>
            <a:custGeom>
              <a:avLst/>
              <a:gdLst/>
              <a:ahLst/>
              <a:cxnLst/>
              <a:rect l="l" t="t" r="r" b="b"/>
              <a:pathLst>
                <a:path w="1877327" h="226152" extrusionOk="0">
                  <a:moveTo>
                    <a:pt x="55393" y="0"/>
                  </a:moveTo>
                  <a:lnTo>
                    <a:pt x="1821934" y="0"/>
                  </a:lnTo>
                  <a:cubicBezTo>
                    <a:pt x="1852527" y="0"/>
                    <a:pt x="1877327" y="24800"/>
                    <a:pt x="1877327" y="55393"/>
                  </a:cubicBezTo>
                  <a:lnTo>
                    <a:pt x="1877327" y="170759"/>
                  </a:lnTo>
                  <a:cubicBezTo>
                    <a:pt x="1877327" y="185450"/>
                    <a:pt x="1871491" y="199539"/>
                    <a:pt x="1861103" y="209927"/>
                  </a:cubicBezTo>
                  <a:cubicBezTo>
                    <a:pt x="1850715" y="220316"/>
                    <a:pt x="1836625" y="226152"/>
                    <a:pt x="1821934" y="226152"/>
                  </a:cubicBezTo>
                  <a:lnTo>
                    <a:pt x="55393" y="226152"/>
                  </a:lnTo>
                  <a:cubicBezTo>
                    <a:pt x="24800" y="226152"/>
                    <a:pt x="0" y="201351"/>
                    <a:pt x="0" y="170759"/>
                  </a:cubicBezTo>
                  <a:lnTo>
                    <a:pt x="0" y="55393"/>
                  </a:lnTo>
                  <a:cubicBezTo>
                    <a:pt x="0" y="40702"/>
                    <a:pt x="5836" y="26612"/>
                    <a:pt x="16224" y="16224"/>
                  </a:cubicBezTo>
                  <a:cubicBezTo>
                    <a:pt x="26612" y="5836"/>
                    <a:pt x="40702" y="0"/>
                    <a:pt x="55393" y="0"/>
                  </a:cubicBezTo>
                  <a:close/>
                </a:path>
              </a:pathLst>
            </a:custGeom>
            <a:solidFill>
              <a:srgbClr val="F8E6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0"/>
            <p:cNvSpPr txBox="1"/>
            <p:nvPr/>
          </p:nvSpPr>
          <p:spPr>
            <a:xfrm>
              <a:off x="0" y="-9525"/>
              <a:ext cx="1877327" cy="235677"/>
            </a:xfrm>
            <a:prstGeom prst="rect">
              <a:avLst/>
            </a:prstGeom>
            <a:noFill/>
            <a:ln>
              <a:noFill/>
            </a:ln>
          </p:spPr>
          <p:txBody>
            <a:bodyPr spcFirstLastPara="1" wrap="square" lIns="50800" tIns="50800" rIns="50800" bIns="50800" anchor="ctr" anchorCtr="0">
              <a:noAutofit/>
            </a:bodyPr>
            <a:lstStyle/>
            <a:p>
              <a:pPr marL="0" marR="0" lvl="0" indent="0" algn="ctr" rtl="0">
                <a:lnSpc>
                  <a:spcPct val="113962"/>
                </a:lnSpc>
                <a:spcBef>
                  <a:spcPts val="0"/>
                </a:spcBef>
                <a:spcAft>
                  <a:spcPts val="0"/>
                </a:spcAft>
                <a:buNone/>
              </a:pPr>
              <a:r>
                <a:rPr lang="en-US" sz="2700" b="1" i="0" u="none" strike="noStrike" cap="none">
                  <a:solidFill>
                    <a:srgbClr val="002C47"/>
                  </a:solidFill>
                  <a:latin typeface="Poppins"/>
                  <a:ea typeface="Poppins"/>
                  <a:cs typeface="Poppins"/>
                  <a:sym typeface="Poppins"/>
                </a:rPr>
                <a:t>Social trivsel </a:t>
              </a:r>
              <a:endParaRPr/>
            </a:p>
          </p:txBody>
        </p:sp>
      </p:grpSp>
      <p:grpSp>
        <p:nvGrpSpPr>
          <p:cNvPr id="328" name="Google Shape;328;p10"/>
          <p:cNvGrpSpPr/>
          <p:nvPr/>
        </p:nvGrpSpPr>
        <p:grpSpPr>
          <a:xfrm>
            <a:off x="2768498" y="3866752"/>
            <a:ext cx="7127975" cy="894834"/>
            <a:chOff x="0" y="-9525"/>
            <a:chExt cx="1877327" cy="235677"/>
          </a:xfrm>
        </p:grpSpPr>
        <p:sp>
          <p:nvSpPr>
            <p:cNvPr id="329" name="Google Shape;329;p10"/>
            <p:cNvSpPr/>
            <p:nvPr/>
          </p:nvSpPr>
          <p:spPr>
            <a:xfrm>
              <a:off x="0" y="0"/>
              <a:ext cx="1877327" cy="226152"/>
            </a:xfrm>
            <a:custGeom>
              <a:avLst/>
              <a:gdLst/>
              <a:ahLst/>
              <a:cxnLst/>
              <a:rect l="l" t="t" r="r" b="b"/>
              <a:pathLst>
                <a:path w="1877327" h="226152" extrusionOk="0">
                  <a:moveTo>
                    <a:pt x="55393" y="0"/>
                  </a:moveTo>
                  <a:lnTo>
                    <a:pt x="1821934" y="0"/>
                  </a:lnTo>
                  <a:cubicBezTo>
                    <a:pt x="1852527" y="0"/>
                    <a:pt x="1877327" y="24800"/>
                    <a:pt x="1877327" y="55393"/>
                  </a:cubicBezTo>
                  <a:lnTo>
                    <a:pt x="1877327" y="170759"/>
                  </a:lnTo>
                  <a:cubicBezTo>
                    <a:pt x="1877327" y="185450"/>
                    <a:pt x="1871491" y="199539"/>
                    <a:pt x="1861103" y="209927"/>
                  </a:cubicBezTo>
                  <a:cubicBezTo>
                    <a:pt x="1850715" y="220316"/>
                    <a:pt x="1836625" y="226152"/>
                    <a:pt x="1821934" y="226152"/>
                  </a:cubicBezTo>
                  <a:lnTo>
                    <a:pt x="55393" y="226152"/>
                  </a:lnTo>
                  <a:cubicBezTo>
                    <a:pt x="24800" y="226152"/>
                    <a:pt x="0" y="201351"/>
                    <a:pt x="0" y="170759"/>
                  </a:cubicBezTo>
                  <a:lnTo>
                    <a:pt x="0" y="55393"/>
                  </a:lnTo>
                  <a:cubicBezTo>
                    <a:pt x="0" y="40702"/>
                    <a:pt x="5836" y="26612"/>
                    <a:pt x="16224" y="16224"/>
                  </a:cubicBezTo>
                  <a:cubicBezTo>
                    <a:pt x="26612" y="5836"/>
                    <a:pt x="40702" y="0"/>
                    <a:pt x="55393" y="0"/>
                  </a:cubicBezTo>
                  <a:close/>
                </a:path>
              </a:pathLst>
            </a:custGeom>
            <a:solidFill>
              <a:srgbClr val="F8E6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0"/>
            <p:cNvSpPr txBox="1"/>
            <p:nvPr/>
          </p:nvSpPr>
          <p:spPr>
            <a:xfrm>
              <a:off x="0" y="-9525"/>
              <a:ext cx="1877327" cy="235677"/>
            </a:xfrm>
            <a:prstGeom prst="rect">
              <a:avLst/>
            </a:prstGeom>
            <a:noFill/>
            <a:ln>
              <a:noFill/>
            </a:ln>
          </p:spPr>
          <p:txBody>
            <a:bodyPr spcFirstLastPara="1" wrap="square" lIns="50800" tIns="50800" rIns="50800" bIns="50800" anchor="ctr" anchorCtr="0">
              <a:noAutofit/>
            </a:bodyPr>
            <a:lstStyle/>
            <a:p>
              <a:pPr marL="0" marR="0" lvl="0" indent="0" algn="ctr" rtl="0">
                <a:lnSpc>
                  <a:spcPct val="113962"/>
                </a:lnSpc>
                <a:spcBef>
                  <a:spcPts val="0"/>
                </a:spcBef>
                <a:spcAft>
                  <a:spcPts val="0"/>
                </a:spcAft>
                <a:buNone/>
              </a:pPr>
              <a:r>
                <a:rPr lang="en-US" sz="2700" b="1" i="0" u="none" strike="noStrike" cap="none">
                  <a:solidFill>
                    <a:srgbClr val="002C47"/>
                  </a:solidFill>
                  <a:latin typeface="Poppins"/>
                  <a:ea typeface="Poppins"/>
                  <a:cs typeface="Poppins"/>
                  <a:sym typeface="Poppins"/>
                </a:rPr>
                <a:t>Økonomisk velfærd</a:t>
              </a:r>
              <a:endParaRPr/>
            </a:p>
          </p:txBody>
        </p:sp>
      </p:grpSp>
      <p:grpSp>
        <p:nvGrpSpPr>
          <p:cNvPr id="331" name="Google Shape;331;p10"/>
          <p:cNvGrpSpPr/>
          <p:nvPr/>
        </p:nvGrpSpPr>
        <p:grpSpPr>
          <a:xfrm>
            <a:off x="9997975" y="3866752"/>
            <a:ext cx="7127975" cy="894834"/>
            <a:chOff x="0" y="-9525"/>
            <a:chExt cx="1877327" cy="235677"/>
          </a:xfrm>
        </p:grpSpPr>
        <p:sp>
          <p:nvSpPr>
            <p:cNvPr id="332" name="Google Shape;332;p10"/>
            <p:cNvSpPr/>
            <p:nvPr/>
          </p:nvSpPr>
          <p:spPr>
            <a:xfrm>
              <a:off x="0" y="0"/>
              <a:ext cx="1877327" cy="226152"/>
            </a:xfrm>
            <a:custGeom>
              <a:avLst/>
              <a:gdLst/>
              <a:ahLst/>
              <a:cxnLst/>
              <a:rect l="l" t="t" r="r" b="b"/>
              <a:pathLst>
                <a:path w="1877327" h="226152" extrusionOk="0">
                  <a:moveTo>
                    <a:pt x="55393" y="0"/>
                  </a:moveTo>
                  <a:lnTo>
                    <a:pt x="1821934" y="0"/>
                  </a:lnTo>
                  <a:cubicBezTo>
                    <a:pt x="1852527" y="0"/>
                    <a:pt x="1877327" y="24800"/>
                    <a:pt x="1877327" y="55393"/>
                  </a:cubicBezTo>
                  <a:lnTo>
                    <a:pt x="1877327" y="170759"/>
                  </a:lnTo>
                  <a:cubicBezTo>
                    <a:pt x="1877327" y="185450"/>
                    <a:pt x="1871491" y="199539"/>
                    <a:pt x="1861103" y="209927"/>
                  </a:cubicBezTo>
                  <a:cubicBezTo>
                    <a:pt x="1850715" y="220316"/>
                    <a:pt x="1836625" y="226152"/>
                    <a:pt x="1821934" y="226152"/>
                  </a:cubicBezTo>
                  <a:lnTo>
                    <a:pt x="55393" y="226152"/>
                  </a:lnTo>
                  <a:cubicBezTo>
                    <a:pt x="24800" y="226152"/>
                    <a:pt x="0" y="201351"/>
                    <a:pt x="0" y="170759"/>
                  </a:cubicBezTo>
                  <a:lnTo>
                    <a:pt x="0" y="55393"/>
                  </a:lnTo>
                  <a:cubicBezTo>
                    <a:pt x="0" y="40702"/>
                    <a:pt x="5836" y="26612"/>
                    <a:pt x="16224" y="16224"/>
                  </a:cubicBezTo>
                  <a:cubicBezTo>
                    <a:pt x="26612" y="5836"/>
                    <a:pt x="40702" y="0"/>
                    <a:pt x="55393" y="0"/>
                  </a:cubicBezTo>
                  <a:close/>
                </a:path>
              </a:pathLst>
            </a:custGeom>
            <a:solidFill>
              <a:srgbClr val="F8E6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0"/>
            <p:cNvSpPr txBox="1"/>
            <p:nvPr/>
          </p:nvSpPr>
          <p:spPr>
            <a:xfrm>
              <a:off x="0" y="-9525"/>
              <a:ext cx="1877327" cy="235677"/>
            </a:xfrm>
            <a:prstGeom prst="rect">
              <a:avLst/>
            </a:prstGeom>
            <a:noFill/>
            <a:ln>
              <a:noFill/>
            </a:ln>
          </p:spPr>
          <p:txBody>
            <a:bodyPr spcFirstLastPara="1" wrap="square" lIns="50800" tIns="50800" rIns="50800" bIns="50800" anchor="ctr" anchorCtr="0">
              <a:noAutofit/>
            </a:bodyPr>
            <a:lstStyle/>
            <a:p>
              <a:pPr marL="0" marR="0" lvl="0" indent="0" algn="ctr" rtl="0">
                <a:lnSpc>
                  <a:spcPct val="113962"/>
                </a:lnSpc>
                <a:spcBef>
                  <a:spcPts val="0"/>
                </a:spcBef>
                <a:spcAft>
                  <a:spcPts val="0"/>
                </a:spcAft>
                <a:buNone/>
              </a:pPr>
              <a:r>
                <a:rPr lang="en-US" sz="2700" b="1" i="0" u="none" strike="noStrike" cap="none">
                  <a:solidFill>
                    <a:srgbClr val="002C47"/>
                  </a:solidFill>
                  <a:latin typeface="Poppins"/>
                  <a:ea typeface="Poppins"/>
                  <a:cs typeface="Poppins"/>
                  <a:sym typeface="Poppins"/>
                </a:rPr>
                <a:t>Miljømæssig trivsel </a:t>
              </a:r>
              <a:endParaRPr/>
            </a:p>
          </p:txBody>
        </p:sp>
      </p:grpSp>
      <p:grpSp>
        <p:nvGrpSpPr>
          <p:cNvPr id="334" name="Google Shape;334;p10"/>
          <p:cNvGrpSpPr/>
          <p:nvPr/>
        </p:nvGrpSpPr>
        <p:grpSpPr>
          <a:xfrm>
            <a:off x="5208862" y="5547756"/>
            <a:ext cx="7127975" cy="894834"/>
            <a:chOff x="0" y="-9525"/>
            <a:chExt cx="1877327" cy="235677"/>
          </a:xfrm>
        </p:grpSpPr>
        <p:sp>
          <p:nvSpPr>
            <p:cNvPr id="335" name="Google Shape;335;p10"/>
            <p:cNvSpPr/>
            <p:nvPr/>
          </p:nvSpPr>
          <p:spPr>
            <a:xfrm>
              <a:off x="0" y="0"/>
              <a:ext cx="1877327" cy="226152"/>
            </a:xfrm>
            <a:custGeom>
              <a:avLst/>
              <a:gdLst/>
              <a:ahLst/>
              <a:cxnLst/>
              <a:rect l="l" t="t" r="r" b="b"/>
              <a:pathLst>
                <a:path w="1877327" h="226152" extrusionOk="0">
                  <a:moveTo>
                    <a:pt x="55393" y="0"/>
                  </a:moveTo>
                  <a:lnTo>
                    <a:pt x="1821934" y="0"/>
                  </a:lnTo>
                  <a:cubicBezTo>
                    <a:pt x="1852527" y="0"/>
                    <a:pt x="1877327" y="24800"/>
                    <a:pt x="1877327" y="55393"/>
                  </a:cubicBezTo>
                  <a:lnTo>
                    <a:pt x="1877327" y="170759"/>
                  </a:lnTo>
                  <a:cubicBezTo>
                    <a:pt x="1877327" y="185450"/>
                    <a:pt x="1871491" y="199539"/>
                    <a:pt x="1861103" y="209927"/>
                  </a:cubicBezTo>
                  <a:cubicBezTo>
                    <a:pt x="1850715" y="220316"/>
                    <a:pt x="1836625" y="226152"/>
                    <a:pt x="1821934" y="226152"/>
                  </a:cubicBezTo>
                  <a:lnTo>
                    <a:pt x="55393" y="226152"/>
                  </a:lnTo>
                  <a:cubicBezTo>
                    <a:pt x="24800" y="226152"/>
                    <a:pt x="0" y="201351"/>
                    <a:pt x="0" y="170759"/>
                  </a:cubicBezTo>
                  <a:lnTo>
                    <a:pt x="0" y="55393"/>
                  </a:lnTo>
                  <a:cubicBezTo>
                    <a:pt x="0" y="40702"/>
                    <a:pt x="5836" y="26612"/>
                    <a:pt x="16224" y="16224"/>
                  </a:cubicBezTo>
                  <a:cubicBezTo>
                    <a:pt x="26612" y="5836"/>
                    <a:pt x="40702" y="0"/>
                    <a:pt x="55393" y="0"/>
                  </a:cubicBezTo>
                  <a:close/>
                </a:path>
              </a:pathLst>
            </a:custGeom>
            <a:solidFill>
              <a:srgbClr val="F8E6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0"/>
            <p:cNvSpPr txBox="1"/>
            <p:nvPr/>
          </p:nvSpPr>
          <p:spPr>
            <a:xfrm>
              <a:off x="0" y="-9525"/>
              <a:ext cx="1877327" cy="235677"/>
            </a:xfrm>
            <a:prstGeom prst="rect">
              <a:avLst/>
            </a:prstGeom>
            <a:noFill/>
            <a:ln>
              <a:noFill/>
            </a:ln>
          </p:spPr>
          <p:txBody>
            <a:bodyPr spcFirstLastPara="1" wrap="square" lIns="50800" tIns="50800" rIns="50800" bIns="50800" anchor="ctr" anchorCtr="0">
              <a:noAutofit/>
            </a:bodyPr>
            <a:lstStyle/>
            <a:p>
              <a:pPr marL="0" marR="0" lvl="0" indent="0" algn="ctr" rtl="0">
                <a:lnSpc>
                  <a:spcPct val="113962"/>
                </a:lnSpc>
                <a:spcBef>
                  <a:spcPts val="0"/>
                </a:spcBef>
                <a:spcAft>
                  <a:spcPts val="0"/>
                </a:spcAft>
                <a:buNone/>
              </a:pPr>
              <a:r>
                <a:rPr lang="en-US" sz="2700" b="1" i="0" u="none" strike="noStrike" cap="none">
                  <a:solidFill>
                    <a:srgbClr val="002C47"/>
                  </a:solidFill>
                  <a:latin typeface="Poppins"/>
                  <a:ea typeface="Poppins"/>
                  <a:cs typeface="Poppins"/>
                  <a:sym typeface="Poppins"/>
                </a:rPr>
                <a:t>Kulturelt velvære</a:t>
              </a:r>
              <a:endParaRPr/>
            </a:p>
          </p:txBody>
        </p:sp>
      </p:grpSp>
      <p:grpSp>
        <p:nvGrpSpPr>
          <p:cNvPr id="337" name="Google Shape;337;p10"/>
          <p:cNvGrpSpPr/>
          <p:nvPr/>
        </p:nvGrpSpPr>
        <p:grpSpPr>
          <a:xfrm>
            <a:off x="5630581" y="7990398"/>
            <a:ext cx="7127975" cy="894834"/>
            <a:chOff x="0" y="-9525"/>
            <a:chExt cx="1877327" cy="235677"/>
          </a:xfrm>
        </p:grpSpPr>
        <p:sp>
          <p:nvSpPr>
            <p:cNvPr id="338" name="Google Shape;338;p10"/>
            <p:cNvSpPr/>
            <p:nvPr/>
          </p:nvSpPr>
          <p:spPr>
            <a:xfrm>
              <a:off x="0" y="0"/>
              <a:ext cx="1877327" cy="226152"/>
            </a:xfrm>
            <a:custGeom>
              <a:avLst/>
              <a:gdLst/>
              <a:ahLst/>
              <a:cxnLst/>
              <a:rect l="l" t="t" r="r" b="b"/>
              <a:pathLst>
                <a:path w="1877327" h="226152" extrusionOk="0">
                  <a:moveTo>
                    <a:pt x="55393" y="0"/>
                  </a:moveTo>
                  <a:lnTo>
                    <a:pt x="1821934" y="0"/>
                  </a:lnTo>
                  <a:cubicBezTo>
                    <a:pt x="1852527" y="0"/>
                    <a:pt x="1877327" y="24800"/>
                    <a:pt x="1877327" y="55393"/>
                  </a:cubicBezTo>
                  <a:lnTo>
                    <a:pt x="1877327" y="170759"/>
                  </a:lnTo>
                  <a:cubicBezTo>
                    <a:pt x="1877327" y="185450"/>
                    <a:pt x="1871491" y="199539"/>
                    <a:pt x="1861103" y="209927"/>
                  </a:cubicBezTo>
                  <a:cubicBezTo>
                    <a:pt x="1850715" y="220316"/>
                    <a:pt x="1836625" y="226152"/>
                    <a:pt x="1821934" y="226152"/>
                  </a:cubicBezTo>
                  <a:lnTo>
                    <a:pt x="55393" y="226152"/>
                  </a:lnTo>
                  <a:cubicBezTo>
                    <a:pt x="24800" y="226152"/>
                    <a:pt x="0" y="201351"/>
                    <a:pt x="0" y="170759"/>
                  </a:cubicBezTo>
                  <a:lnTo>
                    <a:pt x="0" y="55393"/>
                  </a:lnTo>
                  <a:cubicBezTo>
                    <a:pt x="0" y="40702"/>
                    <a:pt x="5836" y="26612"/>
                    <a:pt x="16224" y="16224"/>
                  </a:cubicBezTo>
                  <a:cubicBezTo>
                    <a:pt x="26612" y="5836"/>
                    <a:pt x="40702" y="0"/>
                    <a:pt x="55393" y="0"/>
                  </a:cubicBezTo>
                  <a:close/>
                </a:path>
              </a:pathLst>
            </a:custGeom>
            <a:solidFill>
              <a:srgbClr val="F8E6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0"/>
            <p:cNvSpPr txBox="1"/>
            <p:nvPr/>
          </p:nvSpPr>
          <p:spPr>
            <a:xfrm>
              <a:off x="0" y="-9525"/>
              <a:ext cx="1877327" cy="235677"/>
            </a:xfrm>
            <a:prstGeom prst="rect">
              <a:avLst/>
            </a:prstGeom>
            <a:noFill/>
            <a:ln>
              <a:noFill/>
            </a:ln>
          </p:spPr>
          <p:txBody>
            <a:bodyPr spcFirstLastPara="1" wrap="square" lIns="50800" tIns="50800" rIns="50800" bIns="50800" anchor="ctr" anchorCtr="0">
              <a:noAutofit/>
            </a:bodyPr>
            <a:lstStyle/>
            <a:p>
              <a:pPr marL="0" marR="0" lvl="0" indent="0" algn="ctr" rtl="0">
                <a:lnSpc>
                  <a:spcPct val="113962"/>
                </a:lnSpc>
                <a:spcBef>
                  <a:spcPts val="0"/>
                </a:spcBef>
                <a:spcAft>
                  <a:spcPts val="0"/>
                </a:spcAft>
                <a:buNone/>
              </a:pPr>
              <a:r>
                <a:rPr lang="en-US" sz="2700" b="1" i="0" u="none" strike="noStrike" cap="none">
                  <a:solidFill>
                    <a:srgbClr val="002C47"/>
                  </a:solidFill>
                  <a:latin typeface="Poppins"/>
                  <a:ea typeface="Poppins"/>
                  <a:cs typeface="Poppins"/>
                  <a:sym typeface="Poppins"/>
                </a:rPr>
                <a:t>Styring og borgerligt engagement</a:t>
              </a:r>
              <a:endParaRPr/>
            </a:p>
          </p:txBody>
        </p:sp>
      </p:grpSp>
      <p:grpSp>
        <p:nvGrpSpPr>
          <p:cNvPr id="340" name="Google Shape;340;p10"/>
          <p:cNvGrpSpPr/>
          <p:nvPr/>
        </p:nvGrpSpPr>
        <p:grpSpPr>
          <a:xfrm>
            <a:off x="3579322" y="6768375"/>
            <a:ext cx="7127975" cy="894834"/>
            <a:chOff x="0" y="-9525"/>
            <a:chExt cx="1877327" cy="235677"/>
          </a:xfrm>
        </p:grpSpPr>
        <p:sp>
          <p:nvSpPr>
            <p:cNvPr id="341" name="Google Shape;341;p10"/>
            <p:cNvSpPr/>
            <p:nvPr/>
          </p:nvSpPr>
          <p:spPr>
            <a:xfrm>
              <a:off x="0" y="0"/>
              <a:ext cx="1877327" cy="226152"/>
            </a:xfrm>
            <a:custGeom>
              <a:avLst/>
              <a:gdLst/>
              <a:ahLst/>
              <a:cxnLst/>
              <a:rect l="l" t="t" r="r" b="b"/>
              <a:pathLst>
                <a:path w="1877327" h="226152" extrusionOk="0">
                  <a:moveTo>
                    <a:pt x="55393" y="0"/>
                  </a:moveTo>
                  <a:lnTo>
                    <a:pt x="1821934" y="0"/>
                  </a:lnTo>
                  <a:cubicBezTo>
                    <a:pt x="1852527" y="0"/>
                    <a:pt x="1877327" y="24800"/>
                    <a:pt x="1877327" y="55393"/>
                  </a:cubicBezTo>
                  <a:lnTo>
                    <a:pt x="1877327" y="170759"/>
                  </a:lnTo>
                  <a:cubicBezTo>
                    <a:pt x="1877327" y="185450"/>
                    <a:pt x="1871491" y="199539"/>
                    <a:pt x="1861103" y="209927"/>
                  </a:cubicBezTo>
                  <a:cubicBezTo>
                    <a:pt x="1850715" y="220316"/>
                    <a:pt x="1836625" y="226152"/>
                    <a:pt x="1821934" y="226152"/>
                  </a:cubicBezTo>
                  <a:lnTo>
                    <a:pt x="55393" y="226152"/>
                  </a:lnTo>
                  <a:cubicBezTo>
                    <a:pt x="24800" y="226152"/>
                    <a:pt x="0" y="201351"/>
                    <a:pt x="0" y="170759"/>
                  </a:cubicBezTo>
                  <a:lnTo>
                    <a:pt x="0" y="55393"/>
                  </a:lnTo>
                  <a:cubicBezTo>
                    <a:pt x="0" y="40702"/>
                    <a:pt x="5836" y="26612"/>
                    <a:pt x="16224" y="16224"/>
                  </a:cubicBezTo>
                  <a:cubicBezTo>
                    <a:pt x="26612" y="5836"/>
                    <a:pt x="40702" y="0"/>
                    <a:pt x="55393" y="0"/>
                  </a:cubicBezTo>
                  <a:close/>
                </a:path>
              </a:pathLst>
            </a:custGeom>
            <a:solidFill>
              <a:srgbClr val="F8E6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0"/>
            <p:cNvSpPr txBox="1"/>
            <p:nvPr/>
          </p:nvSpPr>
          <p:spPr>
            <a:xfrm>
              <a:off x="0" y="-9525"/>
              <a:ext cx="1877327" cy="235677"/>
            </a:xfrm>
            <a:prstGeom prst="rect">
              <a:avLst/>
            </a:prstGeom>
            <a:noFill/>
            <a:ln>
              <a:noFill/>
            </a:ln>
          </p:spPr>
          <p:txBody>
            <a:bodyPr spcFirstLastPara="1" wrap="square" lIns="50800" tIns="50800" rIns="50800" bIns="50800" anchor="ctr" anchorCtr="0">
              <a:noAutofit/>
            </a:bodyPr>
            <a:lstStyle/>
            <a:p>
              <a:pPr marL="0" marR="0" lvl="0" indent="0" algn="ctr" rtl="0">
                <a:lnSpc>
                  <a:spcPct val="113962"/>
                </a:lnSpc>
                <a:spcBef>
                  <a:spcPts val="0"/>
                </a:spcBef>
                <a:spcAft>
                  <a:spcPts val="0"/>
                </a:spcAft>
                <a:buNone/>
              </a:pPr>
              <a:r>
                <a:rPr lang="en-US" sz="2700" b="1" i="0" u="none" strike="noStrike" cap="none">
                  <a:solidFill>
                    <a:srgbClr val="002C47"/>
                  </a:solidFill>
                  <a:latin typeface="Poppins"/>
                  <a:ea typeface="Poppins"/>
                  <a:cs typeface="Poppins"/>
                  <a:sym typeface="Poppins"/>
                </a:rPr>
                <a:t>Sikkerhed og tryghed</a:t>
              </a:r>
              <a:endParaRPr/>
            </a:p>
          </p:txBody>
        </p:sp>
      </p:grpSp>
      <p:sp>
        <p:nvSpPr>
          <p:cNvPr id="343" name="Google Shape;343;p10"/>
          <p:cNvSpPr/>
          <p:nvPr/>
        </p:nvSpPr>
        <p:spPr>
          <a:xfrm>
            <a:off x="13268325" y="5176475"/>
            <a:ext cx="3857625" cy="4114800"/>
          </a:xfrm>
          <a:custGeom>
            <a:avLst/>
            <a:gdLst/>
            <a:ahLst/>
            <a:cxnLst/>
            <a:rect l="l" t="t" r="r" b="b"/>
            <a:pathLst>
              <a:path w="3857625" h="4114800" extrusionOk="0">
                <a:moveTo>
                  <a:pt x="0" y="0"/>
                </a:moveTo>
                <a:lnTo>
                  <a:pt x="3857625" y="0"/>
                </a:lnTo>
                <a:lnTo>
                  <a:pt x="3857625" y="4114800"/>
                </a:lnTo>
                <a:lnTo>
                  <a:pt x="0" y="4114800"/>
                </a:lnTo>
                <a:lnTo>
                  <a:pt x="0" y="0"/>
                </a:lnTo>
                <a:close/>
              </a:path>
            </a:pathLst>
          </a:custGeom>
          <a:blipFill rotWithShape="1">
            <a:blip r:embed="rId5">
              <a:alphaModFix/>
            </a:blip>
            <a:stretch>
              <a:fillRect/>
            </a:stretch>
          </a:blipFill>
          <a:ln>
            <a:noFill/>
          </a:ln>
        </p:spPr>
        <p:txBody>
          <a:bodyPr/>
          <a:lstStyle/>
          <a:p>
            <a:endParaRPr lang="en-DK"/>
          </a:p>
        </p:txBody>
      </p:sp>
      <p:sp>
        <p:nvSpPr>
          <p:cNvPr id="344" name="Google Shape;344;p10"/>
          <p:cNvSpPr txBox="1"/>
          <p:nvPr/>
        </p:nvSpPr>
        <p:spPr>
          <a:xfrm>
            <a:off x="10707297" y="467860"/>
            <a:ext cx="6756843" cy="747522"/>
          </a:xfrm>
          <a:prstGeom prst="rect">
            <a:avLst/>
          </a:prstGeom>
          <a:noFill/>
          <a:ln>
            <a:noFill/>
          </a:ln>
        </p:spPr>
        <p:txBody>
          <a:bodyPr spcFirstLastPara="1" wrap="square" lIns="0" tIns="0" rIns="0" bIns="0" anchor="t" anchorCtr="0">
            <a:spAutoFit/>
          </a:bodyPr>
          <a:lstStyle/>
          <a:p>
            <a:pPr marL="0" marR="0" lvl="0" indent="0" algn="r" rtl="0">
              <a:lnSpc>
                <a:spcPct val="113002"/>
              </a:lnSpc>
              <a:spcBef>
                <a:spcPts val="0"/>
              </a:spcBef>
              <a:spcAft>
                <a:spcPts val="0"/>
              </a:spcAft>
              <a:buNone/>
            </a:pPr>
            <a:r>
              <a:rPr lang="en-US" sz="4799" b="1" i="0" u="none" strike="noStrike" cap="none">
                <a:solidFill>
                  <a:srgbClr val="002C47"/>
                </a:solidFill>
                <a:latin typeface="Poppins"/>
                <a:ea typeface="Poppins"/>
                <a:cs typeface="Poppins"/>
                <a:sym typeface="Poppins"/>
              </a:rPr>
              <a:t>LEKTION 2</a:t>
            </a:r>
            <a:endParaRPr/>
          </a:p>
        </p:txBody>
      </p:sp>
      <p:sp>
        <p:nvSpPr>
          <p:cNvPr id="345" name="Google Shape;345;p10"/>
          <p:cNvSpPr txBox="1"/>
          <p:nvPr/>
        </p:nvSpPr>
        <p:spPr>
          <a:xfrm>
            <a:off x="9009906" y="1287758"/>
            <a:ext cx="8533254" cy="576326"/>
          </a:xfrm>
          <a:prstGeom prst="rect">
            <a:avLst/>
          </a:prstGeom>
          <a:noFill/>
          <a:ln>
            <a:noFill/>
          </a:ln>
        </p:spPr>
        <p:txBody>
          <a:bodyPr spcFirstLastPara="1" wrap="square" lIns="0" tIns="0" rIns="0" bIns="0" anchor="t" anchorCtr="0">
            <a:spAutoFit/>
          </a:bodyPr>
          <a:lstStyle/>
          <a:p>
            <a:pPr marL="0" marR="0" lvl="0" indent="0" algn="just" rtl="0">
              <a:lnSpc>
                <a:spcPct val="130047"/>
              </a:lnSpc>
              <a:spcBef>
                <a:spcPts val="0"/>
              </a:spcBef>
              <a:spcAft>
                <a:spcPts val="0"/>
              </a:spcAft>
              <a:buNone/>
            </a:pPr>
            <a:r>
              <a:rPr lang="en-US" sz="3368" b="1" i="0" u="none" strike="noStrike" cap="none">
                <a:solidFill>
                  <a:srgbClr val="002C47"/>
                </a:solidFill>
                <a:latin typeface="Poppins"/>
                <a:ea typeface="Poppins"/>
                <a:cs typeface="Poppins"/>
                <a:sym typeface="Poppins"/>
              </a:rPr>
              <a:t>Forståelse af samfundets trivsel</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8FDE7"/>
        </a:solidFill>
        <a:effectLst/>
      </p:bgPr>
    </p:bg>
    <p:spTree>
      <p:nvGrpSpPr>
        <p:cNvPr id="1" name="Shape 349"/>
        <p:cNvGrpSpPr/>
        <p:nvPr/>
      </p:nvGrpSpPr>
      <p:grpSpPr>
        <a:xfrm>
          <a:off x="0" y="0"/>
          <a:ext cx="0" cy="0"/>
          <a:chOff x="0" y="0"/>
          <a:chExt cx="0" cy="0"/>
        </a:xfrm>
      </p:grpSpPr>
      <p:grpSp>
        <p:nvGrpSpPr>
          <p:cNvPr id="350" name="Google Shape;350;p11"/>
          <p:cNvGrpSpPr/>
          <p:nvPr/>
        </p:nvGrpSpPr>
        <p:grpSpPr>
          <a:xfrm rot="-5400000">
            <a:off x="400374" y="-446048"/>
            <a:ext cx="1256653" cy="2148749"/>
            <a:chOff x="0" y="0"/>
            <a:chExt cx="1675537" cy="2864998"/>
          </a:xfrm>
        </p:grpSpPr>
        <p:grpSp>
          <p:nvGrpSpPr>
            <p:cNvPr id="351" name="Google Shape;351;p11"/>
            <p:cNvGrpSpPr/>
            <p:nvPr/>
          </p:nvGrpSpPr>
          <p:grpSpPr>
            <a:xfrm>
              <a:off x="0" y="352644"/>
              <a:ext cx="1143822" cy="1143822"/>
              <a:chOff x="0" y="0"/>
              <a:chExt cx="812800" cy="812800"/>
            </a:xfrm>
          </p:grpSpPr>
          <p:sp>
            <p:nvSpPr>
              <p:cNvPr id="352" name="Google Shape;352;p11"/>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1"/>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54" name="Google Shape;354;p11"/>
            <p:cNvGrpSpPr/>
            <p:nvPr/>
          </p:nvGrpSpPr>
          <p:grpSpPr>
            <a:xfrm>
              <a:off x="869449" y="2058910"/>
              <a:ext cx="806088" cy="806088"/>
              <a:chOff x="0" y="0"/>
              <a:chExt cx="812800" cy="812800"/>
            </a:xfrm>
          </p:grpSpPr>
          <p:sp>
            <p:nvSpPr>
              <p:cNvPr id="355" name="Google Shape;355;p11"/>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E8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1"/>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57" name="Google Shape;357;p11"/>
            <p:cNvGrpSpPr/>
            <p:nvPr/>
          </p:nvGrpSpPr>
          <p:grpSpPr>
            <a:xfrm>
              <a:off x="74500" y="0"/>
              <a:ext cx="850178" cy="850178"/>
              <a:chOff x="0" y="0"/>
              <a:chExt cx="812800" cy="812800"/>
            </a:xfrm>
          </p:grpSpPr>
          <p:sp>
            <p:nvSpPr>
              <p:cNvPr id="358" name="Google Shape;358;p11"/>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1"/>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sp>
        <p:nvSpPr>
          <p:cNvPr id="360" name="Google Shape;360;p11"/>
          <p:cNvSpPr/>
          <p:nvPr/>
        </p:nvSpPr>
        <p:spPr>
          <a:xfrm>
            <a:off x="7796171" y="1577477"/>
            <a:ext cx="9825531" cy="7989348"/>
          </a:xfrm>
          <a:custGeom>
            <a:avLst/>
            <a:gdLst/>
            <a:ahLst/>
            <a:cxnLst/>
            <a:rect l="l" t="t" r="r" b="b"/>
            <a:pathLst>
              <a:path w="9825531" h="7989348" extrusionOk="0">
                <a:moveTo>
                  <a:pt x="0" y="0"/>
                </a:moveTo>
                <a:lnTo>
                  <a:pt x="9825531" y="0"/>
                </a:lnTo>
                <a:lnTo>
                  <a:pt x="9825531" y="7989348"/>
                </a:lnTo>
                <a:lnTo>
                  <a:pt x="0" y="7989348"/>
                </a:lnTo>
                <a:lnTo>
                  <a:pt x="0" y="0"/>
                </a:lnTo>
                <a:close/>
              </a:path>
            </a:pathLst>
          </a:custGeom>
          <a:blipFill rotWithShape="1">
            <a:blip r:embed="rId3">
              <a:alphaModFix/>
            </a:blip>
            <a:stretch>
              <a:fillRect/>
            </a:stretch>
          </a:blipFill>
          <a:ln>
            <a:noFill/>
          </a:ln>
        </p:spPr>
        <p:txBody>
          <a:bodyPr/>
          <a:lstStyle/>
          <a:p>
            <a:endParaRPr lang="en-DK"/>
          </a:p>
        </p:txBody>
      </p:sp>
      <p:grpSp>
        <p:nvGrpSpPr>
          <p:cNvPr id="361" name="Google Shape;361;p11"/>
          <p:cNvGrpSpPr/>
          <p:nvPr/>
        </p:nvGrpSpPr>
        <p:grpSpPr>
          <a:xfrm>
            <a:off x="1176196" y="2761396"/>
            <a:ext cx="6619979" cy="2382104"/>
            <a:chOff x="0" y="0"/>
            <a:chExt cx="1743533" cy="627385"/>
          </a:xfrm>
        </p:grpSpPr>
        <p:sp>
          <p:nvSpPr>
            <p:cNvPr id="362" name="Google Shape;362;p11"/>
            <p:cNvSpPr/>
            <p:nvPr/>
          </p:nvSpPr>
          <p:spPr>
            <a:xfrm>
              <a:off x="0" y="0"/>
              <a:ext cx="1743533" cy="627385"/>
            </a:xfrm>
            <a:custGeom>
              <a:avLst/>
              <a:gdLst/>
              <a:ahLst/>
              <a:cxnLst/>
              <a:rect l="l" t="t" r="r" b="b"/>
              <a:pathLst>
                <a:path w="1743533" h="627385" extrusionOk="0">
                  <a:moveTo>
                    <a:pt x="59643" y="0"/>
                  </a:moveTo>
                  <a:lnTo>
                    <a:pt x="1683889" y="0"/>
                  </a:lnTo>
                  <a:cubicBezTo>
                    <a:pt x="1716829" y="0"/>
                    <a:pt x="1743533" y="26703"/>
                    <a:pt x="1743533" y="59643"/>
                  </a:cubicBezTo>
                  <a:lnTo>
                    <a:pt x="1743533" y="567742"/>
                  </a:lnTo>
                  <a:cubicBezTo>
                    <a:pt x="1743533" y="600682"/>
                    <a:pt x="1716829" y="627385"/>
                    <a:pt x="1683889" y="627385"/>
                  </a:cubicBezTo>
                  <a:lnTo>
                    <a:pt x="59643" y="627385"/>
                  </a:lnTo>
                  <a:cubicBezTo>
                    <a:pt x="26703" y="627385"/>
                    <a:pt x="0" y="600682"/>
                    <a:pt x="0" y="567742"/>
                  </a:cubicBezTo>
                  <a:lnTo>
                    <a:pt x="0" y="59643"/>
                  </a:lnTo>
                  <a:cubicBezTo>
                    <a:pt x="0" y="26703"/>
                    <a:pt x="26703" y="0"/>
                    <a:pt x="59643" y="0"/>
                  </a:cubicBezTo>
                  <a:close/>
                </a:path>
              </a:pathLst>
            </a:custGeom>
            <a:solidFill>
              <a:srgbClr val="F8E6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1"/>
            <p:cNvSpPr txBox="1"/>
            <p:nvPr/>
          </p:nvSpPr>
          <p:spPr>
            <a:xfrm>
              <a:off x="0" y="0"/>
              <a:ext cx="1743532" cy="627385"/>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364" name="Google Shape;364;p11"/>
          <p:cNvSpPr txBox="1"/>
          <p:nvPr/>
        </p:nvSpPr>
        <p:spPr>
          <a:xfrm>
            <a:off x="3321134" y="389201"/>
            <a:ext cx="11645732" cy="625457"/>
          </a:xfrm>
          <a:prstGeom prst="rect">
            <a:avLst/>
          </a:prstGeom>
          <a:noFill/>
          <a:ln>
            <a:noFill/>
          </a:ln>
        </p:spPr>
        <p:txBody>
          <a:bodyPr spcFirstLastPara="1" wrap="square" lIns="0" tIns="0" rIns="0" bIns="0" anchor="t" anchorCtr="0">
            <a:spAutoFit/>
          </a:bodyPr>
          <a:lstStyle/>
          <a:p>
            <a:pPr marL="0" marR="0" lvl="0" indent="0" algn="ctr" rtl="0">
              <a:lnSpc>
                <a:spcPct val="142997"/>
              </a:lnSpc>
              <a:spcBef>
                <a:spcPts val="0"/>
              </a:spcBef>
              <a:spcAft>
                <a:spcPts val="0"/>
              </a:spcAft>
              <a:buNone/>
            </a:pPr>
            <a:r>
              <a:rPr lang="en-US" sz="3370" b="1" i="0" u="none" strike="noStrike" cap="none">
                <a:solidFill>
                  <a:srgbClr val="002C47"/>
                </a:solidFill>
                <a:latin typeface="Poppins"/>
                <a:ea typeface="Poppins"/>
                <a:cs typeface="Poppins"/>
                <a:sym typeface="Poppins"/>
              </a:rPr>
              <a:t>Indikatorer for samfundets trivsel</a:t>
            </a:r>
            <a:endParaRPr/>
          </a:p>
        </p:txBody>
      </p:sp>
      <p:grpSp>
        <p:nvGrpSpPr>
          <p:cNvPr id="365" name="Google Shape;365;p11"/>
          <p:cNvGrpSpPr/>
          <p:nvPr/>
        </p:nvGrpSpPr>
        <p:grpSpPr>
          <a:xfrm>
            <a:off x="1176196" y="6876196"/>
            <a:ext cx="6619979" cy="2382104"/>
            <a:chOff x="0" y="0"/>
            <a:chExt cx="1743533" cy="627385"/>
          </a:xfrm>
        </p:grpSpPr>
        <p:sp>
          <p:nvSpPr>
            <p:cNvPr id="366" name="Google Shape;366;p11"/>
            <p:cNvSpPr/>
            <p:nvPr/>
          </p:nvSpPr>
          <p:spPr>
            <a:xfrm>
              <a:off x="0" y="0"/>
              <a:ext cx="1743533" cy="627385"/>
            </a:xfrm>
            <a:custGeom>
              <a:avLst/>
              <a:gdLst/>
              <a:ahLst/>
              <a:cxnLst/>
              <a:rect l="l" t="t" r="r" b="b"/>
              <a:pathLst>
                <a:path w="1743533" h="627385" extrusionOk="0">
                  <a:moveTo>
                    <a:pt x="59643" y="0"/>
                  </a:moveTo>
                  <a:lnTo>
                    <a:pt x="1683889" y="0"/>
                  </a:lnTo>
                  <a:cubicBezTo>
                    <a:pt x="1716829" y="0"/>
                    <a:pt x="1743533" y="26703"/>
                    <a:pt x="1743533" y="59643"/>
                  </a:cubicBezTo>
                  <a:lnTo>
                    <a:pt x="1743533" y="567742"/>
                  </a:lnTo>
                  <a:cubicBezTo>
                    <a:pt x="1743533" y="600682"/>
                    <a:pt x="1716829" y="627385"/>
                    <a:pt x="1683889" y="627385"/>
                  </a:cubicBezTo>
                  <a:lnTo>
                    <a:pt x="59643" y="627385"/>
                  </a:lnTo>
                  <a:cubicBezTo>
                    <a:pt x="26703" y="627385"/>
                    <a:pt x="0" y="600682"/>
                    <a:pt x="0" y="567742"/>
                  </a:cubicBezTo>
                  <a:lnTo>
                    <a:pt x="0" y="59643"/>
                  </a:lnTo>
                  <a:cubicBezTo>
                    <a:pt x="0" y="26703"/>
                    <a:pt x="26703" y="0"/>
                    <a:pt x="59643" y="0"/>
                  </a:cubicBezTo>
                  <a:close/>
                </a:path>
              </a:pathLst>
            </a:custGeom>
            <a:solidFill>
              <a:srgbClr val="F8E6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1"/>
            <p:cNvSpPr txBox="1"/>
            <p:nvPr/>
          </p:nvSpPr>
          <p:spPr>
            <a:xfrm>
              <a:off x="0" y="0"/>
              <a:ext cx="1743532" cy="627385"/>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368" name="Google Shape;368;p11"/>
          <p:cNvSpPr txBox="1"/>
          <p:nvPr/>
        </p:nvSpPr>
        <p:spPr>
          <a:xfrm>
            <a:off x="1176300" y="2026950"/>
            <a:ext cx="6620100" cy="6898800"/>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2700" b="1" i="0" u="none" strike="noStrike" cap="none">
                <a:solidFill>
                  <a:srgbClr val="45B042"/>
                </a:solidFill>
                <a:latin typeface="Poppins"/>
                <a:ea typeface="Poppins"/>
                <a:cs typeface="Poppins"/>
                <a:sym typeface="Poppins"/>
              </a:rPr>
              <a:t>Kvalitative indikatorer: </a:t>
            </a:r>
            <a:endParaRPr/>
          </a:p>
          <a:p>
            <a:pPr marL="0" marR="0" lvl="0" indent="0" algn="ctr" rtl="0">
              <a:lnSpc>
                <a:spcPct val="130000"/>
              </a:lnSpc>
              <a:spcBef>
                <a:spcPts val="0"/>
              </a:spcBef>
              <a:spcAft>
                <a:spcPts val="0"/>
              </a:spcAft>
              <a:buNone/>
            </a:pPr>
            <a:endParaRPr sz="2700" b="1" i="0" u="none" strike="noStrike" cap="none">
              <a:solidFill>
                <a:srgbClr val="45B042"/>
              </a:solidFill>
              <a:latin typeface="Poppins"/>
              <a:ea typeface="Poppins"/>
              <a:cs typeface="Poppins"/>
              <a:sym typeface="Poppins"/>
            </a:endParaRPr>
          </a:p>
          <a:p>
            <a:pPr marL="0" marR="0" lvl="0" indent="0" algn="ctr" rtl="0">
              <a:lnSpc>
                <a:spcPct val="130000"/>
              </a:lnSpc>
              <a:spcBef>
                <a:spcPts val="0"/>
              </a:spcBef>
              <a:spcAft>
                <a:spcPts val="0"/>
              </a:spcAft>
              <a:buNone/>
            </a:pPr>
            <a:r>
              <a:rPr lang="en-US" sz="2700" b="0" i="0" u="none" strike="noStrike" cap="none">
                <a:solidFill>
                  <a:srgbClr val="002C47"/>
                </a:solidFill>
                <a:latin typeface="Poppins"/>
                <a:ea typeface="Poppins"/>
                <a:cs typeface="Poppins"/>
                <a:sym typeface="Poppins"/>
              </a:rPr>
              <a:t>interviews og fokusgrupper, giver subjektive vurderinger af lokalsamfundsmedlemmernes oplevelser og opfattelser. </a:t>
            </a:r>
            <a:endParaRPr sz="2700" b="0" i="0" u="none" strike="noStrike" cap="none">
              <a:solidFill>
                <a:srgbClr val="002C47"/>
              </a:solidFill>
              <a:latin typeface="Poppins"/>
              <a:ea typeface="Poppins"/>
              <a:cs typeface="Poppins"/>
              <a:sym typeface="Poppins"/>
            </a:endParaRPr>
          </a:p>
          <a:p>
            <a:pPr marL="0" marR="0" lvl="0" indent="0" algn="ctr" rtl="0">
              <a:lnSpc>
                <a:spcPct val="130000"/>
              </a:lnSpc>
              <a:spcBef>
                <a:spcPts val="0"/>
              </a:spcBef>
              <a:spcAft>
                <a:spcPts val="0"/>
              </a:spcAft>
              <a:buNone/>
            </a:pPr>
            <a:endParaRPr sz="2700">
              <a:solidFill>
                <a:srgbClr val="002C47"/>
              </a:solidFill>
              <a:latin typeface="Poppins"/>
              <a:ea typeface="Poppins"/>
              <a:cs typeface="Poppins"/>
              <a:sym typeface="Poppins"/>
            </a:endParaRPr>
          </a:p>
          <a:p>
            <a:pPr marL="0" marR="0" lvl="0" indent="0" algn="ctr" rtl="0">
              <a:lnSpc>
                <a:spcPct val="130000"/>
              </a:lnSpc>
              <a:spcBef>
                <a:spcPts val="0"/>
              </a:spcBef>
              <a:spcAft>
                <a:spcPts val="0"/>
              </a:spcAft>
              <a:buNone/>
            </a:pPr>
            <a:endParaRPr sz="2700">
              <a:solidFill>
                <a:srgbClr val="002C47"/>
              </a:solidFill>
              <a:latin typeface="Poppins"/>
              <a:ea typeface="Poppins"/>
              <a:cs typeface="Poppins"/>
              <a:sym typeface="Poppins"/>
            </a:endParaRPr>
          </a:p>
          <a:p>
            <a:pPr marL="0" marR="0" lvl="0" indent="0" algn="ctr" rtl="0">
              <a:lnSpc>
                <a:spcPct val="130000"/>
              </a:lnSpc>
              <a:spcBef>
                <a:spcPts val="0"/>
              </a:spcBef>
              <a:spcAft>
                <a:spcPts val="0"/>
              </a:spcAft>
              <a:buNone/>
            </a:pPr>
            <a:r>
              <a:rPr lang="en-US" sz="2700" b="1" i="0" u="none" strike="noStrike" cap="none">
                <a:solidFill>
                  <a:srgbClr val="45B042"/>
                </a:solidFill>
                <a:latin typeface="Poppins"/>
                <a:ea typeface="Poppins"/>
                <a:cs typeface="Poppins"/>
                <a:sym typeface="Poppins"/>
              </a:rPr>
              <a:t>Kvantitative indikatorer</a:t>
            </a:r>
            <a:r>
              <a:rPr lang="en-US" sz="2700" b="1" i="0" u="none" strike="noStrike" cap="none">
                <a:solidFill>
                  <a:srgbClr val="000000"/>
                </a:solidFill>
                <a:latin typeface="Poppins"/>
                <a:ea typeface="Poppins"/>
                <a:cs typeface="Poppins"/>
                <a:sym typeface="Poppins"/>
              </a:rPr>
              <a:t>: </a:t>
            </a:r>
            <a:endParaRPr sz="2700" b="1">
              <a:latin typeface="Poppins"/>
              <a:ea typeface="Poppins"/>
              <a:cs typeface="Poppins"/>
              <a:sym typeface="Poppins"/>
            </a:endParaRPr>
          </a:p>
          <a:p>
            <a:pPr marL="0" marR="0" lvl="0" indent="0" algn="ctr" rtl="0">
              <a:lnSpc>
                <a:spcPct val="130000"/>
              </a:lnSpc>
              <a:spcBef>
                <a:spcPts val="0"/>
              </a:spcBef>
              <a:spcAft>
                <a:spcPts val="0"/>
              </a:spcAft>
              <a:buNone/>
            </a:pPr>
            <a:r>
              <a:rPr lang="en-US" sz="2700" b="0" i="0" u="none" strike="noStrike" cap="none">
                <a:solidFill>
                  <a:srgbClr val="002C47"/>
                </a:solidFill>
                <a:latin typeface="Poppins"/>
                <a:ea typeface="Poppins"/>
                <a:cs typeface="Poppins"/>
                <a:sym typeface="Poppins"/>
              </a:rPr>
              <a:t>baseret på numeriske data, måler samfundets trivsel og giver målbare benchmarks til sammenligning og udvikling af politikker. </a:t>
            </a:r>
            <a:endParaRPr/>
          </a:p>
        </p:txBody>
      </p:sp>
      <p:grpSp>
        <p:nvGrpSpPr>
          <p:cNvPr id="369" name="Google Shape;369;p11"/>
          <p:cNvGrpSpPr/>
          <p:nvPr/>
        </p:nvGrpSpPr>
        <p:grpSpPr>
          <a:xfrm rot="-5400000">
            <a:off x="16585299" y="8614158"/>
            <a:ext cx="1256653" cy="2148749"/>
            <a:chOff x="0" y="0"/>
            <a:chExt cx="1675537" cy="2864998"/>
          </a:xfrm>
        </p:grpSpPr>
        <p:grpSp>
          <p:nvGrpSpPr>
            <p:cNvPr id="370" name="Google Shape;370;p11"/>
            <p:cNvGrpSpPr/>
            <p:nvPr/>
          </p:nvGrpSpPr>
          <p:grpSpPr>
            <a:xfrm>
              <a:off x="0" y="352644"/>
              <a:ext cx="1143822" cy="1143822"/>
              <a:chOff x="0" y="0"/>
              <a:chExt cx="812800" cy="812800"/>
            </a:xfrm>
          </p:grpSpPr>
          <p:sp>
            <p:nvSpPr>
              <p:cNvPr id="371" name="Google Shape;371;p11"/>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1"/>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73" name="Google Shape;373;p11"/>
            <p:cNvGrpSpPr/>
            <p:nvPr/>
          </p:nvGrpSpPr>
          <p:grpSpPr>
            <a:xfrm>
              <a:off x="869449" y="2058910"/>
              <a:ext cx="806088" cy="806088"/>
              <a:chOff x="0" y="0"/>
              <a:chExt cx="812800" cy="812800"/>
            </a:xfrm>
          </p:grpSpPr>
          <p:sp>
            <p:nvSpPr>
              <p:cNvPr id="374" name="Google Shape;374;p11"/>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E8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1"/>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76" name="Google Shape;376;p11"/>
            <p:cNvGrpSpPr/>
            <p:nvPr/>
          </p:nvGrpSpPr>
          <p:grpSpPr>
            <a:xfrm>
              <a:off x="74500" y="0"/>
              <a:ext cx="850178" cy="850178"/>
              <a:chOff x="0" y="0"/>
              <a:chExt cx="812800" cy="812800"/>
            </a:xfrm>
          </p:grpSpPr>
          <p:sp>
            <p:nvSpPr>
              <p:cNvPr id="377" name="Google Shape;377;p11"/>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1"/>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grpSp>
        <p:nvGrpSpPr>
          <p:cNvPr id="379" name="Google Shape;379;p11"/>
          <p:cNvGrpSpPr/>
          <p:nvPr/>
        </p:nvGrpSpPr>
        <p:grpSpPr>
          <a:xfrm rot="10800000">
            <a:off x="16993375" y="6600429"/>
            <a:ext cx="1256653" cy="2148749"/>
            <a:chOff x="0" y="0"/>
            <a:chExt cx="1675537" cy="2864998"/>
          </a:xfrm>
        </p:grpSpPr>
        <p:grpSp>
          <p:nvGrpSpPr>
            <p:cNvPr id="380" name="Google Shape;380;p11"/>
            <p:cNvGrpSpPr/>
            <p:nvPr/>
          </p:nvGrpSpPr>
          <p:grpSpPr>
            <a:xfrm>
              <a:off x="0" y="352644"/>
              <a:ext cx="1143822" cy="1143822"/>
              <a:chOff x="0" y="0"/>
              <a:chExt cx="812800" cy="812800"/>
            </a:xfrm>
          </p:grpSpPr>
          <p:sp>
            <p:nvSpPr>
              <p:cNvPr id="381" name="Google Shape;381;p11"/>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1"/>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83" name="Google Shape;383;p11"/>
            <p:cNvGrpSpPr/>
            <p:nvPr/>
          </p:nvGrpSpPr>
          <p:grpSpPr>
            <a:xfrm>
              <a:off x="869449" y="2058910"/>
              <a:ext cx="806088" cy="806088"/>
              <a:chOff x="0" y="0"/>
              <a:chExt cx="812800" cy="812800"/>
            </a:xfrm>
          </p:grpSpPr>
          <p:sp>
            <p:nvSpPr>
              <p:cNvPr id="384" name="Google Shape;384;p11"/>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E8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1"/>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86" name="Google Shape;386;p11"/>
            <p:cNvGrpSpPr/>
            <p:nvPr/>
          </p:nvGrpSpPr>
          <p:grpSpPr>
            <a:xfrm>
              <a:off x="74500" y="0"/>
              <a:ext cx="850178" cy="850178"/>
              <a:chOff x="0" y="0"/>
              <a:chExt cx="812800" cy="812800"/>
            </a:xfrm>
          </p:grpSpPr>
          <p:sp>
            <p:nvSpPr>
              <p:cNvPr id="387" name="Google Shape;387;p11"/>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1"/>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8FDE7"/>
        </a:solidFill>
        <a:effectLst/>
      </p:bgPr>
    </p:bg>
    <p:spTree>
      <p:nvGrpSpPr>
        <p:cNvPr id="1" name="Shape 392"/>
        <p:cNvGrpSpPr/>
        <p:nvPr/>
      </p:nvGrpSpPr>
      <p:grpSpPr>
        <a:xfrm>
          <a:off x="0" y="0"/>
          <a:ext cx="0" cy="0"/>
          <a:chOff x="0" y="0"/>
          <a:chExt cx="0" cy="0"/>
        </a:xfrm>
      </p:grpSpPr>
      <p:sp>
        <p:nvSpPr>
          <p:cNvPr id="393" name="Google Shape;393;p12"/>
          <p:cNvSpPr/>
          <p:nvPr/>
        </p:nvSpPr>
        <p:spPr>
          <a:xfrm rot="-10602057">
            <a:off x="12387093" y="-1133853"/>
            <a:ext cx="6240735" cy="2176456"/>
          </a:xfrm>
          <a:custGeom>
            <a:avLst/>
            <a:gdLst/>
            <a:ahLst/>
            <a:cxnLst/>
            <a:rect l="l" t="t" r="r" b="b"/>
            <a:pathLst>
              <a:path w="6240735" h="2176456" extrusionOk="0">
                <a:moveTo>
                  <a:pt x="0" y="0"/>
                </a:moveTo>
                <a:lnTo>
                  <a:pt x="6240735" y="0"/>
                </a:lnTo>
                <a:lnTo>
                  <a:pt x="6240735" y="2176457"/>
                </a:lnTo>
                <a:lnTo>
                  <a:pt x="0" y="2176457"/>
                </a:lnTo>
                <a:lnTo>
                  <a:pt x="0" y="0"/>
                </a:lnTo>
                <a:close/>
              </a:path>
            </a:pathLst>
          </a:custGeom>
          <a:blipFill rotWithShape="1">
            <a:blip r:embed="rId3">
              <a:alphaModFix/>
            </a:blip>
            <a:stretch>
              <a:fillRect/>
            </a:stretch>
          </a:blipFill>
          <a:ln>
            <a:noFill/>
          </a:ln>
        </p:spPr>
        <p:txBody>
          <a:bodyPr/>
          <a:lstStyle/>
          <a:p>
            <a:endParaRPr lang="en-DK"/>
          </a:p>
        </p:txBody>
      </p:sp>
      <p:sp>
        <p:nvSpPr>
          <p:cNvPr id="394" name="Google Shape;394;p12"/>
          <p:cNvSpPr/>
          <p:nvPr/>
        </p:nvSpPr>
        <p:spPr>
          <a:xfrm rot="10598374" flipH="1">
            <a:off x="-440482" y="-1192452"/>
            <a:ext cx="6576787" cy="2293655"/>
          </a:xfrm>
          <a:custGeom>
            <a:avLst/>
            <a:gdLst/>
            <a:ahLst/>
            <a:cxnLst/>
            <a:rect l="l" t="t" r="r" b="b"/>
            <a:pathLst>
              <a:path w="6576787" h="2293655" extrusionOk="0">
                <a:moveTo>
                  <a:pt x="0" y="2293655"/>
                </a:moveTo>
                <a:lnTo>
                  <a:pt x="6576787" y="2293655"/>
                </a:lnTo>
                <a:lnTo>
                  <a:pt x="6576787" y="0"/>
                </a:lnTo>
                <a:lnTo>
                  <a:pt x="0" y="0"/>
                </a:lnTo>
                <a:lnTo>
                  <a:pt x="0" y="2293655"/>
                </a:lnTo>
                <a:close/>
              </a:path>
            </a:pathLst>
          </a:custGeom>
          <a:blipFill rotWithShape="1">
            <a:blip r:embed="rId3">
              <a:alphaModFix/>
            </a:blip>
            <a:stretch>
              <a:fillRect/>
            </a:stretch>
          </a:blipFill>
          <a:ln>
            <a:noFill/>
          </a:ln>
        </p:spPr>
        <p:txBody>
          <a:bodyPr/>
          <a:lstStyle/>
          <a:p>
            <a:endParaRPr lang="en-DK"/>
          </a:p>
        </p:txBody>
      </p:sp>
      <p:grpSp>
        <p:nvGrpSpPr>
          <p:cNvPr id="395" name="Google Shape;395;p12"/>
          <p:cNvGrpSpPr/>
          <p:nvPr/>
        </p:nvGrpSpPr>
        <p:grpSpPr>
          <a:xfrm>
            <a:off x="-1342907" y="9913239"/>
            <a:ext cx="20973813" cy="837562"/>
            <a:chOff x="0" y="-57150"/>
            <a:chExt cx="11607985" cy="463550"/>
          </a:xfrm>
        </p:grpSpPr>
        <p:sp>
          <p:nvSpPr>
            <p:cNvPr id="396" name="Google Shape;396;p12"/>
            <p:cNvSpPr/>
            <p:nvPr/>
          </p:nvSpPr>
          <p:spPr>
            <a:xfrm>
              <a:off x="0" y="0"/>
              <a:ext cx="11607985" cy="406400"/>
            </a:xfrm>
            <a:custGeom>
              <a:avLst/>
              <a:gdLst/>
              <a:ahLst/>
              <a:cxnLst/>
              <a:rect l="l" t="t" r="r" b="b"/>
              <a:pathLst>
                <a:path w="11607985" h="406400" extrusionOk="0">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2"/>
            <p:cNvSpPr txBox="1"/>
            <p:nvPr/>
          </p:nvSpPr>
          <p:spPr>
            <a:xfrm>
              <a:off x="0" y="-57150"/>
              <a:ext cx="11607985"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98" name="Google Shape;398;p12"/>
          <p:cNvGrpSpPr/>
          <p:nvPr/>
        </p:nvGrpSpPr>
        <p:grpSpPr>
          <a:xfrm>
            <a:off x="4131384" y="9913239"/>
            <a:ext cx="10025232" cy="837562"/>
            <a:chOff x="0" y="-57150"/>
            <a:chExt cx="5548478" cy="463550"/>
          </a:xfrm>
        </p:grpSpPr>
        <p:sp>
          <p:nvSpPr>
            <p:cNvPr id="399" name="Google Shape;399;p12"/>
            <p:cNvSpPr/>
            <p:nvPr/>
          </p:nvSpPr>
          <p:spPr>
            <a:xfrm>
              <a:off x="0" y="0"/>
              <a:ext cx="5548478" cy="406400"/>
            </a:xfrm>
            <a:custGeom>
              <a:avLst/>
              <a:gdLst/>
              <a:ahLst/>
              <a:cxnLst/>
              <a:rect l="l" t="t" r="r" b="b"/>
              <a:pathLst>
                <a:path w="5548478" h="406400" extrusionOk="0">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2"/>
            <p:cNvSpPr txBox="1"/>
            <p:nvPr/>
          </p:nvSpPr>
          <p:spPr>
            <a:xfrm>
              <a:off x="0" y="-57150"/>
              <a:ext cx="5548478"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01" name="Google Shape;401;p12"/>
          <p:cNvGrpSpPr/>
          <p:nvPr/>
        </p:nvGrpSpPr>
        <p:grpSpPr>
          <a:xfrm>
            <a:off x="7635012" y="2655039"/>
            <a:ext cx="2588781" cy="2588781"/>
            <a:chOff x="0" y="0"/>
            <a:chExt cx="3451708" cy="3451708"/>
          </a:xfrm>
        </p:grpSpPr>
        <p:sp>
          <p:nvSpPr>
            <p:cNvPr id="402" name="Google Shape;402;p12"/>
            <p:cNvSpPr/>
            <p:nvPr/>
          </p:nvSpPr>
          <p:spPr>
            <a:xfrm>
              <a:off x="0" y="0"/>
              <a:ext cx="3451708" cy="3451708"/>
            </a:xfrm>
            <a:custGeom>
              <a:avLst/>
              <a:gdLst/>
              <a:ahLst/>
              <a:cxnLst/>
              <a:rect l="l" t="t" r="r" b="b"/>
              <a:pathLst>
                <a:path w="3451708" h="3451708" extrusionOk="0">
                  <a:moveTo>
                    <a:pt x="0" y="0"/>
                  </a:moveTo>
                  <a:lnTo>
                    <a:pt x="3451708" y="0"/>
                  </a:lnTo>
                  <a:lnTo>
                    <a:pt x="3451708" y="3451708"/>
                  </a:lnTo>
                  <a:lnTo>
                    <a:pt x="0" y="3451708"/>
                  </a:lnTo>
                  <a:lnTo>
                    <a:pt x="0" y="0"/>
                  </a:lnTo>
                  <a:close/>
                </a:path>
              </a:pathLst>
            </a:custGeom>
            <a:blipFill rotWithShape="1">
              <a:blip r:embed="rId4">
                <a:alphaModFix/>
              </a:blip>
              <a:stretch>
                <a:fillRect/>
              </a:stretch>
            </a:blipFill>
            <a:ln>
              <a:noFill/>
            </a:ln>
          </p:spPr>
          <p:txBody>
            <a:bodyPr/>
            <a:lstStyle/>
            <a:p>
              <a:endParaRPr lang="en-DK"/>
            </a:p>
          </p:txBody>
        </p:sp>
        <p:sp>
          <p:nvSpPr>
            <p:cNvPr id="403" name="Google Shape;403;p12"/>
            <p:cNvSpPr/>
            <p:nvPr/>
          </p:nvSpPr>
          <p:spPr>
            <a:xfrm>
              <a:off x="260312" y="260312"/>
              <a:ext cx="2931083" cy="2931083"/>
            </a:xfrm>
            <a:custGeom>
              <a:avLst/>
              <a:gdLst/>
              <a:ahLst/>
              <a:cxnLst/>
              <a:rect l="l" t="t" r="r" b="b"/>
              <a:pathLst>
                <a:path w="2931083" h="2931083" extrusionOk="0">
                  <a:moveTo>
                    <a:pt x="0" y="0"/>
                  </a:moveTo>
                  <a:lnTo>
                    <a:pt x="2931083" y="0"/>
                  </a:lnTo>
                  <a:lnTo>
                    <a:pt x="2931083" y="2931083"/>
                  </a:lnTo>
                  <a:lnTo>
                    <a:pt x="0" y="2931083"/>
                  </a:lnTo>
                  <a:lnTo>
                    <a:pt x="0" y="0"/>
                  </a:lnTo>
                  <a:close/>
                </a:path>
              </a:pathLst>
            </a:custGeom>
            <a:blipFill rotWithShape="1">
              <a:blip r:embed="rId5">
                <a:alphaModFix/>
              </a:blip>
              <a:stretch>
                <a:fillRect/>
              </a:stretch>
            </a:blipFill>
            <a:ln>
              <a:noFill/>
            </a:ln>
          </p:spPr>
          <p:txBody>
            <a:bodyPr/>
            <a:lstStyle/>
            <a:p>
              <a:endParaRPr lang="en-DK"/>
            </a:p>
          </p:txBody>
        </p:sp>
        <p:sp>
          <p:nvSpPr>
            <p:cNvPr id="404" name="Google Shape;404;p12"/>
            <p:cNvSpPr/>
            <p:nvPr/>
          </p:nvSpPr>
          <p:spPr>
            <a:xfrm>
              <a:off x="412291" y="412291"/>
              <a:ext cx="2627126" cy="2627126"/>
            </a:xfrm>
            <a:custGeom>
              <a:avLst/>
              <a:gdLst/>
              <a:ahLst/>
              <a:cxnLst/>
              <a:rect l="l" t="t" r="r" b="b"/>
              <a:pathLst>
                <a:path w="2627126" h="2627126" extrusionOk="0">
                  <a:moveTo>
                    <a:pt x="0" y="0"/>
                  </a:moveTo>
                  <a:lnTo>
                    <a:pt x="2627126" y="0"/>
                  </a:lnTo>
                  <a:lnTo>
                    <a:pt x="2627126" y="2627126"/>
                  </a:lnTo>
                  <a:lnTo>
                    <a:pt x="0" y="2627126"/>
                  </a:lnTo>
                  <a:lnTo>
                    <a:pt x="0" y="0"/>
                  </a:lnTo>
                  <a:close/>
                </a:path>
              </a:pathLst>
            </a:custGeom>
            <a:blipFill rotWithShape="1">
              <a:blip r:embed="rId6">
                <a:alphaModFix/>
              </a:blip>
              <a:stretch>
                <a:fillRect/>
              </a:stretch>
            </a:blipFill>
            <a:ln>
              <a:noFill/>
            </a:ln>
          </p:spPr>
          <p:txBody>
            <a:bodyPr/>
            <a:lstStyle/>
            <a:p>
              <a:endParaRPr lang="en-DK"/>
            </a:p>
          </p:txBody>
        </p:sp>
        <p:sp>
          <p:nvSpPr>
            <p:cNvPr id="405" name="Google Shape;405;p12"/>
            <p:cNvSpPr/>
            <p:nvPr/>
          </p:nvSpPr>
          <p:spPr>
            <a:xfrm>
              <a:off x="1031166" y="977109"/>
              <a:ext cx="1497489" cy="1497489"/>
            </a:xfrm>
            <a:custGeom>
              <a:avLst/>
              <a:gdLst/>
              <a:ahLst/>
              <a:cxnLst/>
              <a:rect l="l" t="t" r="r" b="b"/>
              <a:pathLst>
                <a:path w="1497489" h="1497489" extrusionOk="0">
                  <a:moveTo>
                    <a:pt x="0" y="0"/>
                  </a:moveTo>
                  <a:lnTo>
                    <a:pt x="1497489" y="0"/>
                  </a:lnTo>
                  <a:lnTo>
                    <a:pt x="1497489" y="1497489"/>
                  </a:lnTo>
                  <a:lnTo>
                    <a:pt x="0" y="1497489"/>
                  </a:lnTo>
                  <a:lnTo>
                    <a:pt x="0" y="0"/>
                  </a:lnTo>
                  <a:close/>
                </a:path>
              </a:pathLst>
            </a:custGeom>
            <a:blipFill rotWithShape="1">
              <a:blip r:embed="rId7">
                <a:alphaModFix/>
              </a:blip>
              <a:stretch>
                <a:fillRect/>
              </a:stretch>
            </a:blipFill>
            <a:ln>
              <a:noFill/>
            </a:ln>
          </p:spPr>
          <p:txBody>
            <a:bodyPr/>
            <a:lstStyle/>
            <a:p>
              <a:endParaRPr lang="en-DK"/>
            </a:p>
          </p:txBody>
        </p:sp>
      </p:grpSp>
      <p:sp>
        <p:nvSpPr>
          <p:cNvPr id="406" name="Google Shape;406;p12"/>
          <p:cNvSpPr txBox="1"/>
          <p:nvPr/>
        </p:nvSpPr>
        <p:spPr>
          <a:xfrm>
            <a:off x="6942723" y="5397929"/>
            <a:ext cx="3973359" cy="2712593"/>
          </a:xfrm>
          <a:prstGeom prst="rect">
            <a:avLst/>
          </a:prstGeom>
          <a:noFill/>
          <a:ln>
            <a:noFill/>
          </a:ln>
        </p:spPr>
        <p:txBody>
          <a:bodyPr spcFirstLastPara="1" wrap="square" lIns="0" tIns="0" rIns="0" bIns="0" anchor="t" anchorCtr="0">
            <a:spAutoFit/>
          </a:bodyPr>
          <a:lstStyle/>
          <a:p>
            <a:pPr marL="0" marR="0" lvl="0" indent="0" algn="ctr" rtl="0">
              <a:lnSpc>
                <a:spcPct val="149000"/>
              </a:lnSpc>
              <a:spcBef>
                <a:spcPts val="0"/>
              </a:spcBef>
              <a:spcAft>
                <a:spcPts val="0"/>
              </a:spcAft>
              <a:buNone/>
            </a:pPr>
            <a:r>
              <a:rPr lang="en-US" sz="2900" b="1" i="0" u="none" strike="noStrike" cap="none">
                <a:solidFill>
                  <a:srgbClr val="002C47"/>
                </a:solidFill>
                <a:latin typeface="Poppins"/>
                <a:ea typeface="Poppins"/>
                <a:cs typeface="Poppins"/>
                <a:sym typeface="Poppins"/>
              </a:rPr>
              <a:t>Identificere områder, der kræver opmærksomhed, og evaluere interventionernes succes.</a:t>
            </a:r>
            <a:endParaRPr/>
          </a:p>
        </p:txBody>
      </p:sp>
      <p:grpSp>
        <p:nvGrpSpPr>
          <p:cNvPr id="407" name="Google Shape;407;p12"/>
          <p:cNvGrpSpPr/>
          <p:nvPr/>
        </p:nvGrpSpPr>
        <p:grpSpPr>
          <a:xfrm>
            <a:off x="14260410" y="2655039"/>
            <a:ext cx="2588781" cy="2588781"/>
            <a:chOff x="0" y="0"/>
            <a:chExt cx="3451708" cy="3451708"/>
          </a:xfrm>
        </p:grpSpPr>
        <p:sp>
          <p:nvSpPr>
            <p:cNvPr id="408" name="Google Shape;408;p12"/>
            <p:cNvSpPr/>
            <p:nvPr/>
          </p:nvSpPr>
          <p:spPr>
            <a:xfrm>
              <a:off x="0" y="0"/>
              <a:ext cx="3451708" cy="3451708"/>
            </a:xfrm>
            <a:custGeom>
              <a:avLst/>
              <a:gdLst/>
              <a:ahLst/>
              <a:cxnLst/>
              <a:rect l="l" t="t" r="r" b="b"/>
              <a:pathLst>
                <a:path w="3451708" h="3451708" extrusionOk="0">
                  <a:moveTo>
                    <a:pt x="0" y="0"/>
                  </a:moveTo>
                  <a:lnTo>
                    <a:pt x="3451708" y="0"/>
                  </a:lnTo>
                  <a:lnTo>
                    <a:pt x="3451708" y="3451708"/>
                  </a:lnTo>
                  <a:lnTo>
                    <a:pt x="0" y="3451708"/>
                  </a:lnTo>
                  <a:lnTo>
                    <a:pt x="0" y="0"/>
                  </a:lnTo>
                  <a:close/>
                </a:path>
              </a:pathLst>
            </a:custGeom>
            <a:blipFill rotWithShape="1">
              <a:blip r:embed="rId4">
                <a:alphaModFix/>
              </a:blip>
              <a:stretch>
                <a:fillRect/>
              </a:stretch>
            </a:blipFill>
            <a:ln>
              <a:noFill/>
            </a:ln>
          </p:spPr>
          <p:txBody>
            <a:bodyPr/>
            <a:lstStyle/>
            <a:p>
              <a:endParaRPr lang="en-DK"/>
            </a:p>
          </p:txBody>
        </p:sp>
        <p:sp>
          <p:nvSpPr>
            <p:cNvPr id="409" name="Google Shape;409;p12"/>
            <p:cNvSpPr/>
            <p:nvPr/>
          </p:nvSpPr>
          <p:spPr>
            <a:xfrm>
              <a:off x="260312" y="260312"/>
              <a:ext cx="2931083" cy="2931083"/>
            </a:xfrm>
            <a:custGeom>
              <a:avLst/>
              <a:gdLst/>
              <a:ahLst/>
              <a:cxnLst/>
              <a:rect l="l" t="t" r="r" b="b"/>
              <a:pathLst>
                <a:path w="2931083" h="2931083" extrusionOk="0">
                  <a:moveTo>
                    <a:pt x="0" y="0"/>
                  </a:moveTo>
                  <a:lnTo>
                    <a:pt x="2931083" y="0"/>
                  </a:lnTo>
                  <a:lnTo>
                    <a:pt x="2931083" y="2931083"/>
                  </a:lnTo>
                  <a:lnTo>
                    <a:pt x="0" y="2931083"/>
                  </a:lnTo>
                  <a:lnTo>
                    <a:pt x="0" y="0"/>
                  </a:lnTo>
                  <a:close/>
                </a:path>
              </a:pathLst>
            </a:custGeom>
            <a:blipFill rotWithShape="1">
              <a:blip r:embed="rId5">
                <a:alphaModFix/>
              </a:blip>
              <a:stretch>
                <a:fillRect/>
              </a:stretch>
            </a:blipFill>
            <a:ln>
              <a:noFill/>
            </a:ln>
          </p:spPr>
          <p:txBody>
            <a:bodyPr/>
            <a:lstStyle/>
            <a:p>
              <a:endParaRPr lang="en-DK"/>
            </a:p>
          </p:txBody>
        </p:sp>
        <p:sp>
          <p:nvSpPr>
            <p:cNvPr id="410" name="Google Shape;410;p12"/>
            <p:cNvSpPr/>
            <p:nvPr/>
          </p:nvSpPr>
          <p:spPr>
            <a:xfrm>
              <a:off x="412291" y="412291"/>
              <a:ext cx="2627126" cy="2627126"/>
            </a:xfrm>
            <a:custGeom>
              <a:avLst/>
              <a:gdLst/>
              <a:ahLst/>
              <a:cxnLst/>
              <a:rect l="l" t="t" r="r" b="b"/>
              <a:pathLst>
                <a:path w="2627126" h="2627126" extrusionOk="0">
                  <a:moveTo>
                    <a:pt x="0" y="0"/>
                  </a:moveTo>
                  <a:lnTo>
                    <a:pt x="2627126" y="0"/>
                  </a:lnTo>
                  <a:lnTo>
                    <a:pt x="2627126" y="2627126"/>
                  </a:lnTo>
                  <a:lnTo>
                    <a:pt x="0" y="2627126"/>
                  </a:lnTo>
                  <a:lnTo>
                    <a:pt x="0" y="0"/>
                  </a:lnTo>
                  <a:close/>
                </a:path>
              </a:pathLst>
            </a:custGeom>
            <a:blipFill rotWithShape="1">
              <a:blip r:embed="rId6">
                <a:alphaModFix/>
              </a:blip>
              <a:stretch>
                <a:fillRect/>
              </a:stretch>
            </a:blipFill>
            <a:ln>
              <a:noFill/>
            </a:ln>
          </p:spPr>
          <p:txBody>
            <a:bodyPr/>
            <a:lstStyle/>
            <a:p>
              <a:endParaRPr lang="en-DK"/>
            </a:p>
          </p:txBody>
        </p:sp>
        <p:sp>
          <p:nvSpPr>
            <p:cNvPr id="411" name="Google Shape;411;p12"/>
            <p:cNvSpPr/>
            <p:nvPr/>
          </p:nvSpPr>
          <p:spPr>
            <a:xfrm>
              <a:off x="767863" y="1027563"/>
              <a:ext cx="1915982" cy="1336397"/>
            </a:xfrm>
            <a:custGeom>
              <a:avLst/>
              <a:gdLst/>
              <a:ahLst/>
              <a:cxnLst/>
              <a:rect l="l" t="t" r="r" b="b"/>
              <a:pathLst>
                <a:path w="1915982" h="1336397" extrusionOk="0">
                  <a:moveTo>
                    <a:pt x="0" y="0"/>
                  </a:moveTo>
                  <a:lnTo>
                    <a:pt x="1915982" y="0"/>
                  </a:lnTo>
                  <a:lnTo>
                    <a:pt x="1915982" y="1336397"/>
                  </a:lnTo>
                  <a:lnTo>
                    <a:pt x="0" y="1336397"/>
                  </a:lnTo>
                  <a:lnTo>
                    <a:pt x="0" y="0"/>
                  </a:lnTo>
                  <a:close/>
                </a:path>
              </a:pathLst>
            </a:custGeom>
            <a:blipFill rotWithShape="1">
              <a:blip r:embed="rId8">
                <a:alphaModFix/>
              </a:blip>
              <a:stretch>
                <a:fillRect/>
              </a:stretch>
            </a:blipFill>
            <a:ln>
              <a:noFill/>
            </a:ln>
          </p:spPr>
          <p:txBody>
            <a:bodyPr/>
            <a:lstStyle/>
            <a:p>
              <a:endParaRPr lang="en-DK"/>
            </a:p>
          </p:txBody>
        </p:sp>
      </p:grpSp>
      <p:grpSp>
        <p:nvGrpSpPr>
          <p:cNvPr id="412" name="Google Shape;412;p12"/>
          <p:cNvGrpSpPr/>
          <p:nvPr/>
        </p:nvGrpSpPr>
        <p:grpSpPr>
          <a:xfrm>
            <a:off x="1546095" y="2655039"/>
            <a:ext cx="2588781" cy="2588781"/>
            <a:chOff x="0" y="0"/>
            <a:chExt cx="3451708" cy="3451708"/>
          </a:xfrm>
        </p:grpSpPr>
        <p:sp>
          <p:nvSpPr>
            <p:cNvPr id="413" name="Google Shape;413;p12"/>
            <p:cNvSpPr/>
            <p:nvPr/>
          </p:nvSpPr>
          <p:spPr>
            <a:xfrm>
              <a:off x="0" y="0"/>
              <a:ext cx="3451708" cy="3451708"/>
            </a:xfrm>
            <a:custGeom>
              <a:avLst/>
              <a:gdLst/>
              <a:ahLst/>
              <a:cxnLst/>
              <a:rect l="l" t="t" r="r" b="b"/>
              <a:pathLst>
                <a:path w="3451708" h="3451708" extrusionOk="0">
                  <a:moveTo>
                    <a:pt x="0" y="0"/>
                  </a:moveTo>
                  <a:lnTo>
                    <a:pt x="3451708" y="0"/>
                  </a:lnTo>
                  <a:lnTo>
                    <a:pt x="3451708" y="3451708"/>
                  </a:lnTo>
                  <a:lnTo>
                    <a:pt x="0" y="3451708"/>
                  </a:lnTo>
                  <a:lnTo>
                    <a:pt x="0" y="0"/>
                  </a:lnTo>
                  <a:close/>
                </a:path>
              </a:pathLst>
            </a:custGeom>
            <a:blipFill rotWithShape="1">
              <a:blip r:embed="rId4">
                <a:alphaModFix/>
              </a:blip>
              <a:stretch>
                <a:fillRect/>
              </a:stretch>
            </a:blipFill>
            <a:ln>
              <a:noFill/>
            </a:ln>
          </p:spPr>
          <p:txBody>
            <a:bodyPr/>
            <a:lstStyle/>
            <a:p>
              <a:endParaRPr lang="en-DK"/>
            </a:p>
          </p:txBody>
        </p:sp>
        <p:sp>
          <p:nvSpPr>
            <p:cNvPr id="414" name="Google Shape;414;p12"/>
            <p:cNvSpPr/>
            <p:nvPr/>
          </p:nvSpPr>
          <p:spPr>
            <a:xfrm>
              <a:off x="260312" y="260312"/>
              <a:ext cx="2931083" cy="2931083"/>
            </a:xfrm>
            <a:custGeom>
              <a:avLst/>
              <a:gdLst/>
              <a:ahLst/>
              <a:cxnLst/>
              <a:rect l="l" t="t" r="r" b="b"/>
              <a:pathLst>
                <a:path w="2931083" h="2931083" extrusionOk="0">
                  <a:moveTo>
                    <a:pt x="0" y="0"/>
                  </a:moveTo>
                  <a:lnTo>
                    <a:pt x="2931083" y="0"/>
                  </a:lnTo>
                  <a:lnTo>
                    <a:pt x="2931083" y="2931083"/>
                  </a:lnTo>
                  <a:lnTo>
                    <a:pt x="0" y="2931083"/>
                  </a:lnTo>
                  <a:lnTo>
                    <a:pt x="0" y="0"/>
                  </a:lnTo>
                  <a:close/>
                </a:path>
              </a:pathLst>
            </a:custGeom>
            <a:blipFill rotWithShape="1">
              <a:blip r:embed="rId5">
                <a:alphaModFix/>
              </a:blip>
              <a:stretch>
                <a:fillRect/>
              </a:stretch>
            </a:blipFill>
            <a:ln>
              <a:noFill/>
            </a:ln>
          </p:spPr>
          <p:txBody>
            <a:bodyPr/>
            <a:lstStyle/>
            <a:p>
              <a:endParaRPr lang="en-DK"/>
            </a:p>
          </p:txBody>
        </p:sp>
        <p:sp>
          <p:nvSpPr>
            <p:cNvPr id="415" name="Google Shape;415;p12"/>
            <p:cNvSpPr/>
            <p:nvPr/>
          </p:nvSpPr>
          <p:spPr>
            <a:xfrm>
              <a:off x="412291" y="412291"/>
              <a:ext cx="2627126" cy="2627126"/>
            </a:xfrm>
            <a:custGeom>
              <a:avLst/>
              <a:gdLst/>
              <a:ahLst/>
              <a:cxnLst/>
              <a:rect l="l" t="t" r="r" b="b"/>
              <a:pathLst>
                <a:path w="2627126" h="2627126" extrusionOk="0">
                  <a:moveTo>
                    <a:pt x="0" y="0"/>
                  </a:moveTo>
                  <a:lnTo>
                    <a:pt x="2627126" y="0"/>
                  </a:lnTo>
                  <a:lnTo>
                    <a:pt x="2627126" y="2627126"/>
                  </a:lnTo>
                  <a:lnTo>
                    <a:pt x="0" y="2627126"/>
                  </a:lnTo>
                  <a:lnTo>
                    <a:pt x="0" y="0"/>
                  </a:lnTo>
                  <a:close/>
                </a:path>
              </a:pathLst>
            </a:custGeom>
            <a:blipFill rotWithShape="1">
              <a:blip r:embed="rId6">
                <a:alphaModFix/>
              </a:blip>
              <a:stretch>
                <a:fillRect/>
              </a:stretch>
            </a:blipFill>
            <a:ln>
              <a:noFill/>
            </a:ln>
          </p:spPr>
          <p:txBody>
            <a:bodyPr/>
            <a:lstStyle/>
            <a:p>
              <a:endParaRPr lang="en-DK"/>
            </a:p>
          </p:txBody>
        </p:sp>
        <p:sp>
          <p:nvSpPr>
            <p:cNvPr id="416" name="Google Shape;416;p12"/>
            <p:cNvSpPr/>
            <p:nvPr/>
          </p:nvSpPr>
          <p:spPr>
            <a:xfrm>
              <a:off x="609683" y="674945"/>
              <a:ext cx="2232343" cy="2232343"/>
            </a:xfrm>
            <a:custGeom>
              <a:avLst/>
              <a:gdLst/>
              <a:ahLst/>
              <a:cxnLst/>
              <a:rect l="l" t="t" r="r" b="b"/>
              <a:pathLst>
                <a:path w="2232343" h="2232343" extrusionOk="0">
                  <a:moveTo>
                    <a:pt x="0" y="0"/>
                  </a:moveTo>
                  <a:lnTo>
                    <a:pt x="2232342" y="0"/>
                  </a:lnTo>
                  <a:lnTo>
                    <a:pt x="2232342" y="2232342"/>
                  </a:lnTo>
                  <a:lnTo>
                    <a:pt x="0" y="2232342"/>
                  </a:lnTo>
                  <a:lnTo>
                    <a:pt x="0" y="0"/>
                  </a:lnTo>
                  <a:close/>
                </a:path>
              </a:pathLst>
            </a:custGeom>
            <a:blipFill rotWithShape="1">
              <a:blip r:embed="rId9">
                <a:alphaModFix/>
              </a:blip>
              <a:stretch>
                <a:fillRect/>
              </a:stretch>
            </a:blipFill>
            <a:ln>
              <a:noFill/>
            </a:ln>
          </p:spPr>
          <p:txBody>
            <a:bodyPr/>
            <a:lstStyle/>
            <a:p>
              <a:endParaRPr lang="en-DK"/>
            </a:p>
          </p:txBody>
        </p:sp>
      </p:grpSp>
      <p:sp>
        <p:nvSpPr>
          <p:cNvPr id="417" name="Google Shape;417;p12"/>
          <p:cNvSpPr txBox="1"/>
          <p:nvPr/>
        </p:nvSpPr>
        <p:spPr>
          <a:xfrm>
            <a:off x="4590449" y="795636"/>
            <a:ext cx="8670922" cy="964126"/>
          </a:xfrm>
          <a:prstGeom prst="rect">
            <a:avLst/>
          </a:prstGeom>
          <a:noFill/>
          <a:ln>
            <a:noFill/>
          </a:ln>
        </p:spPr>
        <p:txBody>
          <a:bodyPr spcFirstLastPara="1" wrap="square" lIns="0" tIns="0" rIns="0" bIns="0" anchor="t" anchorCtr="0">
            <a:spAutoFit/>
          </a:bodyPr>
          <a:lstStyle/>
          <a:p>
            <a:pPr marL="0" marR="0" lvl="0" indent="0" algn="ctr" rtl="0">
              <a:lnSpc>
                <a:spcPct val="112993"/>
              </a:lnSpc>
              <a:spcBef>
                <a:spcPts val="0"/>
              </a:spcBef>
              <a:spcAft>
                <a:spcPts val="0"/>
              </a:spcAft>
              <a:buNone/>
            </a:pPr>
            <a:r>
              <a:rPr lang="en-US" sz="6326" b="1" i="0" u="none" strike="noStrike" cap="none">
                <a:solidFill>
                  <a:srgbClr val="000000"/>
                </a:solidFill>
                <a:latin typeface="Poppins"/>
                <a:ea typeface="Poppins"/>
                <a:cs typeface="Poppins"/>
                <a:sym typeface="Poppins"/>
              </a:rPr>
              <a:t>Lektion 3</a:t>
            </a:r>
            <a:endParaRPr/>
          </a:p>
        </p:txBody>
      </p:sp>
      <p:sp>
        <p:nvSpPr>
          <p:cNvPr id="418" name="Google Shape;418;p12"/>
          <p:cNvSpPr/>
          <p:nvPr/>
        </p:nvSpPr>
        <p:spPr>
          <a:xfrm>
            <a:off x="2376694" y="369069"/>
            <a:ext cx="2774170" cy="1664502"/>
          </a:xfrm>
          <a:custGeom>
            <a:avLst/>
            <a:gdLst/>
            <a:ahLst/>
            <a:cxnLst/>
            <a:rect l="l" t="t" r="r" b="b"/>
            <a:pathLst>
              <a:path w="2774170" h="1664502" extrusionOk="0">
                <a:moveTo>
                  <a:pt x="0" y="0"/>
                </a:moveTo>
                <a:lnTo>
                  <a:pt x="2774170" y="0"/>
                </a:lnTo>
                <a:lnTo>
                  <a:pt x="2774170" y="1664501"/>
                </a:lnTo>
                <a:lnTo>
                  <a:pt x="0" y="1664501"/>
                </a:lnTo>
                <a:lnTo>
                  <a:pt x="0" y="0"/>
                </a:lnTo>
                <a:close/>
              </a:path>
            </a:pathLst>
          </a:custGeom>
          <a:blipFill rotWithShape="1">
            <a:blip r:embed="rId10">
              <a:alphaModFix/>
            </a:blip>
            <a:stretch>
              <a:fillRect/>
            </a:stretch>
          </a:blipFill>
          <a:ln>
            <a:noFill/>
          </a:ln>
        </p:spPr>
        <p:txBody>
          <a:bodyPr/>
          <a:lstStyle/>
          <a:p>
            <a:endParaRPr lang="en-DK"/>
          </a:p>
        </p:txBody>
      </p:sp>
      <p:sp>
        <p:nvSpPr>
          <p:cNvPr id="419" name="Google Shape;419;p12"/>
          <p:cNvSpPr txBox="1"/>
          <p:nvPr/>
        </p:nvSpPr>
        <p:spPr>
          <a:xfrm>
            <a:off x="882032" y="5407454"/>
            <a:ext cx="3817718" cy="2666492"/>
          </a:xfrm>
          <a:prstGeom prst="rect">
            <a:avLst/>
          </a:prstGeom>
          <a:noFill/>
          <a:ln>
            <a:noFill/>
          </a:ln>
        </p:spPr>
        <p:txBody>
          <a:bodyPr spcFirstLastPara="1" wrap="square" lIns="0" tIns="0" rIns="0" bIns="0" anchor="t" anchorCtr="0">
            <a:spAutoFit/>
          </a:bodyPr>
          <a:lstStyle/>
          <a:p>
            <a:pPr marL="0" marR="0" lvl="0" indent="0" algn="ctr" rtl="0">
              <a:lnSpc>
                <a:spcPct val="146000"/>
              </a:lnSpc>
              <a:spcBef>
                <a:spcPts val="0"/>
              </a:spcBef>
              <a:spcAft>
                <a:spcPts val="0"/>
              </a:spcAft>
              <a:buNone/>
            </a:pPr>
            <a:r>
              <a:rPr lang="en-US" sz="2900" b="1" i="0" u="none" strike="noStrike" cap="none">
                <a:solidFill>
                  <a:srgbClr val="002C47"/>
                </a:solidFill>
                <a:latin typeface="Poppins"/>
                <a:ea typeface="Poppins"/>
                <a:cs typeface="Poppins"/>
                <a:sym typeface="Poppins"/>
              </a:rPr>
              <a:t>Vigtigheden af vurderinger af lokalsamfundets sundhed, undersøgelser og fokusgrupper.</a:t>
            </a:r>
            <a:endParaRPr/>
          </a:p>
        </p:txBody>
      </p:sp>
      <p:sp>
        <p:nvSpPr>
          <p:cNvPr id="420" name="Google Shape;420;p12"/>
          <p:cNvSpPr txBox="1"/>
          <p:nvPr/>
        </p:nvSpPr>
        <p:spPr>
          <a:xfrm>
            <a:off x="13574082" y="5397929"/>
            <a:ext cx="3831886" cy="3255518"/>
          </a:xfrm>
          <a:prstGeom prst="rect">
            <a:avLst/>
          </a:prstGeom>
          <a:noFill/>
          <a:ln>
            <a:noFill/>
          </a:ln>
        </p:spPr>
        <p:txBody>
          <a:bodyPr spcFirstLastPara="1" wrap="square" lIns="0" tIns="0" rIns="0" bIns="0" anchor="t" anchorCtr="0">
            <a:spAutoFit/>
          </a:bodyPr>
          <a:lstStyle/>
          <a:p>
            <a:pPr marL="0" marR="0" lvl="0" indent="0" algn="ctr" rtl="0">
              <a:lnSpc>
                <a:spcPct val="149000"/>
              </a:lnSpc>
              <a:spcBef>
                <a:spcPts val="0"/>
              </a:spcBef>
              <a:spcAft>
                <a:spcPts val="0"/>
              </a:spcAft>
              <a:buNone/>
            </a:pPr>
            <a:r>
              <a:rPr lang="en-US" sz="2900" b="1" i="0" u="none" strike="noStrike" cap="none">
                <a:solidFill>
                  <a:srgbClr val="002C47"/>
                </a:solidFill>
                <a:latin typeface="Poppins"/>
                <a:ea typeface="Poppins"/>
                <a:cs typeface="Poppins"/>
                <a:sym typeface="Poppins"/>
              </a:rPr>
              <a:t>Strategier til forbedring af lokalsamfundets trivsel, der fremhæver effektive initiativer og bedste praksis.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8FDE7"/>
        </a:solidFill>
        <a:effectLst/>
      </p:bgPr>
    </p:bg>
    <p:spTree>
      <p:nvGrpSpPr>
        <p:cNvPr id="1" name="Shape 424"/>
        <p:cNvGrpSpPr/>
        <p:nvPr/>
      </p:nvGrpSpPr>
      <p:grpSpPr>
        <a:xfrm>
          <a:off x="0" y="0"/>
          <a:ext cx="0" cy="0"/>
          <a:chOff x="0" y="0"/>
          <a:chExt cx="0" cy="0"/>
        </a:xfrm>
      </p:grpSpPr>
      <p:grpSp>
        <p:nvGrpSpPr>
          <p:cNvPr id="425" name="Google Shape;425;p13"/>
          <p:cNvGrpSpPr/>
          <p:nvPr/>
        </p:nvGrpSpPr>
        <p:grpSpPr>
          <a:xfrm rot="-5400000">
            <a:off x="400374" y="-446048"/>
            <a:ext cx="1256653" cy="2148749"/>
            <a:chOff x="0" y="0"/>
            <a:chExt cx="1675537" cy="2864998"/>
          </a:xfrm>
        </p:grpSpPr>
        <p:grpSp>
          <p:nvGrpSpPr>
            <p:cNvPr id="426" name="Google Shape;426;p13"/>
            <p:cNvGrpSpPr/>
            <p:nvPr/>
          </p:nvGrpSpPr>
          <p:grpSpPr>
            <a:xfrm>
              <a:off x="0" y="352644"/>
              <a:ext cx="1143822" cy="1143822"/>
              <a:chOff x="0" y="0"/>
              <a:chExt cx="812800" cy="812800"/>
            </a:xfrm>
          </p:grpSpPr>
          <p:sp>
            <p:nvSpPr>
              <p:cNvPr id="427" name="Google Shape;427;p13"/>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29" name="Google Shape;429;p13"/>
            <p:cNvGrpSpPr/>
            <p:nvPr/>
          </p:nvGrpSpPr>
          <p:grpSpPr>
            <a:xfrm>
              <a:off x="869449" y="2058910"/>
              <a:ext cx="806088" cy="806088"/>
              <a:chOff x="0" y="0"/>
              <a:chExt cx="812800" cy="812800"/>
            </a:xfrm>
          </p:grpSpPr>
          <p:sp>
            <p:nvSpPr>
              <p:cNvPr id="430" name="Google Shape;430;p13"/>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32" name="Google Shape;432;p13"/>
            <p:cNvGrpSpPr/>
            <p:nvPr/>
          </p:nvGrpSpPr>
          <p:grpSpPr>
            <a:xfrm>
              <a:off x="74500" y="0"/>
              <a:ext cx="850178" cy="850178"/>
              <a:chOff x="0" y="0"/>
              <a:chExt cx="812800" cy="812800"/>
            </a:xfrm>
          </p:grpSpPr>
          <p:sp>
            <p:nvSpPr>
              <p:cNvPr id="433" name="Google Shape;433;p13"/>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sp>
        <p:nvSpPr>
          <p:cNvPr id="435" name="Google Shape;435;p13"/>
          <p:cNvSpPr/>
          <p:nvPr/>
        </p:nvSpPr>
        <p:spPr>
          <a:xfrm rot="2903702">
            <a:off x="-6099048" y="6337041"/>
            <a:ext cx="10909314" cy="3709167"/>
          </a:xfrm>
          <a:custGeom>
            <a:avLst/>
            <a:gdLst/>
            <a:ahLst/>
            <a:cxnLst/>
            <a:rect l="l" t="t" r="r" b="b"/>
            <a:pathLst>
              <a:path w="10909314" h="3709167" extrusionOk="0">
                <a:moveTo>
                  <a:pt x="0" y="0"/>
                </a:moveTo>
                <a:lnTo>
                  <a:pt x="10909314" y="0"/>
                </a:lnTo>
                <a:lnTo>
                  <a:pt x="10909314" y="3709167"/>
                </a:lnTo>
                <a:lnTo>
                  <a:pt x="0" y="3709167"/>
                </a:lnTo>
                <a:lnTo>
                  <a:pt x="0" y="0"/>
                </a:lnTo>
                <a:close/>
              </a:path>
            </a:pathLst>
          </a:custGeom>
          <a:blipFill rotWithShape="1">
            <a:blip r:embed="rId3">
              <a:alphaModFix amt="77000"/>
            </a:blip>
            <a:stretch>
              <a:fillRect/>
            </a:stretch>
          </a:blipFill>
          <a:ln>
            <a:noFill/>
          </a:ln>
        </p:spPr>
        <p:txBody>
          <a:bodyPr/>
          <a:lstStyle/>
          <a:p>
            <a:endParaRPr lang="en-DK"/>
          </a:p>
        </p:txBody>
      </p:sp>
      <p:grpSp>
        <p:nvGrpSpPr>
          <p:cNvPr id="436" name="Google Shape;436;p13"/>
          <p:cNvGrpSpPr/>
          <p:nvPr/>
        </p:nvGrpSpPr>
        <p:grpSpPr>
          <a:xfrm>
            <a:off x="2029227" y="2807264"/>
            <a:ext cx="3992337" cy="1924741"/>
            <a:chOff x="0" y="-9525"/>
            <a:chExt cx="1051480" cy="506928"/>
          </a:xfrm>
        </p:grpSpPr>
        <p:sp>
          <p:nvSpPr>
            <p:cNvPr id="437" name="Google Shape;437;p13"/>
            <p:cNvSpPr/>
            <p:nvPr/>
          </p:nvSpPr>
          <p:spPr>
            <a:xfrm>
              <a:off x="0" y="0"/>
              <a:ext cx="1051480" cy="497403"/>
            </a:xfrm>
            <a:custGeom>
              <a:avLst/>
              <a:gdLst/>
              <a:ahLst/>
              <a:cxnLst/>
              <a:rect l="l" t="t" r="r" b="b"/>
              <a:pathLst>
                <a:path w="1051480" h="497403" extrusionOk="0">
                  <a:moveTo>
                    <a:pt x="98899" y="0"/>
                  </a:moveTo>
                  <a:lnTo>
                    <a:pt x="952581" y="0"/>
                  </a:lnTo>
                  <a:cubicBezTo>
                    <a:pt x="1007201" y="0"/>
                    <a:pt x="1051480" y="44279"/>
                    <a:pt x="1051480" y="98899"/>
                  </a:cubicBezTo>
                  <a:lnTo>
                    <a:pt x="1051480" y="398504"/>
                  </a:lnTo>
                  <a:cubicBezTo>
                    <a:pt x="1051480" y="453124"/>
                    <a:pt x="1007201" y="497403"/>
                    <a:pt x="952581" y="497403"/>
                  </a:cubicBezTo>
                  <a:lnTo>
                    <a:pt x="98899" y="497403"/>
                  </a:lnTo>
                  <a:cubicBezTo>
                    <a:pt x="44279" y="497403"/>
                    <a:pt x="0" y="453124"/>
                    <a:pt x="0" y="398504"/>
                  </a:cubicBezTo>
                  <a:lnTo>
                    <a:pt x="0" y="98899"/>
                  </a:lnTo>
                  <a:cubicBezTo>
                    <a:pt x="0" y="44279"/>
                    <a:pt x="44279" y="0"/>
                    <a:pt x="98899" y="0"/>
                  </a:cubicBezTo>
                  <a:close/>
                </a:path>
              </a:pathLst>
            </a:custGeom>
            <a:solidFill>
              <a:srgbClr val="F8E6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3"/>
            <p:cNvSpPr txBox="1"/>
            <p:nvPr/>
          </p:nvSpPr>
          <p:spPr>
            <a:xfrm>
              <a:off x="0" y="-9525"/>
              <a:ext cx="1051480" cy="506928"/>
            </a:xfrm>
            <a:prstGeom prst="rect">
              <a:avLst/>
            </a:prstGeom>
            <a:noFill/>
            <a:ln>
              <a:noFill/>
            </a:ln>
          </p:spPr>
          <p:txBody>
            <a:bodyPr spcFirstLastPara="1" wrap="square" lIns="50800" tIns="50800" rIns="50800" bIns="50800" anchor="ctr" anchorCtr="0">
              <a:noAutofit/>
            </a:bodyPr>
            <a:lstStyle/>
            <a:p>
              <a:pPr marL="0" marR="0" lvl="0" indent="0" algn="ctr" rtl="0">
                <a:lnSpc>
                  <a:spcPct val="113962"/>
                </a:lnSpc>
                <a:spcBef>
                  <a:spcPts val="0"/>
                </a:spcBef>
                <a:spcAft>
                  <a:spcPts val="0"/>
                </a:spcAft>
                <a:buNone/>
              </a:pPr>
              <a:r>
                <a:rPr lang="en-US" sz="2700" b="1" i="0" u="none" strike="noStrike" cap="none">
                  <a:solidFill>
                    <a:srgbClr val="002C47"/>
                  </a:solidFill>
                  <a:latin typeface="Poppins"/>
                  <a:ea typeface="Poppins"/>
                  <a:cs typeface="Poppins"/>
                  <a:sym typeface="Poppins"/>
                </a:rPr>
                <a:t> Kvantitative metoder</a:t>
              </a:r>
              <a:endParaRPr/>
            </a:p>
          </p:txBody>
        </p:sp>
      </p:grpSp>
      <p:sp>
        <p:nvSpPr>
          <p:cNvPr id="439" name="Google Shape;439;p13"/>
          <p:cNvSpPr/>
          <p:nvPr/>
        </p:nvSpPr>
        <p:spPr>
          <a:xfrm rot="8684166">
            <a:off x="1300455" y="4578811"/>
            <a:ext cx="1613352" cy="338804"/>
          </a:xfrm>
          <a:custGeom>
            <a:avLst/>
            <a:gdLst/>
            <a:ahLst/>
            <a:cxnLst/>
            <a:rect l="l" t="t" r="r" b="b"/>
            <a:pathLst>
              <a:path w="1613352" h="338804" extrusionOk="0">
                <a:moveTo>
                  <a:pt x="0" y="0"/>
                </a:moveTo>
                <a:lnTo>
                  <a:pt x="1613352" y="0"/>
                </a:lnTo>
                <a:lnTo>
                  <a:pt x="1613352" y="338804"/>
                </a:lnTo>
                <a:lnTo>
                  <a:pt x="0" y="338804"/>
                </a:lnTo>
                <a:lnTo>
                  <a:pt x="0" y="0"/>
                </a:lnTo>
                <a:close/>
              </a:path>
            </a:pathLst>
          </a:custGeom>
          <a:blipFill rotWithShape="1">
            <a:blip r:embed="rId4">
              <a:alphaModFix/>
            </a:blip>
            <a:stretch>
              <a:fillRect/>
            </a:stretch>
          </a:blipFill>
          <a:ln>
            <a:noFill/>
          </a:ln>
        </p:spPr>
        <p:txBody>
          <a:bodyPr/>
          <a:lstStyle/>
          <a:p>
            <a:endParaRPr lang="en-DK"/>
          </a:p>
        </p:txBody>
      </p:sp>
      <p:sp>
        <p:nvSpPr>
          <p:cNvPr id="440" name="Google Shape;440;p13"/>
          <p:cNvSpPr/>
          <p:nvPr/>
        </p:nvSpPr>
        <p:spPr>
          <a:xfrm rot="2700000">
            <a:off x="4949683" y="4600308"/>
            <a:ext cx="1613352" cy="338804"/>
          </a:xfrm>
          <a:custGeom>
            <a:avLst/>
            <a:gdLst/>
            <a:ahLst/>
            <a:cxnLst/>
            <a:rect l="l" t="t" r="r" b="b"/>
            <a:pathLst>
              <a:path w="1613352" h="338804" extrusionOk="0">
                <a:moveTo>
                  <a:pt x="0" y="0"/>
                </a:moveTo>
                <a:lnTo>
                  <a:pt x="1613351" y="0"/>
                </a:lnTo>
                <a:lnTo>
                  <a:pt x="1613351" y="338804"/>
                </a:lnTo>
                <a:lnTo>
                  <a:pt x="0" y="338804"/>
                </a:lnTo>
                <a:lnTo>
                  <a:pt x="0" y="0"/>
                </a:lnTo>
                <a:close/>
              </a:path>
            </a:pathLst>
          </a:custGeom>
          <a:blipFill rotWithShape="1">
            <a:blip r:embed="rId4">
              <a:alphaModFix/>
            </a:blip>
            <a:stretch>
              <a:fillRect/>
            </a:stretch>
          </a:blipFill>
          <a:ln>
            <a:noFill/>
          </a:ln>
        </p:spPr>
        <p:txBody>
          <a:bodyPr/>
          <a:lstStyle/>
          <a:p>
            <a:endParaRPr lang="en-DK"/>
          </a:p>
        </p:txBody>
      </p:sp>
      <p:sp>
        <p:nvSpPr>
          <p:cNvPr id="441" name="Google Shape;441;p13"/>
          <p:cNvSpPr/>
          <p:nvPr/>
        </p:nvSpPr>
        <p:spPr>
          <a:xfrm rot="5400000">
            <a:off x="3218719" y="5406984"/>
            <a:ext cx="1613352" cy="338804"/>
          </a:xfrm>
          <a:custGeom>
            <a:avLst/>
            <a:gdLst/>
            <a:ahLst/>
            <a:cxnLst/>
            <a:rect l="l" t="t" r="r" b="b"/>
            <a:pathLst>
              <a:path w="1613352" h="338804" extrusionOk="0">
                <a:moveTo>
                  <a:pt x="0" y="0"/>
                </a:moveTo>
                <a:lnTo>
                  <a:pt x="1613352" y="0"/>
                </a:lnTo>
                <a:lnTo>
                  <a:pt x="1613352" y="338804"/>
                </a:lnTo>
                <a:lnTo>
                  <a:pt x="0" y="338804"/>
                </a:lnTo>
                <a:lnTo>
                  <a:pt x="0" y="0"/>
                </a:lnTo>
                <a:close/>
              </a:path>
            </a:pathLst>
          </a:custGeom>
          <a:blipFill rotWithShape="1">
            <a:blip r:embed="rId4">
              <a:alphaModFix/>
            </a:blip>
            <a:stretch>
              <a:fillRect/>
            </a:stretch>
          </a:blipFill>
          <a:ln>
            <a:noFill/>
          </a:ln>
        </p:spPr>
        <p:txBody>
          <a:bodyPr/>
          <a:lstStyle/>
          <a:p>
            <a:endParaRPr lang="en-DK"/>
          </a:p>
        </p:txBody>
      </p:sp>
      <p:sp>
        <p:nvSpPr>
          <p:cNvPr id="442" name="Google Shape;442;p13"/>
          <p:cNvSpPr/>
          <p:nvPr/>
        </p:nvSpPr>
        <p:spPr>
          <a:xfrm rot="7213217">
            <a:off x="1774951" y="5253161"/>
            <a:ext cx="1613352" cy="338804"/>
          </a:xfrm>
          <a:custGeom>
            <a:avLst/>
            <a:gdLst/>
            <a:ahLst/>
            <a:cxnLst/>
            <a:rect l="l" t="t" r="r" b="b"/>
            <a:pathLst>
              <a:path w="1613352" h="338804" extrusionOk="0">
                <a:moveTo>
                  <a:pt x="0" y="0"/>
                </a:moveTo>
                <a:lnTo>
                  <a:pt x="1613352" y="0"/>
                </a:lnTo>
                <a:lnTo>
                  <a:pt x="1613352" y="338804"/>
                </a:lnTo>
                <a:lnTo>
                  <a:pt x="0" y="338804"/>
                </a:lnTo>
                <a:lnTo>
                  <a:pt x="0" y="0"/>
                </a:lnTo>
                <a:close/>
              </a:path>
            </a:pathLst>
          </a:custGeom>
          <a:blipFill rotWithShape="1">
            <a:blip r:embed="rId4">
              <a:alphaModFix/>
            </a:blip>
            <a:stretch>
              <a:fillRect/>
            </a:stretch>
          </a:blipFill>
          <a:ln>
            <a:noFill/>
          </a:ln>
        </p:spPr>
        <p:txBody>
          <a:bodyPr/>
          <a:lstStyle/>
          <a:p>
            <a:endParaRPr lang="en-DK"/>
          </a:p>
        </p:txBody>
      </p:sp>
      <p:sp>
        <p:nvSpPr>
          <p:cNvPr id="443" name="Google Shape;443;p13"/>
          <p:cNvSpPr/>
          <p:nvPr/>
        </p:nvSpPr>
        <p:spPr>
          <a:xfrm rot="3589404">
            <a:off x="4598699" y="5290499"/>
            <a:ext cx="1613352" cy="338804"/>
          </a:xfrm>
          <a:custGeom>
            <a:avLst/>
            <a:gdLst/>
            <a:ahLst/>
            <a:cxnLst/>
            <a:rect l="l" t="t" r="r" b="b"/>
            <a:pathLst>
              <a:path w="1613352" h="338804" extrusionOk="0">
                <a:moveTo>
                  <a:pt x="0" y="0"/>
                </a:moveTo>
                <a:lnTo>
                  <a:pt x="1613351" y="0"/>
                </a:lnTo>
                <a:lnTo>
                  <a:pt x="1613351" y="338804"/>
                </a:lnTo>
                <a:lnTo>
                  <a:pt x="0" y="338804"/>
                </a:lnTo>
                <a:lnTo>
                  <a:pt x="0" y="0"/>
                </a:lnTo>
                <a:close/>
              </a:path>
            </a:pathLst>
          </a:custGeom>
          <a:blipFill rotWithShape="1">
            <a:blip r:embed="rId4">
              <a:alphaModFix/>
            </a:blip>
            <a:stretch>
              <a:fillRect/>
            </a:stretch>
          </a:blipFill>
          <a:ln>
            <a:noFill/>
          </a:ln>
        </p:spPr>
        <p:txBody>
          <a:bodyPr/>
          <a:lstStyle/>
          <a:p>
            <a:endParaRPr lang="en-DK"/>
          </a:p>
        </p:txBody>
      </p:sp>
      <p:grpSp>
        <p:nvGrpSpPr>
          <p:cNvPr id="444" name="Google Shape;444;p13"/>
          <p:cNvGrpSpPr/>
          <p:nvPr/>
        </p:nvGrpSpPr>
        <p:grpSpPr>
          <a:xfrm>
            <a:off x="12209415" y="6022472"/>
            <a:ext cx="3464931" cy="1924741"/>
            <a:chOff x="0" y="-9525"/>
            <a:chExt cx="912575" cy="506928"/>
          </a:xfrm>
        </p:grpSpPr>
        <p:sp>
          <p:nvSpPr>
            <p:cNvPr id="445" name="Google Shape;445;p13"/>
            <p:cNvSpPr/>
            <p:nvPr/>
          </p:nvSpPr>
          <p:spPr>
            <a:xfrm>
              <a:off x="0" y="0"/>
              <a:ext cx="912575" cy="497403"/>
            </a:xfrm>
            <a:custGeom>
              <a:avLst/>
              <a:gdLst/>
              <a:ahLst/>
              <a:cxnLst/>
              <a:rect l="l" t="t" r="r" b="b"/>
              <a:pathLst>
                <a:path w="912575" h="497403" extrusionOk="0">
                  <a:moveTo>
                    <a:pt x="113953" y="0"/>
                  </a:moveTo>
                  <a:lnTo>
                    <a:pt x="798622" y="0"/>
                  </a:lnTo>
                  <a:cubicBezTo>
                    <a:pt x="828844" y="0"/>
                    <a:pt x="857828" y="12006"/>
                    <a:pt x="879199" y="33376"/>
                  </a:cubicBezTo>
                  <a:cubicBezTo>
                    <a:pt x="900569" y="54746"/>
                    <a:pt x="912575" y="83730"/>
                    <a:pt x="912575" y="113953"/>
                  </a:cubicBezTo>
                  <a:lnTo>
                    <a:pt x="912575" y="383450"/>
                  </a:lnTo>
                  <a:cubicBezTo>
                    <a:pt x="912575" y="446384"/>
                    <a:pt x="861556" y="497403"/>
                    <a:pt x="798622" y="497403"/>
                  </a:cubicBezTo>
                  <a:lnTo>
                    <a:pt x="113953" y="497403"/>
                  </a:lnTo>
                  <a:cubicBezTo>
                    <a:pt x="51018" y="497403"/>
                    <a:pt x="0" y="446384"/>
                    <a:pt x="0" y="383450"/>
                  </a:cubicBezTo>
                  <a:lnTo>
                    <a:pt x="0" y="113953"/>
                  </a:lnTo>
                  <a:cubicBezTo>
                    <a:pt x="0" y="51018"/>
                    <a:pt x="51018" y="0"/>
                    <a:pt x="113953" y="0"/>
                  </a:cubicBezTo>
                  <a:close/>
                </a:path>
              </a:pathLst>
            </a:custGeom>
            <a:solidFill>
              <a:srgbClr val="F8E6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3"/>
            <p:cNvSpPr txBox="1"/>
            <p:nvPr/>
          </p:nvSpPr>
          <p:spPr>
            <a:xfrm>
              <a:off x="0" y="-9525"/>
              <a:ext cx="912575" cy="506928"/>
            </a:xfrm>
            <a:prstGeom prst="rect">
              <a:avLst/>
            </a:prstGeom>
            <a:noFill/>
            <a:ln>
              <a:noFill/>
            </a:ln>
          </p:spPr>
          <p:txBody>
            <a:bodyPr spcFirstLastPara="1" wrap="square" lIns="50800" tIns="50800" rIns="50800" bIns="50800" anchor="ctr" anchorCtr="0">
              <a:noAutofit/>
            </a:bodyPr>
            <a:lstStyle/>
            <a:p>
              <a:pPr marL="0" marR="0" lvl="0" indent="0" algn="ctr" rtl="0">
                <a:lnSpc>
                  <a:spcPct val="113962"/>
                </a:lnSpc>
                <a:spcBef>
                  <a:spcPts val="0"/>
                </a:spcBef>
                <a:spcAft>
                  <a:spcPts val="0"/>
                </a:spcAft>
                <a:buNone/>
              </a:pPr>
              <a:r>
                <a:rPr lang="en-US" sz="2700" b="1" i="0" u="none" strike="noStrike" cap="none">
                  <a:solidFill>
                    <a:srgbClr val="002C47"/>
                  </a:solidFill>
                  <a:latin typeface="Poppins"/>
                  <a:ea typeface="Poppins"/>
                  <a:cs typeface="Poppins"/>
                  <a:sym typeface="Poppins"/>
                </a:rPr>
                <a:t>Kvalitative metoder</a:t>
              </a:r>
              <a:endParaRPr/>
            </a:p>
          </p:txBody>
        </p:sp>
      </p:grpSp>
      <p:sp>
        <p:nvSpPr>
          <p:cNvPr id="447" name="Google Shape;447;p13"/>
          <p:cNvSpPr/>
          <p:nvPr/>
        </p:nvSpPr>
        <p:spPr>
          <a:xfrm rot="3589404" flipH="1">
            <a:off x="11402740" y="5719208"/>
            <a:ext cx="1613352" cy="338804"/>
          </a:xfrm>
          <a:custGeom>
            <a:avLst/>
            <a:gdLst/>
            <a:ahLst/>
            <a:cxnLst/>
            <a:rect l="l" t="t" r="r" b="b"/>
            <a:pathLst>
              <a:path w="1613352" h="338804" extrusionOk="0">
                <a:moveTo>
                  <a:pt x="1613351" y="0"/>
                </a:moveTo>
                <a:lnTo>
                  <a:pt x="0" y="0"/>
                </a:lnTo>
                <a:lnTo>
                  <a:pt x="0" y="338804"/>
                </a:lnTo>
                <a:lnTo>
                  <a:pt x="1613351" y="338804"/>
                </a:lnTo>
                <a:lnTo>
                  <a:pt x="1613351" y="0"/>
                </a:lnTo>
                <a:close/>
              </a:path>
            </a:pathLst>
          </a:custGeom>
          <a:blipFill rotWithShape="1">
            <a:blip r:embed="rId5">
              <a:alphaModFix/>
            </a:blip>
            <a:stretch>
              <a:fillRect/>
            </a:stretch>
          </a:blipFill>
          <a:ln>
            <a:noFill/>
          </a:ln>
        </p:spPr>
        <p:txBody>
          <a:bodyPr/>
          <a:lstStyle/>
          <a:p>
            <a:endParaRPr lang="en-DK"/>
          </a:p>
        </p:txBody>
      </p:sp>
      <p:sp>
        <p:nvSpPr>
          <p:cNvPr id="448" name="Google Shape;448;p13"/>
          <p:cNvSpPr/>
          <p:nvPr/>
        </p:nvSpPr>
        <p:spPr>
          <a:xfrm rot="7213217" flipH="1">
            <a:off x="14867671" y="5719011"/>
            <a:ext cx="1613352" cy="338804"/>
          </a:xfrm>
          <a:custGeom>
            <a:avLst/>
            <a:gdLst/>
            <a:ahLst/>
            <a:cxnLst/>
            <a:rect l="l" t="t" r="r" b="b"/>
            <a:pathLst>
              <a:path w="1613352" h="338804" extrusionOk="0">
                <a:moveTo>
                  <a:pt x="1613352" y="0"/>
                </a:moveTo>
                <a:lnTo>
                  <a:pt x="0" y="0"/>
                </a:lnTo>
                <a:lnTo>
                  <a:pt x="0" y="338803"/>
                </a:lnTo>
                <a:lnTo>
                  <a:pt x="1613352" y="338803"/>
                </a:lnTo>
                <a:lnTo>
                  <a:pt x="1613352" y="0"/>
                </a:lnTo>
                <a:close/>
              </a:path>
            </a:pathLst>
          </a:custGeom>
          <a:blipFill rotWithShape="1">
            <a:blip r:embed="rId5">
              <a:alphaModFix/>
            </a:blip>
            <a:stretch>
              <a:fillRect/>
            </a:stretch>
          </a:blipFill>
          <a:ln>
            <a:noFill/>
          </a:ln>
        </p:spPr>
        <p:txBody>
          <a:bodyPr/>
          <a:lstStyle/>
          <a:p>
            <a:endParaRPr lang="en-DK"/>
          </a:p>
        </p:txBody>
      </p:sp>
      <p:sp>
        <p:nvSpPr>
          <p:cNvPr id="449" name="Google Shape;449;p13"/>
          <p:cNvSpPr/>
          <p:nvPr/>
        </p:nvSpPr>
        <p:spPr>
          <a:xfrm rot="5998662" flipH="1">
            <a:off x="13815114" y="5065408"/>
            <a:ext cx="1613352" cy="338804"/>
          </a:xfrm>
          <a:custGeom>
            <a:avLst/>
            <a:gdLst/>
            <a:ahLst/>
            <a:cxnLst/>
            <a:rect l="l" t="t" r="r" b="b"/>
            <a:pathLst>
              <a:path w="1613352" h="338804" extrusionOk="0">
                <a:moveTo>
                  <a:pt x="1613352" y="0"/>
                </a:moveTo>
                <a:lnTo>
                  <a:pt x="0" y="0"/>
                </a:lnTo>
                <a:lnTo>
                  <a:pt x="0" y="338804"/>
                </a:lnTo>
                <a:lnTo>
                  <a:pt x="1613352" y="338804"/>
                </a:lnTo>
                <a:lnTo>
                  <a:pt x="1613352" y="0"/>
                </a:lnTo>
                <a:close/>
              </a:path>
            </a:pathLst>
          </a:custGeom>
          <a:blipFill rotWithShape="1">
            <a:blip r:embed="rId5">
              <a:alphaModFix/>
            </a:blip>
            <a:stretch>
              <a:fillRect/>
            </a:stretch>
          </a:blipFill>
          <a:ln>
            <a:noFill/>
          </a:ln>
        </p:spPr>
        <p:txBody>
          <a:bodyPr/>
          <a:lstStyle/>
          <a:p>
            <a:endParaRPr lang="en-DK"/>
          </a:p>
        </p:txBody>
      </p:sp>
      <p:sp>
        <p:nvSpPr>
          <p:cNvPr id="450" name="Google Shape;450;p13"/>
          <p:cNvSpPr/>
          <p:nvPr/>
        </p:nvSpPr>
        <p:spPr>
          <a:xfrm rot="-6009942">
            <a:off x="12542164" y="5065324"/>
            <a:ext cx="1613352" cy="338804"/>
          </a:xfrm>
          <a:custGeom>
            <a:avLst/>
            <a:gdLst/>
            <a:ahLst/>
            <a:cxnLst/>
            <a:rect l="l" t="t" r="r" b="b"/>
            <a:pathLst>
              <a:path w="1613352" h="338804" extrusionOk="0">
                <a:moveTo>
                  <a:pt x="1613351" y="338804"/>
                </a:moveTo>
                <a:lnTo>
                  <a:pt x="0" y="338804"/>
                </a:lnTo>
                <a:lnTo>
                  <a:pt x="0" y="0"/>
                </a:lnTo>
                <a:lnTo>
                  <a:pt x="1613351" y="0"/>
                </a:lnTo>
                <a:lnTo>
                  <a:pt x="1613351" y="338804"/>
                </a:lnTo>
                <a:close/>
              </a:path>
            </a:pathLst>
          </a:custGeom>
          <a:blipFill rotWithShape="1">
            <a:blip r:embed="rId5">
              <a:alphaModFix/>
            </a:blip>
            <a:stretch>
              <a:fillRect/>
            </a:stretch>
          </a:blipFill>
          <a:ln>
            <a:noFill/>
          </a:ln>
        </p:spPr>
        <p:txBody>
          <a:bodyPr/>
          <a:lstStyle/>
          <a:p>
            <a:endParaRPr lang="en-DK"/>
          </a:p>
        </p:txBody>
      </p:sp>
      <p:sp>
        <p:nvSpPr>
          <p:cNvPr id="451" name="Google Shape;451;p13"/>
          <p:cNvSpPr/>
          <p:nvPr/>
        </p:nvSpPr>
        <p:spPr>
          <a:xfrm>
            <a:off x="7710620" y="6859686"/>
            <a:ext cx="3717764" cy="3457520"/>
          </a:xfrm>
          <a:custGeom>
            <a:avLst/>
            <a:gdLst/>
            <a:ahLst/>
            <a:cxnLst/>
            <a:rect l="l" t="t" r="r" b="b"/>
            <a:pathLst>
              <a:path w="3717764" h="3457520" extrusionOk="0">
                <a:moveTo>
                  <a:pt x="0" y="0"/>
                </a:moveTo>
                <a:lnTo>
                  <a:pt x="3717763" y="0"/>
                </a:lnTo>
                <a:lnTo>
                  <a:pt x="3717763" y="3457520"/>
                </a:lnTo>
                <a:lnTo>
                  <a:pt x="0" y="3457520"/>
                </a:lnTo>
                <a:lnTo>
                  <a:pt x="0" y="0"/>
                </a:lnTo>
                <a:close/>
              </a:path>
            </a:pathLst>
          </a:custGeom>
          <a:blipFill rotWithShape="1">
            <a:blip r:embed="rId6">
              <a:alphaModFix/>
            </a:blip>
            <a:stretch>
              <a:fillRect/>
            </a:stretch>
          </a:blipFill>
          <a:ln>
            <a:noFill/>
          </a:ln>
        </p:spPr>
        <p:txBody>
          <a:bodyPr/>
          <a:lstStyle/>
          <a:p>
            <a:endParaRPr lang="en-DK"/>
          </a:p>
        </p:txBody>
      </p:sp>
      <p:sp>
        <p:nvSpPr>
          <p:cNvPr id="452" name="Google Shape;452;p13"/>
          <p:cNvSpPr txBox="1"/>
          <p:nvPr/>
        </p:nvSpPr>
        <p:spPr>
          <a:xfrm>
            <a:off x="10707297" y="467860"/>
            <a:ext cx="6756843" cy="747522"/>
          </a:xfrm>
          <a:prstGeom prst="rect">
            <a:avLst/>
          </a:prstGeom>
          <a:noFill/>
          <a:ln>
            <a:noFill/>
          </a:ln>
        </p:spPr>
        <p:txBody>
          <a:bodyPr spcFirstLastPara="1" wrap="square" lIns="0" tIns="0" rIns="0" bIns="0" anchor="t" anchorCtr="0">
            <a:spAutoFit/>
          </a:bodyPr>
          <a:lstStyle/>
          <a:p>
            <a:pPr marL="0" marR="0" lvl="0" indent="0" algn="r" rtl="0">
              <a:lnSpc>
                <a:spcPct val="113002"/>
              </a:lnSpc>
              <a:spcBef>
                <a:spcPts val="0"/>
              </a:spcBef>
              <a:spcAft>
                <a:spcPts val="0"/>
              </a:spcAft>
              <a:buNone/>
            </a:pPr>
            <a:r>
              <a:rPr lang="en-US" sz="4799" b="1" i="0" u="none" strike="noStrike" cap="none">
                <a:solidFill>
                  <a:srgbClr val="002C47"/>
                </a:solidFill>
                <a:latin typeface="Poppins"/>
                <a:ea typeface="Poppins"/>
                <a:cs typeface="Poppins"/>
                <a:sym typeface="Poppins"/>
              </a:rPr>
              <a:t>LEKTION 3</a:t>
            </a:r>
            <a:endParaRPr/>
          </a:p>
        </p:txBody>
      </p:sp>
      <p:sp>
        <p:nvSpPr>
          <p:cNvPr id="453" name="Google Shape;453;p13"/>
          <p:cNvSpPr txBox="1"/>
          <p:nvPr/>
        </p:nvSpPr>
        <p:spPr>
          <a:xfrm>
            <a:off x="7331798" y="1287758"/>
            <a:ext cx="10211361" cy="1200329"/>
          </a:xfrm>
          <a:prstGeom prst="rect">
            <a:avLst/>
          </a:prstGeom>
          <a:noFill/>
          <a:ln>
            <a:noFill/>
          </a:ln>
        </p:spPr>
        <p:txBody>
          <a:bodyPr spcFirstLastPara="1" wrap="square" lIns="0" tIns="0" rIns="0" bIns="0" anchor="t" anchorCtr="0">
            <a:spAutoFit/>
          </a:bodyPr>
          <a:lstStyle/>
          <a:p>
            <a:pPr marL="0" marR="0" lvl="0" indent="0" algn="just" rtl="0">
              <a:lnSpc>
                <a:spcPct val="130047"/>
              </a:lnSpc>
              <a:spcBef>
                <a:spcPts val="0"/>
              </a:spcBef>
              <a:spcAft>
                <a:spcPts val="0"/>
              </a:spcAft>
              <a:buNone/>
            </a:pPr>
            <a:r>
              <a:rPr lang="en-US" sz="3000" b="1" i="0" u="none" strike="noStrike" cap="none" dirty="0" err="1">
                <a:solidFill>
                  <a:srgbClr val="002C47"/>
                </a:solidFill>
                <a:latin typeface="Poppins"/>
                <a:ea typeface="Poppins"/>
                <a:cs typeface="Poppins"/>
                <a:sym typeface="Poppins"/>
              </a:rPr>
              <a:t>Vurdering</a:t>
            </a:r>
            <a:r>
              <a:rPr lang="en-US" sz="3000" b="1" i="0" u="none" strike="noStrike" cap="none" dirty="0">
                <a:solidFill>
                  <a:srgbClr val="002C47"/>
                </a:solidFill>
                <a:latin typeface="Poppins"/>
                <a:ea typeface="Poppins"/>
                <a:cs typeface="Poppins"/>
                <a:sym typeface="Poppins"/>
              </a:rPr>
              <a:t> </a:t>
            </a:r>
            <a:r>
              <a:rPr lang="en-US" sz="3000" b="1" i="0" u="none" strike="noStrike" cap="none" dirty="0" err="1">
                <a:solidFill>
                  <a:srgbClr val="002C47"/>
                </a:solidFill>
                <a:latin typeface="Poppins"/>
                <a:ea typeface="Poppins"/>
                <a:cs typeface="Poppins"/>
                <a:sym typeface="Poppins"/>
              </a:rPr>
              <a:t>og</a:t>
            </a:r>
            <a:r>
              <a:rPr lang="en-US" sz="3000" b="1" i="0" u="none" strike="noStrike" cap="none" dirty="0">
                <a:solidFill>
                  <a:srgbClr val="002C47"/>
                </a:solidFill>
                <a:latin typeface="Poppins"/>
                <a:ea typeface="Poppins"/>
                <a:cs typeface="Poppins"/>
                <a:sym typeface="Poppins"/>
              </a:rPr>
              <a:t> </a:t>
            </a:r>
            <a:r>
              <a:rPr lang="en-US" sz="3000" b="1" i="0" u="none" strike="noStrike" cap="none" dirty="0" err="1">
                <a:solidFill>
                  <a:srgbClr val="002C47"/>
                </a:solidFill>
                <a:latin typeface="Poppins"/>
                <a:ea typeface="Poppins"/>
                <a:cs typeface="Poppins"/>
                <a:sym typeface="Poppins"/>
              </a:rPr>
              <a:t>fremme</a:t>
            </a:r>
            <a:r>
              <a:rPr lang="en-US" sz="3000" b="1" i="0" u="none" strike="noStrike" cap="none" dirty="0">
                <a:solidFill>
                  <a:srgbClr val="002C47"/>
                </a:solidFill>
                <a:latin typeface="Poppins"/>
                <a:ea typeface="Poppins"/>
                <a:cs typeface="Poppins"/>
                <a:sym typeface="Poppins"/>
              </a:rPr>
              <a:t> </a:t>
            </a:r>
            <a:r>
              <a:rPr lang="en-US" sz="3000" b="1" i="0" u="none" strike="noStrike" cap="none" dirty="0" err="1">
                <a:solidFill>
                  <a:srgbClr val="002C47"/>
                </a:solidFill>
                <a:latin typeface="Poppins"/>
                <a:ea typeface="Poppins"/>
                <a:cs typeface="Poppins"/>
                <a:sym typeface="Poppins"/>
              </a:rPr>
              <a:t>af</a:t>
            </a:r>
            <a:r>
              <a:rPr lang="en-US" sz="3000" b="1" i="0" u="none" strike="noStrike" cap="none" dirty="0">
                <a:solidFill>
                  <a:srgbClr val="002C47"/>
                </a:solidFill>
                <a:latin typeface="Poppins"/>
                <a:ea typeface="Poppins"/>
                <a:cs typeface="Poppins"/>
                <a:sym typeface="Poppins"/>
              </a:rPr>
              <a:t> </a:t>
            </a:r>
            <a:r>
              <a:rPr lang="en-US" sz="3000" b="1" i="0" u="none" strike="noStrike" cap="none" dirty="0" err="1">
                <a:solidFill>
                  <a:srgbClr val="002C47"/>
                </a:solidFill>
                <a:latin typeface="Poppins"/>
                <a:ea typeface="Poppins"/>
                <a:cs typeface="Poppins"/>
                <a:sym typeface="Poppins"/>
              </a:rPr>
              <a:t>lokalsamfundets</a:t>
            </a:r>
            <a:r>
              <a:rPr lang="en-US" sz="3000" b="1" i="0" u="none" strike="noStrike" cap="none" dirty="0">
                <a:solidFill>
                  <a:srgbClr val="002C47"/>
                </a:solidFill>
                <a:latin typeface="Poppins"/>
                <a:ea typeface="Poppins"/>
                <a:cs typeface="Poppins"/>
                <a:sym typeface="Poppins"/>
              </a:rPr>
              <a:t> </a:t>
            </a:r>
            <a:r>
              <a:rPr lang="en-US" sz="3000" b="1" i="0" u="none" strike="noStrike" cap="none" dirty="0" err="1">
                <a:solidFill>
                  <a:srgbClr val="002C47"/>
                </a:solidFill>
                <a:latin typeface="Poppins"/>
                <a:ea typeface="Poppins"/>
                <a:cs typeface="Poppins"/>
                <a:sym typeface="Poppins"/>
              </a:rPr>
              <a:t>trivsel</a:t>
            </a:r>
            <a:endParaRPr sz="3000" dirty="0"/>
          </a:p>
          <a:p>
            <a:pPr marL="0" marR="0" lvl="0" indent="0" algn="just" rtl="0">
              <a:lnSpc>
                <a:spcPct val="130008"/>
              </a:lnSpc>
              <a:spcBef>
                <a:spcPts val="0"/>
              </a:spcBef>
              <a:spcAft>
                <a:spcPts val="0"/>
              </a:spcAft>
              <a:buNone/>
            </a:pPr>
            <a:endParaRPr sz="3000" b="1" i="0" u="none" strike="noStrike" cap="none" dirty="0">
              <a:solidFill>
                <a:srgbClr val="002C47"/>
              </a:solidFill>
              <a:latin typeface="Poppins"/>
              <a:ea typeface="Poppins"/>
              <a:cs typeface="Poppins"/>
              <a:sym typeface="Poppins"/>
            </a:endParaRPr>
          </a:p>
        </p:txBody>
      </p:sp>
      <p:sp>
        <p:nvSpPr>
          <p:cNvPr id="454" name="Google Shape;454;p13"/>
          <p:cNvSpPr txBox="1"/>
          <p:nvPr/>
        </p:nvSpPr>
        <p:spPr>
          <a:xfrm>
            <a:off x="317302" y="5413038"/>
            <a:ext cx="1422797" cy="420624"/>
          </a:xfrm>
          <a:prstGeom prst="rect">
            <a:avLst/>
          </a:prstGeom>
          <a:noFill/>
          <a:ln>
            <a:noFill/>
          </a:ln>
        </p:spPr>
        <p:txBody>
          <a:bodyPr spcFirstLastPara="1" wrap="square" lIns="0" tIns="0" rIns="0" bIns="0" anchor="t" anchorCtr="0">
            <a:spAutoFit/>
          </a:bodyPr>
          <a:lstStyle/>
          <a:p>
            <a:pPr marL="0" marR="0" lvl="0" indent="0" algn="ctr" rtl="0">
              <a:lnSpc>
                <a:spcPct val="113962"/>
              </a:lnSpc>
              <a:spcBef>
                <a:spcPts val="0"/>
              </a:spcBef>
              <a:spcAft>
                <a:spcPts val="0"/>
              </a:spcAft>
              <a:buNone/>
            </a:pPr>
            <a:r>
              <a:rPr lang="en-US" sz="2700" b="1" i="0" u="none" strike="noStrike" cap="none">
                <a:solidFill>
                  <a:srgbClr val="002C47"/>
                </a:solidFill>
                <a:latin typeface="Poppins"/>
                <a:ea typeface="Poppins"/>
                <a:cs typeface="Poppins"/>
                <a:sym typeface="Poppins"/>
              </a:rPr>
              <a:t>Undersøgelser</a:t>
            </a:r>
            <a:endParaRPr/>
          </a:p>
        </p:txBody>
      </p:sp>
      <p:sp>
        <p:nvSpPr>
          <p:cNvPr id="455" name="Google Shape;455;p13"/>
          <p:cNvSpPr txBox="1"/>
          <p:nvPr/>
        </p:nvSpPr>
        <p:spPr>
          <a:xfrm>
            <a:off x="2817391" y="7108170"/>
            <a:ext cx="2892772" cy="420624"/>
          </a:xfrm>
          <a:prstGeom prst="rect">
            <a:avLst/>
          </a:prstGeom>
          <a:noFill/>
          <a:ln>
            <a:noFill/>
          </a:ln>
        </p:spPr>
        <p:txBody>
          <a:bodyPr spcFirstLastPara="1" wrap="square" lIns="0" tIns="0" rIns="0" bIns="0" anchor="t" anchorCtr="0">
            <a:spAutoFit/>
          </a:bodyPr>
          <a:lstStyle/>
          <a:p>
            <a:pPr marL="0" marR="0" lvl="0" indent="0" algn="ctr" rtl="0">
              <a:lnSpc>
                <a:spcPct val="113962"/>
              </a:lnSpc>
              <a:spcBef>
                <a:spcPts val="0"/>
              </a:spcBef>
              <a:spcAft>
                <a:spcPts val="0"/>
              </a:spcAft>
              <a:buNone/>
            </a:pPr>
            <a:r>
              <a:rPr lang="en-US" sz="2700" b="1" i="0" u="none" strike="noStrike" cap="none">
                <a:solidFill>
                  <a:srgbClr val="002C47"/>
                </a:solidFill>
                <a:latin typeface="Poppins"/>
                <a:ea typeface="Poppins"/>
                <a:cs typeface="Poppins"/>
                <a:sym typeface="Poppins"/>
              </a:rPr>
              <a:t>Sundhedsstatistik</a:t>
            </a:r>
            <a:endParaRPr/>
          </a:p>
        </p:txBody>
      </p:sp>
      <p:sp>
        <p:nvSpPr>
          <p:cNvPr id="456" name="Google Shape;456;p13"/>
          <p:cNvSpPr txBox="1"/>
          <p:nvPr/>
        </p:nvSpPr>
        <p:spPr>
          <a:xfrm>
            <a:off x="6446550" y="5413038"/>
            <a:ext cx="2244328" cy="420624"/>
          </a:xfrm>
          <a:prstGeom prst="rect">
            <a:avLst/>
          </a:prstGeom>
          <a:noFill/>
          <a:ln>
            <a:noFill/>
          </a:ln>
        </p:spPr>
        <p:txBody>
          <a:bodyPr spcFirstLastPara="1" wrap="square" lIns="0" tIns="0" rIns="0" bIns="0" anchor="t" anchorCtr="0">
            <a:spAutoFit/>
          </a:bodyPr>
          <a:lstStyle/>
          <a:p>
            <a:pPr marL="0" marR="0" lvl="0" indent="0" algn="ctr" rtl="0">
              <a:lnSpc>
                <a:spcPct val="113962"/>
              </a:lnSpc>
              <a:spcBef>
                <a:spcPts val="0"/>
              </a:spcBef>
              <a:spcAft>
                <a:spcPts val="0"/>
              </a:spcAft>
              <a:buNone/>
            </a:pPr>
            <a:r>
              <a:rPr lang="en-US" sz="2700" b="1" i="0" u="none" strike="noStrike" cap="none">
                <a:solidFill>
                  <a:srgbClr val="002C47"/>
                </a:solidFill>
                <a:latin typeface="Poppins"/>
                <a:ea typeface="Poppins"/>
                <a:cs typeface="Poppins"/>
                <a:sym typeface="Poppins"/>
              </a:rPr>
              <a:t>Folketællingsdata</a:t>
            </a:r>
            <a:endParaRPr/>
          </a:p>
        </p:txBody>
      </p:sp>
      <p:sp>
        <p:nvSpPr>
          <p:cNvPr id="457" name="Google Shape;457;p13"/>
          <p:cNvSpPr txBox="1"/>
          <p:nvPr/>
        </p:nvSpPr>
        <p:spPr>
          <a:xfrm>
            <a:off x="662806" y="6459349"/>
            <a:ext cx="2154585" cy="420624"/>
          </a:xfrm>
          <a:prstGeom prst="rect">
            <a:avLst/>
          </a:prstGeom>
          <a:noFill/>
          <a:ln>
            <a:noFill/>
          </a:ln>
        </p:spPr>
        <p:txBody>
          <a:bodyPr spcFirstLastPara="1" wrap="square" lIns="0" tIns="0" rIns="0" bIns="0" anchor="t" anchorCtr="0">
            <a:spAutoFit/>
          </a:bodyPr>
          <a:lstStyle/>
          <a:p>
            <a:pPr marL="0" marR="0" lvl="0" indent="0" algn="ctr" rtl="0">
              <a:lnSpc>
                <a:spcPct val="113962"/>
              </a:lnSpc>
              <a:spcBef>
                <a:spcPts val="0"/>
              </a:spcBef>
              <a:spcAft>
                <a:spcPts val="0"/>
              </a:spcAft>
              <a:buNone/>
            </a:pPr>
            <a:r>
              <a:rPr lang="en-US" sz="2700" b="1" i="0" u="none" strike="noStrike" cap="none">
                <a:solidFill>
                  <a:srgbClr val="002C47"/>
                </a:solidFill>
                <a:latin typeface="Poppins"/>
                <a:ea typeface="Poppins"/>
                <a:cs typeface="Poppins"/>
                <a:sym typeface="Poppins"/>
              </a:rPr>
              <a:t>Kriminalitetsrater</a:t>
            </a:r>
            <a:endParaRPr/>
          </a:p>
        </p:txBody>
      </p:sp>
      <p:sp>
        <p:nvSpPr>
          <p:cNvPr id="458" name="Google Shape;458;p13"/>
          <p:cNvSpPr txBox="1"/>
          <p:nvPr/>
        </p:nvSpPr>
        <p:spPr>
          <a:xfrm>
            <a:off x="4853441" y="6468471"/>
            <a:ext cx="3607743" cy="420624"/>
          </a:xfrm>
          <a:prstGeom prst="rect">
            <a:avLst/>
          </a:prstGeom>
          <a:noFill/>
          <a:ln>
            <a:noFill/>
          </a:ln>
        </p:spPr>
        <p:txBody>
          <a:bodyPr spcFirstLastPara="1" wrap="square" lIns="0" tIns="0" rIns="0" bIns="0" anchor="t" anchorCtr="0">
            <a:spAutoFit/>
          </a:bodyPr>
          <a:lstStyle/>
          <a:p>
            <a:pPr marL="0" marR="0" lvl="0" indent="0" algn="ctr" rtl="0">
              <a:lnSpc>
                <a:spcPct val="113962"/>
              </a:lnSpc>
              <a:spcBef>
                <a:spcPts val="0"/>
              </a:spcBef>
              <a:spcAft>
                <a:spcPts val="0"/>
              </a:spcAft>
              <a:buNone/>
            </a:pPr>
            <a:r>
              <a:rPr lang="en-US" sz="2700" b="1" i="0" u="none" strike="noStrike" cap="none">
                <a:solidFill>
                  <a:srgbClr val="002C47"/>
                </a:solidFill>
                <a:latin typeface="Poppins"/>
                <a:ea typeface="Poppins"/>
                <a:cs typeface="Poppins"/>
                <a:sym typeface="Poppins"/>
              </a:rPr>
              <a:t>Økonomiske indikatorer</a:t>
            </a:r>
            <a:endParaRPr/>
          </a:p>
        </p:txBody>
      </p:sp>
      <p:sp>
        <p:nvSpPr>
          <p:cNvPr id="459" name="Google Shape;459;p13"/>
          <p:cNvSpPr txBox="1"/>
          <p:nvPr/>
        </p:nvSpPr>
        <p:spPr>
          <a:xfrm>
            <a:off x="9569502" y="4622540"/>
            <a:ext cx="2361902" cy="420624"/>
          </a:xfrm>
          <a:prstGeom prst="rect">
            <a:avLst/>
          </a:prstGeom>
          <a:noFill/>
          <a:ln>
            <a:noFill/>
          </a:ln>
        </p:spPr>
        <p:txBody>
          <a:bodyPr spcFirstLastPara="1" wrap="square" lIns="0" tIns="0" rIns="0" bIns="0" anchor="t" anchorCtr="0">
            <a:spAutoFit/>
          </a:bodyPr>
          <a:lstStyle/>
          <a:p>
            <a:pPr marL="0" marR="0" lvl="0" indent="0" algn="ctr" rtl="0">
              <a:lnSpc>
                <a:spcPct val="113962"/>
              </a:lnSpc>
              <a:spcBef>
                <a:spcPts val="0"/>
              </a:spcBef>
              <a:spcAft>
                <a:spcPts val="0"/>
              </a:spcAft>
              <a:buNone/>
            </a:pPr>
            <a:r>
              <a:rPr lang="en-US" sz="2700" b="1" i="0" u="none" strike="noStrike" cap="none">
                <a:solidFill>
                  <a:srgbClr val="002C47"/>
                </a:solidFill>
                <a:latin typeface="Poppins"/>
                <a:ea typeface="Poppins"/>
                <a:cs typeface="Poppins"/>
                <a:sym typeface="Poppins"/>
              </a:rPr>
              <a:t>Fokusgrupper</a:t>
            </a:r>
            <a:endParaRPr/>
          </a:p>
        </p:txBody>
      </p:sp>
      <p:sp>
        <p:nvSpPr>
          <p:cNvPr id="460" name="Google Shape;460;p13"/>
          <p:cNvSpPr txBox="1"/>
          <p:nvPr/>
        </p:nvSpPr>
        <p:spPr>
          <a:xfrm>
            <a:off x="14478761" y="3604445"/>
            <a:ext cx="3495973" cy="420624"/>
          </a:xfrm>
          <a:prstGeom prst="rect">
            <a:avLst/>
          </a:prstGeom>
          <a:noFill/>
          <a:ln>
            <a:noFill/>
          </a:ln>
        </p:spPr>
        <p:txBody>
          <a:bodyPr spcFirstLastPara="1" wrap="square" lIns="0" tIns="0" rIns="0" bIns="0" anchor="t" anchorCtr="0">
            <a:spAutoFit/>
          </a:bodyPr>
          <a:lstStyle/>
          <a:p>
            <a:pPr marL="0" marR="0" lvl="0" indent="0" algn="ctr" rtl="0">
              <a:lnSpc>
                <a:spcPct val="113962"/>
              </a:lnSpc>
              <a:spcBef>
                <a:spcPts val="0"/>
              </a:spcBef>
              <a:spcAft>
                <a:spcPts val="0"/>
              </a:spcAft>
              <a:buNone/>
            </a:pPr>
            <a:r>
              <a:rPr lang="en-US" sz="2700" b="1" i="0" u="none" strike="noStrike" cap="none">
                <a:solidFill>
                  <a:srgbClr val="002C47"/>
                </a:solidFill>
                <a:latin typeface="Poppins"/>
                <a:ea typeface="Poppins"/>
                <a:cs typeface="Poppins"/>
                <a:sym typeface="Poppins"/>
              </a:rPr>
              <a:t>Dybdegående interviews</a:t>
            </a:r>
            <a:endParaRPr/>
          </a:p>
        </p:txBody>
      </p:sp>
      <p:sp>
        <p:nvSpPr>
          <p:cNvPr id="461" name="Google Shape;461;p13"/>
          <p:cNvSpPr txBox="1"/>
          <p:nvPr/>
        </p:nvSpPr>
        <p:spPr>
          <a:xfrm>
            <a:off x="9490213" y="3604445"/>
            <a:ext cx="4189214" cy="420624"/>
          </a:xfrm>
          <a:prstGeom prst="rect">
            <a:avLst/>
          </a:prstGeom>
          <a:noFill/>
          <a:ln>
            <a:noFill/>
          </a:ln>
        </p:spPr>
        <p:txBody>
          <a:bodyPr spcFirstLastPara="1" wrap="square" lIns="0" tIns="0" rIns="0" bIns="0" anchor="t" anchorCtr="0">
            <a:spAutoFit/>
          </a:bodyPr>
          <a:lstStyle/>
          <a:p>
            <a:pPr marL="0" marR="0" lvl="0" indent="0" algn="ctr" rtl="0">
              <a:lnSpc>
                <a:spcPct val="113962"/>
              </a:lnSpc>
              <a:spcBef>
                <a:spcPts val="0"/>
              </a:spcBef>
              <a:spcAft>
                <a:spcPts val="0"/>
              </a:spcAft>
              <a:buNone/>
            </a:pPr>
            <a:r>
              <a:rPr lang="en-US" sz="2700" b="1" i="0" u="none" strike="noStrike" cap="none">
                <a:solidFill>
                  <a:srgbClr val="002C47"/>
                </a:solidFill>
                <a:latin typeface="Poppins"/>
                <a:ea typeface="Poppins"/>
                <a:cs typeface="Poppins"/>
                <a:sym typeface="Poppins"/>
              </a:rPr>
              <a:t>Deltagende observation</a:t>
            </a:r>
            <a:endParaRPr/>
          </a:p>
        </p:txBody>
      </p:sp>
      <p:sp>
        <p:nvSpPr>
          <p:cNvPr id="462" name="Google Shape;462;p13"/>
          <p:cNvSpPr txBox="1"/>
          <p:nvPr/>
        </p:nvSpPr>
        <p:spPr>
          <a:xfrm>
            <a:off x="15674347" y="4592502"/>
            <a:ext cx="2267694" cy="420624"/>
          </a:xfrm>
          <a:prstGeom prst="rect">
            <a:avLst/>
          </a:prstGeom>
          <a:noFill/>
          <a:ln>
            <a:noFill/>
          </a:ln>
        </p:spPr>
        <p:txBody>
          <a:bodyPr spcFirstLastPara="1" wrap="square" lIns="0" tIns="0" rIns="0" bIns="0" anchor="t" anchorCtr="0">
            <a:spAutoFit/>
          </a:bodyPr>
          <a:lstStyle/>
          <a:p>
            <a:pPr marL="0" marR="0" lvl="0" indent="0" algn="ctr" rtl="0">
              <a:lnSpc>
                <a:spcPct val="113962"/>
              </a:lnSpc>
              <a:spcBef>
                <a:spcPts val="0"/>
              </a:spcBef>
              <a:spcAft>
                <a:spcPts val="0"/>
              </a:spcAft>
              <a:buNone/>
            </a:pPr>
            <a:r>
              <a:rPr lang="en-US" sz="2700" b="1" i="0" u="none" strike="noStrike" cap="none">
                <a:solidFill>
                  <a:srgbClr val="002C47"/>
                </a:solidFill>
                <a:latin typeface="Poppins"/>
                <a:ea typeface="Poppins"/>
                <a:cs typeface="Poppins"/>
                <a:sym typeface="Poppins"/>
              </a:rPr>
              <a:t>Casestudier</a:t>
            </a:r>
            <a:endParaRPr/>
          </a:p>
        </p:txBody>
      </p:sp>
      <p:grpSp>
        <p:nvGrpSpPr>
          <p:cNvPr id="463" name="Google Shape;463;p13"/>
          <p:cNvGrpSpPr/>
          <p:nvPr/>
        </p:nvGrpSpPr>
        <p:grpSpPr>
          <a:xfrm rot="-5400000">
            <a:off x="16585299" y="8584299"/>
            <a:ext cx="1256653" cy="2148749"/>
            <a:chOff x="0" y="0"/>
            <a:chExt cx="1675537" cy="2864998"/>
          </a:xfrm>
        </p:grpSpPr>
        <p:grpSp>
          <p:nvGrpSpPr>
            <p:cNvPr id="464" name="Google Shape;464;p13"/>
            <p:cNvGrpSpPr/>
            <p:nvPr/>
          </p:nvGrpSpPr>
          <p:grpSpPr>
            <a:xfrm>
              <a:off x="0" y="352644"/>
              <a:ext cx="1143822" cy="1143822"/>
              <a:chOff x="0" y="0"/>
              <a:chExt cx="812800" cy="812800"/>
            </a:xfrm>
          </p:grpSpPr>
          <p:sp>
            <p:nvSpPr>
              <p:cNvPr id="465" name="Google Shape;465;p13"/>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67" name="Google Shape;467;p13"/>
            <p:cNvGrpSpPr/>
            <p:nvPr/>
          </p:nvGrpSpPr>
          <p:grpSpPr>
            <a:xfrm>
              <a:off x="869449" y="2058910"/>
              <a:ext cx="806088" cy="806088"/>
              <a:chOff x="0" y="0"/>
              <a:chExt cx="812800" cy="812800"/>
            </a:xfrm>
          </p:grpSpPr>
          <p:sp>
            <p:nvSpPr>
              <p:cNvPr id="468" name="Google Shape;468;p13"/>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70" name="Google Shape;470;p13"/>
            <p:cNvGrpSpPr/>
            <p:nvPr/>
          </p:nvGrpSpPr>
          <p:grpSpPr>
            <a:xfrm>
              <a:off x="74500" y="0"/>
              <a:ext cx="850178" cy="850178"/>
              <a:chOff x="0" y="0"/>
              <a:chExt cx="812800" cy="812800"/>
            </a:xfrm>
          </p:grpSpPr>
          <p:sp>
            <p:nvSpPr>
              <p:cNvPr id="471" name="Google Shape;471;p13"/>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grpSp>
        <p:nvGrpSpPr>
          <p:cNvPr id="473" name="Google Shape;473;p13"/>
          <p:cNvGrpSpPr/>
          <p:nvPr/>
        </p:nvGrpSpPr>
        <p:grpSpPr>
          <a:xfrm rot="2086041">
            <a:off x="16835814" y="7026183"/>
            <a:ext cx="1256653" cy="2148749"/>
            <a:chOff x="0" y="0"/>
            <a:chExt cx="1675537" cy="2864998"/>
          </a:xfrm>
        </p:grpSpPr>
        <p:grpSp>
          <p:nvGrpSpPr>
            <p:cNvPr id="474" name="Google Shape;474;p13"/>
            <p:cNvGrpSpPr/>
            <p:nvPr/>
          </p:nvGrpSpPr>
          <p:grpSpPr>
            <a:xfrm>
              <a:off x="0" y="352644"/>
              <a:ext cx="1143822" cy="1143822"/>
              <a:chOff x="0" y="0"/>
              <a:chExt cx="812800" cy="812800"/>
            </a:xfrm>
          </p:grpSpPr>
          <p:sp>
            <p:nvSpPr>
              <p:cNvPr id="475" name="Google Shape;475;p13"/>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77" name="Google Shape;477;p13"/>
            <p:cNvGrpSpPr/>
            <p:nvPr/>
          </p:nvGrpSpPr>
          <p:grpSpPr>
            <a:xfrm>
              <a:off x="869449" y="2058910"/>
              <a:ext cx="806088" cy="806088"/>
              <a:chOff x="0" y="0"/>
              <a:chExt cx="812800" cy="812800"/>
            </a:xfrm>
          </p:grpSpPr>
          <p:sp>
            <p:nvSpPr>
              <p:cNvPr id="478" name="Google Shape;478;p13"/>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80" name="Google Shape;480;p13"/>
            <p:cNvGrpSpPr/>
            <p:nvPr/>
          </p:nvGrpSpPr>
          <p:grpSpPr>
            <a:xfrm>
              <a:off x="74500" y="0"/>
              <a:ext cx="850178" cy="850178"/>
              <a:chOff x="0" y="0"/>
              <a:chExt cx="812800" cy="812800"/>
            </a:xfrm>
          </p:grpSpPr>
          <p:sp>
            <p:nvSpPr>
              <p:cNvPr id="481" name="Google Shape;481;p13"/>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cxnSp>
        <p:nvCxnSpPr>
          <p:cNvPr id="483" name="Google Shape;483;p13"/>
          <p:cNvCxnSpPr/>
          <p:nvPr/>
        </p:nvCxnSpPr>
        <p:spPr>
          <a:xfrm>
            <a:off x="7353741" y="2005578"/>
            <a:ext cx="9927520" cy="0"/>
          </a:xfrm>
          <a:prstGeom prst="straightConnector1">
            <a:avLst/>
          </a:prstGeom>
          <a:noFill/>
          <a:ln w="123825" cap="flat" cmpd="sng">
            <a:solidFill>
              <a:srgbClr val="45B042"/>
            </a:solidFill>
            <a:prstDash val="solid"/>
            <a:round/>
            <a:headEnd type="none" w="sm" len="sm"/>
            <a:tailEnd type="none" w="sm" len="sm"/>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8FDE7"/>
        </a:solidFill>
        <a:effectLst/>
      </p:bgPr>
    </p:bg>
    <p:spTree>
      <p:nvGrpSpPr>
        <p:cNvPr id="1" name="Shape 487"/>
        <p:cNvGrpSpPr/>
        <p:nvPr/>
      </p:nvGrpSpPr>
      <p:grpSpPr>
        <a:xfrm>
          <a:off x="0" y="0"/>
          <a:ext cx="0" cy="0"/>
          <a:chOff x="0" y="0"/>
          <a:chExt cx="0" cy="0"/>
        </a:xfrm>
      </p:grpSpPr>
      <p:grpSp>
        <p:nvGrpSpPr>
          <p:cNvPr id="488" name="Google Shape;488;p14"/>
          <p:cNvGrpSpPr/>
          <p:nvPr/>
        </p:nvGrpSpPr>
        <p:grpSpPr>
          <a:xfrm rot="-5400000">
            <a:off x="400374" y="-446048"/>
            <a:ext cx="1256653" cy="2148749"/>
            <a:chOff x="0" y="0"/>
            <a:chExt cx="1675537" cy="2864998"/>
          </a:xfrm>
        </p:grpSpPr>
        <p:grpSp>
          <p:nvGrpSpPr>
            <p:cNvPr id="489" name="Google Shape;489;p14"/>
            <p:cNvGrpSpPr/>
            <p:nvPr/>
          </p:nvGrpSpPr>
          <p:grpSpPr>
            <a:xfrm>
              <a:off x="0" y="352644"/>
              <a:ext cx="1143822" cy="1143822"/>
              <a:chOff x="0" y="0"/>
              <a:chExt cx="812800" cy="812800"/>
            </a:xfrm>
          </p:grpSpPr>
          <p:sp>
            <p:nvSpPr>
              <p:cNvPr id="490" name="Google Shape;490;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4"/>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92" name="Google Shape;492;p14"/>
            <p:cNvGrpSpPr/>
            <p:nvPr/>
          </p:nvGrpSpPr>
          <p:grpSpPr>
            <a:xfrm>
              <a:off x="869449" y="2058910"/>
              <a:ext cx="806088" cy="806088"/>
              <a:chOff x="0" y="0"/>
              <a:chExt cx="812800" cy="812800"/>
            </a:xfrm>
          </p:grpSpPr>
          <p:sp>
            <p:nvSpPr>
              <p:cNvPr id="493" name="Google Shape;493;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4"/>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95" name="Google Shape;495;p14"/>
            <p:cNvGrpSpPr/>
            <p:nvPr/>
          </p:nvGrpSpPr>
          <p:grpSpPr>
            <a:xfrm>
              <a:off x="74500" y="0"/>
              <a:ext cx="850178" cy="850178"/>
              <a:chOff x="0" y="0"/>
              <a:chExt cx="812800" cy="812800"/>
            </a:xfrm>
          </p:grpSpPr>
          <p:sp>
            <p:nvSpPr>
              <p:cNvPr id="496" name="Google Shape;496;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4"/>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sp>
        <p:nvSpPr>
          <p:cNvPr id="498" name="Google Shape;498;p14"/>
          <p:cNvSpPr/>
          <p:nvPr/>
        </p:nvSpPr>
        <p:spPr>
          <a:xfrm rot="2903702">
            <a:off x="-6099048" y="6337041"/>
            <a:ext cx="10909314" cy="3709167"/>
          </a:xfrm>
          <a:custGeom>
            <a:avLst/>
            <a:gdLst/>
            <a:ahLst/>
            <a:cxnLst/>
            <a:rect l="l" t="t" r="r" b="b"/>
            <a:pathLst>
              <a:path w="10909314" h="3709167" extrusionOk="0">
                <a:moveTo>
                  <a:pt x="0" y="0"/>
                </a:moveTo>
                <a:lnTo>
                  <a:pt x="10909314" y="0"/>
                </a:lnTo>
                <a:lnTo>
                  <a:pt x="10909314" y="3709167"/>
                </a:lnTo>
                <a:lnTo>
                  <a:pt x="0" y="3709167"/>
                </a:lnTo>
                <a:lnTo>
                  <a:pt x="0" y="0"/>
                </a:lnTo>
                <a:close/>
              </a:path>
            </a:pathLst>
          </a:custGeom>
          <a:blipFill rotWithShape="1">
            <a:blip r:embed="rId3">
              <a:alphaModFix amt="77000"/>
            </a:blip>
            <a:stretch>
              <a:fillRect/>
            </a:stretch>
          </a:blipFill>
          <a:ln>
            <a:noFill/>
          </a:ln>
        </p:spPr>
        <p:txBody>
          <a:bodyPr/>
          <a:lstStyle/>
          <a:p>
            <a:endParaRPr lang="en-DK"/>
          </a:p>
        </p:txBody>
      </p:sp>
      <p:grpSp>
        <p:nvGrpSpPr>
          <p:cNvPr id="499" name="Google Shape;499;p14"/>
          <p:cNvGrpSpPr/>
          <p:nvPr/>
        </p:nvGrpSpPr>
        <p:grpSpPr>
          <a:xfrm rot="-5400000">
            <a:off x="16585299" y="8584299"/>
            <a:ext cx="1256653" cy="2148749"/>
            <a:chOff x="0" y="0"/>
            <a:chExt cx="1675537" cy="2864998"/>
          </a:xfrm>
        </p:grpSpPr>
        <p:grpSp>
          <p:nvGrpSpPr>
            <p:cNvPr id="500" name="Google Shape;500;p14"/>
            <p:cNvGrpSpPr/>
            <p:nvPr/>
          </p:nvGrpSpPr>
          <p:grpSpPr>
            <a:xfrm>
              <a:off x="0" y="352644"/>
              <a:ext cx="1143822" cy="1143822"/>
              <a:chOff x="0" y="0"/>
              <a:chExt cx="812800" cy="812800"/>
            </a:xfrm>
          </p:grpSpPr>
          <p:sp>
            <p:nvSpPr>
              <p:cNvPr id="501" name="Google Shape;501;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4"/>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503" name="Google Shape;503;p14"/>
            <p:cNvGrpSpPr/>
            <p:nvPr/>
          </p:nvGrpSpPr>
          <p:grpSpPr>
            <a:xfrm>
              <a:off x="869449" y="2058910"/>
              <a:ext cx="806088" cy="806088"/>
              <a:chOff x="0" y="0"/>
              <a:chExt cx="812800" cy="812800"/>
            </a:xfrm>
          </p:grpSpPr>
          <p:sp>
            <p:nvSpPr>
              <p:cNvPr id="504" name="Google Shape;504;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4"/>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506" name="Google Shape;506;p14"/>
            <p:cNvGrpSpPr/>
            <p:nvPr/>
          </p:nvGrpSpPr>
          <p:grpSpPr>
            <a:xfrm>
              <a:off x="74500" y="0"/>
              <a:ext cx="850178" cy="850178"/>
              <a:chOff x="0" y="0"/>
              <a:chExt cx="812800" cy="812800"/>
            </a:xfrm>
          </p:grpSpPr>
          <p:sp>
            <p:nvSpPr>
              <p:cNvPr id="507" name="Google Shape;507;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4"/>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grpSp>
        <p:nvGrpSpPr>
          <p:cNvPr id="509" name="Google Shape;509;p14"/>
          <p:cNvGrpSpPr/>
          <p:nvPr/>
        </p:nvGrpSpPr>
        <p:grpSpPr>
          <a:xfrm rot="2086041">
            <a:off x="16835814" y="7026183"/>
            <a:ext cx="1256653" cy="2148749"/>
            <a:chOff x="0" y="0"/>
            <a:chExt cx="1675537" cy="2864998"/>
          </a:xfrm>
        </p:grpSpPr>
        <p:grpSp>
          <p:nvGrpSpPr>
            <p:cNvPr id="510" name="Google Shape;510;p14"/>
            <p:cNvGrpSpPr/>
            <p:nvPr/>
          </p:nvGrpSpPr>
          <p:grpSpPr>
            <a:xfrm>
              <a:off x="0" y="352644"/>
              <a:ext cx="1143822" cy="1143822"/>
              <a:chOff x="0" y="0"/>
              <a:chExt cx="812800" cy="812800"/>
            </a:xfrm>
          </p:grpSpPr>
          <p:sp>
            <p:nvSpPr>
              <p:cNvPr id="511" name="Google Shape;511;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4"/>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513" name="Google Shape;513;p14"/>
            <p:cNvGrpSpPr/>
            <p:nvPr/>
          </p:nvGrpSpPr>
          <p:grpSpPr>
            <a:xfrm>
              <a:off x="869449" y="2058910"/>
              <a:ext cx="806088" cy="806088"/>
              <a:chOff x="0" y="0"/>
              <a:chExt cx="812800" cy="812800"/>
            </a:xfrm>
          </p:grpSpPr>
          <p:sp>
            <p:nvSpPr>
              <p:cNvPr id="514" name="Google Shape;514;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4"/>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516" name="Google Shape;516;p14"/>
            <p:cNvGrpSpPr/>
            <p:nvPr/>
          </p:nvGrpSpPr>
          <p:grpSpPr>
            <a:xfrm>
              <a:off x="74500" y="0"/>
              <a:ext cx="850178" cy="850178"/>
              <a:chOff x="0" y="0"/>
              <a:chExt cx="812800" cy="812800"/>
            </a:xfrm>
          </p:grpSpPr>
          <p:sp>
            <p:nvSpPr>
              <p:cNvPr id="517" name="Google Shape;517;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4"/>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cxnSp>
        <p:nvCxnSpPr>
          <p:cNvPr id="519" name="Google Shape;519;p14"/>
          <p:cNvCxnSpPr/>
          <p:nvPr/>
        </p:nvCxnSpPr>
        <p:spPr>
          <a:xfrm>
            <a:off x="11931404" y="2150389"/>
            <a:ext cx="9927520" cy="0"/>
          </a:xfrm>
          <a:prstGeom prst="straightConnector1">
            <a:avLst/>
          </a:prstGeom>
          <a:noFill/>
          <a:ln w="123825" cap="flat" cmpd="sng">
            <a:solidFill>
              <a:srgbClr val="45B042"/>
            </a:solidFill>
            <a:prstDash val="solid"/>
            <a:round/>
            <a:headEnd type="none" w="sm" len="sm"/>
            <a:tailEnd type="none" w="sm" len="sm"/>
          </a:ln>
        </p:spPr>
      </p:cxnSp>
      <p:sp>
        <p:nvSpPr>
          <p:cNvPr id="520" name="Google Shape;520;p14"/>
          <p:cNvSpPr/>
          <p:nvPr/>
        </p:nvSpPr>
        <p:spPr>
          <a:xfrm>
            <a:off x="11931404" y="2744886"/>
            <a:ext cx="709803" cy="4114800"/>
          </a:xfrm>
          <a:custGeom>
            <a:avLst/>
            <a:gdLst/>
            <a:ahLst/>
            <a:cxnLst/>
            <a:rect l="l" t="t" r="r" b="b"/>
            <a:pathLst>
              <a:path w="709803" h="4114800" extrusionOk="0">
                <a:moveTo>
                  <a:pt x="0" y="0"/>
                </a:moveTo>
                <a:lnTo>
                  <a:pt x="709803" y="0"/>
                </a:lnTo>
                <a:lnTo>
                  <a:pt x="709803" y="4114800"/>
                </a:lnTo>
                <a:lnTo>
                  <a:pt x="0" y="4114800"/>
                </a:lnTo>
                <a:lnTo>
                  <a:pt x="0" y="0"/>
                </a:lnTo>
                <a:close/>
              </a:path>
            </a:pathLst>
          </a:custGeom>
          <a:blipFill rotWithShape="1">
            <a:blip r:embed="rId4">
              <a:alphaModFix/>
            </a:blip>
            <a:stretch>
              <a:fillRect/>
            </a:stretch>
          </a:blipFill>
          <a:ln>
            <a:noFill/>
          </a:ln>
        </p:spPr>
        <p:txBody>
          <a:bodyPr/>
          <a:lstStyle/>
          <a:p>
            <a:endParaRPr lang="en-DK"/>
          </a:p>
        </p:txBody>
      </p:sp>
      <p:sp>
        <p:nvSpPr>
          <p:cNvPr id="521" name="Google Shape;521;p14"/>
          <p:cNvSpPr txBox="1"/>
          <p:nvPr/>
        </p:nvSpPr>
        <p:spPr>
          <a:xfrm>
            <a:off x="10707297" y="467860"/>
            <a:ext cx="6756843" cy="747522"/>
          </a:xfrm>
          <a:prstGeom prst="rect">
            <a:avLst/>
          </a:prstGeom>
          <a:noFill/>
          <a:ln>
            <a:noFill/>
          </a:ln>
        </p:spPr>
        <p:txBody>
          <a:bodyPr spcFirstLastPara="1" wrap="square" lIns="0" tIns="0" rIns="0" bIns="0" anchor="t" anchorCtr="0">
            <a:spAutoFit/>
          </a:bodyPr>
          <a:lstStyle/>
          <a:p>
            <a:pPr marL="0" marR="0" lvl="0" indent="0" algn="r" rtl="0">
              <a:lnSpc>
                <a:spcPct val="113002"/>
              </a:lnSpc>
              <a:spcBef>
                <a:spcPts val="0"/>
              </a:spcBef>
              <a:spcAft>
                <a:spcPts val="0"/>
              </a:spcAft>
              <a:buNone/>
            </a:pPr>
            <a:r>
              <a:rPr lang="en-US" sz="4799" b="1" i="0" u="none" strike="noStrike" cap="none">
                <a:solidFill>
                  <a:srgbClr val="002C47"/>
                </a:solidFill>
                <a:latin typeface="Poppins"/>
                <a:ea typeface="Poppins"/>
                <a:cs typeface="Poppins"/>
                <a:sym typeface="Poppins"/>
              </a:rPr>
              <a:t>LEKTION 3</a:t>
            </a:r>
            <a:endParaRPr/>
          </a:p>
        </p:txBody>
      </p:sp>
      <p:sp>
        <p:nvSpPr>
          <p:cNvPr id="522" name="Google Shape;522;p14"/>
          <p:cNvSpPr txBox="1"/>
          <p:nvPr/>
        </p:nvSpPr>
        <p:spPr>
          <a:xfrm>
            <a:off x="12034590" y="1331175"/>
            <a:ext cx="5429551" cy="600164"/>
          </a:xfrm>
          <a:prstGeom prst="rect">
            <a:avLst/>
          </a:prstGeom>
          <a:noFill/>
          <a:ln>
            <a:noFill/>
          </a:ln>
        </p:spPr>
        <p:txBody>
          <a:bodyPr spcFirstLastPara="1" wrap="square" lIns="0" tIns="0" rIns="0" bIns="0" anchor="t" anchorCtr="0">
            <a:spAutoFit/>
          </a:bodyPr>
          <a:lstStyle/>
          <a:p>
            <a:pPr marL="0" marR="0" lvl="0" indent="0" algn="just" rtl="0">
              <a:lnSpc>
                <a:spcPct val="130047"/>
              </a:lnSpc>
              <a:spcBef>
                <a:spcPts val="0"/>
              </a:spcBef>
              <a:spcAft>
                <a:spcPts val="0"/>
              </a:spcAft>
              <a:buNone/>
            </a:pPr>
            <a:r>
              <a:rPr lang="en-US" sz="3000" b="1" i="0" u="none" strike="noStrike" cap="none" dirty="0" err="1">
                <a:solidFill>
                  <a:srgbClr val="002C47"/>
                </a:solidFill>
                <a:latin typeface="Poppins"/>
                <a:ea typeface="Poppins"/>
                <a:cs typeface="Poppins"/>
                <a:sym typeface="Poppins"/>
              </a:rPr>
              <a:t>Analyse</a:t>
            </a:r>
            <a:r>
              <a:rPr lang="en-US" sz="3000" b="1" i="0" u="none" strike="noStrike" cap="none" dirty="0">
                <a:solidFill>
                  <a:srgbClr val="002C47"/>
                </a:solidFill>
                <a:latin typeface="Poppins"/>
                <a:ea typeface="Poppins"/>
                <a:cs typeface="Poppins"/>
                <a:sym typeface="Poppins"/>
              </a:rPr>
              <a:t> </a:t>
            </a:r>
            <a:r>
              <a:rPr lang="en-US" sz="3000" b="1" i="0" u="none" strike="noStrike" cap="none" dirty="0" err="1">
                <a:solidFill>
                  <a:srgbClr val="002C47"/>
                </a:solidFill>
                <a:latin typeface="Poppins"/>
                <a:ea typeface="Poppins"/>
                <a:cs typeface="Poppins"/>
                <a:sym typeface="Poppins"/>
              </a:rPr>
              <a:t>af</a:t>
            </a:r>
            <a:r>
              <a:rPr lang="en-US" sz="3000" b="1" i="0" u="none" strike="noStrike" cap="none" dirty="0">
                <a:solidFill>
                  <a:srgbClr val="002C47"/>
                </a:solidFill>
                <a:latin typeface="Poppins"/>
                <a:ea typeface="Poppins"/>
                <a:cs typeface="Poppins"/>
                <a:sym typeface="Poppins"/>
              </a:rPr>
              <a:t> </a:t>
            </a:r>
            <a:r>
              <a:rPr lang="en-US" sz="3000" b="1" i="0" u="none" strike="noStrike" cap="none" dirty="0" err="1">
                <a:solidFill>
                  <a:srgbClr val="002C47"/>
                </a:solidFill>
                <a:latin typeface="Poppins"/>
                <a:ea typeface="Poppins"/>
                <a:cs typeface="Poppins"/>
                <a:sym typeface="Poppins"/>
              </a:rPr>
              <a:t>sociale</a:t>
            </a:r>
            <a:r>
              <a:rPr lang="en-US" sz="3000" b="1" i="0" u="none" strike="noStrike" cap="none" dirty="0">
                <a:solidFill>
                  <a:srgbClr val="002C47"/>
                </a:solidFill>
                <a:latin typeface="Poppins"/>
                <a:ea typeface="Poppins"/>
                <a:cs typeface="Poppins"/>
                <a:sym typeface="Poppins"/>
              </a:rPr>
              <a:t> </a:t>
            </a:r>
            <a:r>
              <a:rPr lang="en-US" sz="3000" b="1" i="0" u="none" strike="noStrike" cap="none" dirty="0" err="1">
                <a:solidFill>
                  <a:srgbClr val="002C47"/>
                </a:solidFill>
                <a:latin typeface="Poppins"/>
                <a:ea typeface="Poppins"/>
                <a:cs typeface="Poppins"/>
                <a:sym typeface="Poppins"/>
              </a:rPr>
              <a:t>netværk</a:t>
            </a:r>
            <a:endParaRPr sz="3000" dirty="0"/>
          </a:p>
        </p:txBody>
      </p:sp>
      <p:sp>
        <p:nvSpPr>
          <p:cNvPr id="523" name="Google Shape;523;p14"/>
          <p:cNvSpPr txBox="1"/>
          <p:nvPr/>
        </p:nvSpPr>
        <p:spPr>
          <a:xfrm>
            <a:off x="12853678" y="2872000"/>
            <a:ext cx="4196100" cy="415500"/>
          </a:xfrm>
          <a:prstGeom prst="rect">
            <a:avLst/>
          </a:prstGeom>
          <a:noFill/>
          <a:ln>
            <a:noFill/>
          </a:ln>
        </p:spPr>
        <p:txBody>
          <a:bodyPr spcFirstLastPara="1" wrap="square" lIns="0" tIns="0" rIns="0" bIns="0" anchor="t" anchorCtr="0">
            <a:spAutoFit/>
          </a:bodyPr>
          <a:lstStyle/>
          <a:p>
            <a:pPr marL="0" marR="0" lvl="0" indent="0" algn="ctr" rtl="0">
              <a:lnSpc>
                <a:spcPct val="113962"/>
              </a:lnSpc>
              <a:spcBef>
                <a:spcPts val="0"/>
              </a:spcBef>
              <a:spcAft>
                <a:spcPts val="0"/>
              </a:spcAft>
              <a:buNone/>
            </a:pPr>
            <a:r>
              <a:rPr lang="en-US" sz="2700" b="1" i="0" u="none" strike="noStrike" cap="none">
                <a:solidFill>
                  <a:srgbClr val="002C47"/>
                </a:solidFill>
                <a:latin typeface="Poppins"/>
                <a:ea typeface="Poppins"/>
                <a:cs typeface="Poppins"/>
                <a:sym typeface="Poppins"/>
              </a:rPr>
              <a:t>Kortlægning af netværk</a:t>
            </a:r>
            <a:endParaRPr/>
          </a:p>
        </p:txBody>
      </p:sp>
      <p:sp>
        <p:nvSpPr>
          <p:cNvPr id="524" name="Google Shape;524;p14"/>
          <p:cNvSpPr txBox="1"/>
          <p:nvPr/>
        </p:nvSpPr>
        <p:spPr>
          <a:xfrm>
            <a:off x="12701278" y="4007000"/>
            <a:ext cx="5429400" cy="415500"/>
          </a:xfrm>
          <a:prstGeom prst="rect">
            <a:avLst/>
          </a:prstGeom>
          <a:noFill/>
          <a:ln>
            <a:noFill/>
          </a:ln>
        </p:spPr>
        <p:txBody>
          <a:bodyPr spcFirstLastPara="1" wrap="square" lIns="0" tIns="0" rIns="0" bIns="0" anchor="t" anchorCtr="0">
            <a:spAutoFit/>
          </a:bodyPr>
          <a:lstStyle/>
          <a:p>
            <a:pPr marL="0" marR="0" lvl="0" indent="0" algn="ctr" rtl="0">
              <a:lnSpc>
                <a:spcPct val="113962"/>
              </a:lnSpc>
              <a:spcBef>
                <a:spcPts val="0"/>
              </a:spcBef>
              <a:spcAft>
                <a:spcPts val="0"/>
              </a:spcAft>
              <a:buNone/>
            </a:pPr>
            <a:r>
              <a:rPr lang="en-US" sz="2700" b="1" i="0" u="none" strike="noStrike" cap="none">
                <a:solidFill>
                  <a:srgbClr val="002C47"/>
                </a:solidFill>
                <a:latin typeface="Poppins"/>
                <a:ea typeface="Poppins"/>
                <a:cs typeface="Poppins"/>
                <a:sym typeface="Poppins"/>
              </a:rPr>
              <a:t>Identificering af nøgleaktører</a:t>
            </a:r>
            <a:endParaRPr/>
          </a:p>
        </p:txBody>
      </p:sp>
      <p:sp>
        <p:nvSpPr>
          <p:cNvPr id="525" name="Google Shape;525;p14"/>
          <p:cNvSpPr txBox="1"/>
          <p:nvPr/>
        </p:nvSpPr>
        <p:spPr>
          <a:xfrm>
            <a:off x="13022377" y="5161050"/>
            <a:ext cx="4637100" cy="415500"/>
          </a:xfrm>
          <a:prstGeom prst="rect">
            <a:avLst/>
          </a:prstGeom>
          <a:noFill/>
          <a:ln>
            <a:noFill/>
          </a:ln>
        </p:spPr>
        <p:txBody>
          <a:bodyPr spcFirstLastPara="1" wrap="square" lIns="0" tIns="0" rIns="0" bIns="0" anchor="t" anchorCtr="0">
            <a:spAutoFit/>
          </a:bodyPr>
          <a:lstStyle/>
          <a:p>
            <a:pPr marL="0" marR="0" lvl="0" indent="0" algn="ctr" rtl="0">
              <a:lnSpc>
                <a:spcPct val="113962"/>
              </a:lnSpc>
              <a:spcBef>
                <a:spcPts val="0"/>
              </a:spcBef>
              <a:spcAft>
                <a:spcPts val="0"/>
              </a:spcAft>
              <a:buNone/>
            </a:pPr>
            <a:r>
              <a:rPr lang="en-US" sz="2700" b="1" i="0" u="none" strike="noStrike" cap="none">
                <a:solidFill>
                  <a:srgbClr val="002C47"/>
                </a:solidFill>
                <a:latin typeface="Poppins"/>
                <a:ea typeface="Poppins"/>
                <a:cs typeface="Poppins"/>
                <a:sym typeface="Poppins"/>
              </a:rPr>
              <a:t>Relationens styrke</a:t>
            </a:r>
            <a:endParaRPr/>
          </a:p>
        </p:txBody>
      </p:sp>
      <p:sp>
        <p:nvSpPr>
          <p:cNvPr id="526" name="Google Shape;526;p14"/>
          <p:cNvSpPr txBox="1"/>
          <p:nvPr/>
        </p:nvSpPr>
        <p:spPr>
          <a:xfrm>
            <a:off x="12929878" y="6238900"/>
            <a:ext cx="3872100" cy="415500"/>
          </a:xfrm>
          <a:prstGeom prst="rect">
            <a:avLst/>
          </a:prstGeom>
          <a:noFill/>
          <a:ln>
            <a:noFill/>
          </a:ln>
        </p:spPr>
        <p:txBody>
          <a:bodyPr spcFirstLastPara="1" wrap="square" lIns="0" tIns="0" rIns="0" bIns="0" anchor="t" anchorCtr="0">
            <a:spAutoFit/>
          </a:bodyPr>
          <a:lstStyle/>
          <a:p>
            <a:pPr marL="0" marR="0" lvl="0" indent="0" algn="ctr" rtl="0">
              <a:lnSpc>
                <a:spcPct val="113962"/>
              </a:lnSpc>
              <a:spcBef>
                <a:spcPts val="0"/>
              </a:spcBef>
              <a:spcAft>
                <a:spcPts val="0"/>
              </a:spcAft>
              <a:buNone/>
            </a:pPr>
            <a:r>
              <a:rPr lang="en-US" sz="2700" b="1" i="0" u="none" strike="noStrike" cap="none">
                <a:solidFill>
                  <a:srgbClr val="002C47"/>
                </a:solidFill>
                <a:latin typeface="Poppins"/>
                <a:ea typeface="Poppins"/>
                <a:cs typeface="Poppins"/>
                <a:sym typeface="Poppins"/>
              </a:rPr>
              <a:t>Informationsstrøm</a:t>
            </a:r>
            <a:endParaRPr/>
          </a:p>
        </p:txBody>
      </p:sp>
      <p:sp>
        <p:nvSpPr>
          <p:cNvPr id="527" name="Google Shape;527;p14"/>
          <p:cNvSpPr txBox="1"/>
          <p:nvPr/>
        </p:nvSpPr>
        <p:spPr>
          <a:xfrm>
            <a:off x="1875297" y="1526489"/>
            <a:ext cx="9077100" cy="7046400"/>
          </a:xfrm>
          <a:prstGeom prst="rect">
            <a:avLst/>
          </a:prstGeom>
          <a:noFill/>
          <a:ln>
            <a:noFill/>
          </a:ln>
        </p:spPr>
        <p:txBody>
          <a:bodyPr spcFirstLastPara="1" wrap="square" lIns="0" tIns="0" rIns="0" bIns="0" anchor="t" anchorCtr="0">
            <a:spAutoFit/>
          </a:bodyPr>
          <a:lstStyle/>
          <a:p>
            <a:pPr marL="0" marR="0" lvl="0" indent="0" algn="just" rtl="0">
              <a:lnSpc>
                <a:spcPct val="113962"/>
              </a:lnSpc>
              <a:spcBef>
                <a:spcPts val="0"/>
              </a:spcBef>
              <a:spcAft>
                <a:spcPts val="0"/>
              </a:spcAft>
              <a:buNone/>
            </a:pPr>
            <a:r>
              <a:rPr lang="en-US" sz="2700" b="1" i="0" u="none" strike="noStrike" cap="none">
                <a:solidFill>
                  <a:srgbClr val="002C47"/>
                </a:solidFill>
                <a:latin typeface="Poppins"/>
                <a:ea typeface="Poppins"/>
                <a:cs typeface="Poppins"/>
                <a:sym typeface="Poppins"/>
              </a:rPr>
              <a:t>Fællesskabsundersøgelser og feedbackmekanismer:</a:t>
            </a:r>
            <a:endParaRPr/>
          </a:p>
          <a:p>
            <a:pPr marL="0" marR="0" lvl="0" indent="0" algn="just" rtl="0">
              <a:lnSpc>
                <a:spcPct val="113962"/>
              </a:lnSpc>
              <a:spcBef>
                <a:spcPts val="0"/>
              </a:spcBef>
              <a:spcAft>
                <a:spcPts val="0"/>
              </a:spcAft>
              <a:buNone/>
            </a:pPr>
            <a:endParaRPr sz="2700" b="1" i="0" u="none" strike="noStrike" cap="none">
              <a:solidFill>
                <a:srgbClr val="002C47"/>
              </a:solidFill>
              <a:latin typeface="Poppins"/>
              <a:ea typeface="Poppins"/>
              <a:cs typeface="Poppins"/>
              <a:sym typeface="Poppins"/>
            </a:endParaRPr>
          </a:p>
          <a:p>
            <a:pPr marL="0" marR="0" lvl="0" indent="0" algn="just" rtl="0">
              <a:lnSpc>
                <a:spcPct val="113962"/>
              </a:lnSpc>
              <a:spcBef>
                <a:spcPts val="0"/>
              </a:spcBef>
              <a:spcAft>
                <a:spcPts val="0"/>
              </a:spcAft>
              <a:buNone/>
            </a:pPr>
            <a:r>
              <a:rPr lang="en-US" sz="2700" b="0" i="0" u="none" strike="noStrike" cap="none">
                <a:solidFill>
                  <a:srgbClr val="002C47"/>
                </a:solidFill>
                <a:latin typeface="Poppins"/>
                <a:ea typeface="Poppins"/>
                <a:cs typeface="Poppins"/>
                <a:sym typeface="Poppins"/>
              </a:rPr>
              <a:t>vurdere beboernes opfattelser og prioriteter i forhold til lokalsamfundets trivsel. Undersøgelser kan gennemføres via mail, onlineplatforme eller events, mens feedbackmekanismer opmuntrer til dialog. </a:t>
            </a:r>
            <a:endParaRPr/>
          </a:p>
          <a:p>
            <a:pPr marL="0" marR="0" lvl="0" indent="0" algn="just" rtl="0">
              <a:lnSpc>
                <a:spcPct val="113962"/>
              </a:lnSpc>
              <a:spcBef>
                <a:spcPts val="0"/>
              </a:spcBef>
              <a:spcAft>
                <a:spcPts val="0"/>
              </a:spcAft>
              <a:buNone/>
            </a:pPr>
            <a:endParaRPr sz="2700" b="0" i="0" u="none" strike="noStrike" cap="none">
              <a:solidFill>
                <a:srgbClr val="002C47"/>
              </a:solidFill>
              <a:latin typeface="Poppins"/>
              <a:ea typeface="Poppins"/>
              <a:cs typeface="Poppins"/>
              <a:sym typeface="Poppins"/>
            </a:endParaRPr>
          </a:p>
          <a:p>
            <a:pPr marL="0" marR="0" lvl="0" indent="0" algn="just" rtl="0">
              <a:lnSpc>
                <a:spcPct val="113962"/>
              </a:lnSpc>
              <a:spcBef>
                <a:spcPts val="0"/>
              </a:spcBef>
              <a:spcAft>
                <a:spcPts val="0"/>
              </a:spcAft>
              <a:buNone/>
            </a:pPr>
            <a:r>
              <a:rPr lang="en-US" sz="2700" b="1" i="0" u="none" strike="noStrike" cap="none">
                <a:solidFill>
                  <a:srgbClr val="002C47"/>
                </a:solidFill>
                <a:latin typeface="Poppins"/>
                <a:ea typeface="Poppins"/>
                <a:cs typeface="Poppins"/>
                <a:sym typeface="Poppins"/>
              </a:rPr>
              <a:t>Geografiske informationssystemer (GIS):</a:t>
            </a:r>
            <a:endParaRPr/>
          </a:p>
          <a:p>
            <a:pPr marL="0" marR="0" lvl="0" indent="0" algn="just" rtl="0">
              <a:lnSpc>
                <a:spcPct val="113962"/>
              </a:lnSpc>
              <a:spcBef>
                <a:spcPts val="0"/>
              </a:spcBef>
              <a:spcAft>
                <a:spcPts val="0"/>
              </a:spcAft>
              <a:buNone/>
            </a:pPr>
            <a:endParaRPr sz="2700" b="1" i="0" u="none" strike="noStrike" cap="none">
              <a:solidFill>
                <a:srgbClr val="002C47"/>
              </a:solidFill>
              <a:latin typeface="Poppins"/>
              <a:ea typeface="Poppins"/>
              <a:cs typeface="Poppins"/>
              <a:sym typeface="Poppins"/>
            </a:endParaRPr>
          </a:p>
          <a:p>
            <a:pPr marL="0" marR="0" lvl="0" indent="0" algn="just" rtl="0">
              <a:lnSpc>
                <a:spcPct val="113962"/>
              </a:lnSpc>
              <a:spcBef>
                <a:spcPts val="0"/>
              </a:spcBef>
              <a:spcAft>
                <a:spcPts val="0"/>
              </a:spcAft>
              <a:buNone/>
            </a:pPr>
            <a:r>
              <a:rPr lang="en-US" sz="2700" b="0" i="0" u="none" strike="noStrike" cap="none">
                <a:solidFill>
                  <a:srgbClr val="002C47"/>
                </a:solidFill>
                <a:latin typeface="Poppins"/>
                <a:ea typeface="Poppins"/>
                <a:cs typeface="Poppins"/>
                <a:sym typeface="Poppins"/>
              </a:rPr>
              <a:t>Teknologi hjælper med at analysere rumlige mønstre og relationer og identificerer områder med stort behov eller sårbarhed. Resultatevaluering måler fremskridt mod mål og påvirker bredere samfundsmæssige ændringer. </a:t>
            </a:r>
            <a:endParaRPr/>
          </a:p>
          <a:p>
            <a:pPr marL="0" marR="0" lvl="0" indent="0" algn="just" rtl="0">
              <a:lnSpc>
                <a:spcPct val="113962"/>
              </a:lnSpc>
              <a:spcBef>
                <a:spcPts val="0"/>
              </a:spcBef>
              <a:spcAft>
                <a:spcPts val="0"/>
              </a:spcAft>
              <a:buNone/>
            </a:pPr>
            <a:endParaRPr sz="2700" b="0" i="0" u="none" strike="noStrike" cap="none">
              <a:solidFill>
                <a:srgbClr val="002C47"/>
              </a:solidFill>
              <a:latin typeface="Poppins"/>
              <a:ea typeface="Poppins"/>
              <a:cs typeface="Poppins"/>
              <a:sym typeface="Poppins"/>
            </a:endParaRPr>
          </a:p>
        </p:txBody>
      </p:sp>
      <p:sp>
        <p:nvSpPr>
          <p:cNvPr id="528" name="Google Shape;528;p14"/>
          <p:cNvSpPr txBox="1"/>
          <p:nvPr/>
        </p:nvSpPr>
        <p:spPr>
          <a:xfrm>
            <a:off x="1875297" y="8587207"/>
            <a:ext cx="14537400" cy="889200"/>
          </a:xfrm>
          <a:prstGeom prst="rect">
            <a:avLst/>
          </a:prstGeom>
          <a:noFill/>
          <a:ln>
            <a:noFill/>
          </a:ln>
        </p:spPr>
        <p:txBody>
          <a:bodyPr spcFirstLastPara="1" wrap="square" lIns="0" tIns="0" rIns="0" bIns="0" anchor="t" anchorCtr="0">
            <a:spAutoFit/>
          </a:bodyPr>
          <a:lstStyle/>
          <a:p>
            <a:pPr marL="0" marR="0" lvl="0" indent="0" algn="just" rtl="0">
              <a:lnSpc>
                <a:spcPct val="113962"/>
              </a:lnSpc>
              <a:spcBef>
                <a:spcPts val="0"/>
              </a:spcBef>
              <a:spcAft>
                <a:spcPts val="0"/>
              </a:spcAft>
              <a:buNone/>
            </a:pPr>
            <a:r>
              <a:rPr lang="en-US" sz="2700" b="1" i="0" u="none" strike="noStrike" cap="none">
                <a:solidFill>
                  <a:srgbClr val="002C47"/>
                </a:solidFill>
                <a:latin typeface="Poppins"/>
                <a:ea typeface="Poppins"/>
                <a:cs typeface="Poppins"/>
                <a:sym typeface="Poppins"/>
              </a:rPr>
              <a:t>En blandet metodisk tilgang kombinerer kvantitative og kvalitative indsigter for at indfange både numeriske resultater og kvalitative virkninger på beboernes liv.</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8FDE7"/>
        </a:solidFill>
        <a:effectLst/>
      </p:bgPr>
    </p:bg>
    <p:spTree>
      <p:nvGrpSpPr>
        <p:cNvPr id="1" name="Shape 532"/>
        <p:cNvGrpSpPr/>
        <p:nvPr/>
      </p:nvGrpSpPr>
      <p:grpSpPr>
        <a:xfrm>
          <a:off x="0" y="0"/>
          <a:ext cx="0" cy="0"/>
          <a:chOff x="0" y="0"/>
          <a:chExt cx="0" cy="0"/>
        </a:xfrm>
      </p:grpSpPr>
      <p:grpSp>
        <p:nvGrpSpPr>
          <p:cNvPr id="533" name="Google Shape;533;p15"/>
          <p:cNvGrpSpPr/>
          <p:nvPr/>
        </p:nvGrpSpPr>
        <p:grpSpPr>
          <a:xfrm rot="-5400000">
            <a:off x="400374" y="-446048"/>
            <a:ext cx="1256653" cy="2148749"/>
            <a:chOff x="0" y="0"/>
            <a:chExt cx="1675537" cy="2864998"/>
          </a:xfrm>
        </p:grpSpPr>
        <p:grpSp>
          <p:nvGrpSpPr>
            <p:cNvPr id="534" name="Google Shape;534;p15"/>
            <p:cNvGrpSpPr/>
            <p:nvPr/>
          </p:nvGrpSpPr>
          <p:grpSpPr>
            <a:xfrm>
              <a:off x="0" y="352644"/>
              <a:ext cx="1143822" cy="1143822"/>
              <a:chOff x="0" y="0"/>
              <a:chExt cx="812800" cy="812800"/>
            </a:xfrm>
          </p:grpSpPr>
          <p:sp>
            <p:nvSpPr>
              <p:cNvPr id="535" name="Google Shape;535;p1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5"/>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537" name="Google Shape;537;p15"/>
            <p:cNvGrpSpPr/>
            <p:nvPr/>
          </p:nvGrpSpPr>
          <p:grpSpPr>
            <a:xfrm>
              <a:off x="869449" y="2058910"/>
              <a:ext cx="806088" cy="806088"/>
              <a:chOff x="0" y="0"/>
              <a:chExt cx="812800" cy="812800"/>
            </a:xfrm>
          </p:grpSpPr>
          <p:sp>
            <p:nvSpPr>
              <p:cNvPr id="538" name="Google Shape;538;p1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5"/>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540" name="Google Shape;540;p15"/>
            <p:cNvGrpSpPr/>
            <p:nvPr/>
          </p:nvGrpSpPr>
          <p:grpSpPr>
            <a:xfrm>
              <a:off x="74500" y="0"/>
              <a:ext cx="850178" cy="850178"/>
              <a:chOff x="0" y="0"/>
              <a:chExt cx="812800" cy="812800"/>
            </a:xfrm>
          </p:grpSpPr>
          <p:sp>
            <p:nvSpPr>
              <p:cNvPr id="541" name="Google Shape;541;p1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5"/>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sp>
        <p:nvSpPr>
          <p:cNvPr id="543" name="Google Shape;543;p15"/>
          <p:cNvSpPr/>
          <p:nvPr/>
        </p:nvSpPr>
        <p:spPr>
          <a:xfrm rot="2903702">
            <a:off x="-6099048" y="6337041"/>
            <a:ext cx="10909314" cy="3709167"/>
          </a:xfrm>
          <a:custGeom>
            <a:avLst/>
            <a:gdLst/>
            <a:ahLst/>
            <a:cxnLst/>
            <a:rect l="l" t="t" r="r" b="b"/>
            <a:pathLst>
              <a:path w="10909314" h="3709167" extrusionOk="0">
                <a:moveTo>
                  <a:pt x="0" y="0"/>
                </a:moveTo>
                <a:lnTo>
                  <a:pt x="10909314" y="0"/>
                </a:lnTo>
                <a:lnTo>
                  <a:pt x="10909314" y="3709167"/>
                </a:lnTo>
                <a:lnTo>
                  <a:pt x="0" y="3709167"/>
                </a:lnTo>
                <a:lnTo>
                  <a:pt x="0" y="0"/>
                </a:lnTo>
                <a:close/>
              </a:path>
            </a:pathLst>
          </a:custGeom>
          <a:blipFill rotWithShape="1">
            <a:blip r:embed="rId3">
              <a:alphaModFix amt="77000"/>
            </a:blip>
            <a:stretch>
              <a:fillRect/>
            </a:stretch>
          </a:blipFill>
          <a:ln>
            <a:noFill/>
          </a:ln>
        </p:spPr>
        <p:txBody>
          <a:bodyPr/>
          <a:lstStyle/>
          <a:p>
            <a:endParaRPr lang="en-DK"/>
          </a:p>
        </p:txBody>
      </p:sp>
      <p:cxnSp>
        <p:nvCxnSpPr>
          <p:cNvPr id="544" name="Google Shape;544;p15"/>
          <p:cNvCxnSpPr/>
          <p:nvPr/>
        </p:nvCxnSpPr>
        <p:spPr>
          <a:xfrm>
            <a:off x="11305876" y="2150389"/>
            <a:ext cx="9927520" cy="0"/>
          </a:xfrm>
          <a:prstGeom prst="straightConnector1">
            <a:avLst/>
          </a:prstGeom>
          <a:noFill/>
          <a:ln w="123825" cap="flat" cmpd="sng">
            <a:solidFill>
              <a:srgbClr val="45B042"/>
            </a:solidFill>
            <a:prstDash val="solid"/>
            <a:round/>
            <a:headEnd type="none" w="sm" len="sm"/>
            <a:tailEnd type="none" w="sm" len="sm"/>
          </a:ln>
        </p:spPr>
      </p:cxnSp>
      <p:sp>
        <p:nvSpPr>
          <p:cNvPr id="545" name="Google Shape;545;p15"/>
          <p:cNvSpPr/>
          <p:nvPr/>
        </p:nvSpPr>
        <p:spPr>
          <a:xfrm>
            <a:off x="14756559" y="5625207"/>
            <a:ext cx="3531441" cy="4623818"/>
          </a:xfrm>
          <a:custGeom>
            <a:avLst/>
            <a:gdLst/>
            <a:ahLst/>
            <a:cxnLst/>
            <a:rect l="l" t="t" r="r" b="b"/>
            <a:pathLst>
              <a:path w="3531441" h="4623818" extrusionOk="0">
                <a:moveTo>
                  <a:pt x="0" y="0"/>
                </a:moveTo>
                <a:lnTo>
                  <a:pt x="3531441" y="0"/>
                </a:lnTo>
                <a:lnTo>
                  <a:pt x="3531441" y="4623818"/>
                </a:lnTo>
                <a:lnTo>
                  <a:pt x="0" y="4623818"/>
                </a:lnTo>
                <a:lnTo>
                  <a:pt x="0" y="0"/>
                </a:lnTo>
                <a:close/>
              </a:path>
            </a:pathLst>
          </a:custGeom>
          <a:blipFill rotWithShape="1">
            <a:blip r:embed="rId4">
              <a:alphaModFix/>
            </a:blip>
            <a:stretch>
              <a:fillRect/>
            </a:stretch>
          </a:blipFill>
          <a:ln>
            <a:noFill/>
          </a:ln>
        </p:spPr>
        <p:txBody>
          <a:bodyPr/>
          <a:lstStyle/>
          <a:p>
            <a:endParaRPr lang="en-DK"/>
          </a:p>
        </p:txBody>
      </p:sp>
      <p:sp>
        <p:nvSpPr>
          <p:cNvPr id="546" name="Google Shape;546;p15"/>
          <p:cNvSpPr txBox="1"/>
          <p:nvPr/>
        </p:nvSpPr>
        <p:spPr>
          <a:xfrm>
            <a:off x="2854500" y="2459950"/>
            <a:ext cx="12579000" cy="7578228"/>
          </a:xfrm>
          <a:prstGeom prst="rect">
            <a:avLst/>
          </a:prstGeom>
          <a:noFill/>
          <a:ln>
            <a:noFill/>
          </a:ln>
        </p:spPr>
        <p:txBody>
          <a:bodyPr spcFirstLastPara="1" wrap="square" lIns="0" tIns="0" rIns="0" bIns="0" anchor="t" anchorCtr="0">
            <a:spAutoFit/>
          </a:bodyPr>
          <a:lstStyle/>
          <a:p>
            <a:pPr marL="0" marR="0" lvl="0" indent="0" algn="just" rtl="0">
              <a:lnSpc>
                <a:spcPct val="113962"/>
              </a:lnSpc>
              <a:spcBef>
                <a:spcPts val="0"/>
              </a:spcBef>
              <a:spcAft>
                <a:spcPts val="0"/>
              </a:spcAft>
              <a:buNone/>
            </a:pPr>
            <a:r>
              <a:rPr lang="en-US" sz="2400" b="1" i="0" u="none" strike="noStrike" cap="none" dirty="0" err="1">
                <a:solidFill>
                  <a:srgbClr val="002C47"/>
                </a:solidFill>
                <a:latin typeface="Poppins"/>
                <a:ea typeface="Poppins"/>
                <a:cs typeface="Poppins"/>
                <a:sym typeface="Poppins"/>
              </a:rPr>
              <a:t>Sikre</a:t>
            </a:r>
            <a:r>
              <a:rPr lang="en-US" sz="2400" b="1" i="0" u="none" strike="noStrike" cap="none" dirty="0">
                <a:solidFill>
                  <a:srgbClr val="002C47"/>
                </a:solidFill>
                <a:latin typeface="Poppins"/>
                <a:ea typeface="Poppins"/>
                <a:cs typeface="Poppins"/>
                <a:sym typeface="Poppins"/>
              </a:rPr>
              <a:t> </a:t>
            </a:r>
            <a:r>
              <a:rPr lang="en-US" sz="2400" b="1" i="0" u="none" strike="noStrike" cap="none" dirty="0" err="1">
                <a:solidFill>
                  <a:srgbClr val="002C47"/>
                </a:solidFill>
                <a:latin typeface="Poppins"/>
                <a:ea typeface="Poppins"/>
                <a:cs typeface="Poppins"/>
                <a:sym typeface="Poppins"/>
              </a:rPr>
              <a:t>lige</a:t>
            </a:r>
            <a:r>
              <a:rPr lang="en-US" sz="2400" b="1" i="0" u="none" strike="noStrike" cap="none" dirty="0">
                <a:solidFill>
                  <a:srgbClr val="002C47"/>
                </a:solidFill>
                <a:latin typeface="Poppins"/>
                <a:ea typeface="Poppins"/>
                <a:cs typeface="Poppins"/>
                <a:sym typeface="Poppins"/>
              </a:rPr>
              <a:t> </a:t>
            </a:r>
            <a:r>
              <a:rPr lang="en-US" sz="2400" b="1" i="0" u="none" strike="noStrike" cap="none" dirty="0" err="1">
                <a:solidFill>
                  <a:srgbClr val="002C47"/>
                </a:solidFill>
                <a:latin typeface="Poppins"/>
                <a:ea typeface="Poppins"/>
                <a:cs typeface="Poppins"/>
                <a:sym typeface="Poppins"/>
              </a:rPr>
              <a:t>adgang</a:t>
            </a:r>
            <a:r>
              <a:rPr lang="en-US" sz="2400" b="1" i="0" u="none" strike="noStrike" cap="none" dirty="0">
                <a:solidFill>
                  <a:srgbClr val="002C47"/>
                </a:solidFill>
                <a:latin typeface="Poppins"/>
                <a:ea typeface="Poppins"/>
                <a:cs typeface="Poppins"/>
                <a:sym typeface="Poppins"/>
              </a:rPr>
              <a:t> </a:t>
            </a:r>
            <a:r>
              <a:rPr lang="en-US" sz="2400" b="1" i="0" u="none" strike="noStrike" cap="none" dirty="0" err="1">
                <a:solidFill>
                  <a:srgbClr val="002C47"/>
                </a:solidFill>
                <a:latin typeface="Poppins"/>
                <a:ea typeface="Poppins"/>
                <a:cs typeface="Poppins"/>
                <a:sym typeface="Poppins"/>
              </a:rPr>
              <a:t>til</a:t>
            </a:r>
            <a:r>
              <a:rPr lang="en-US" sz="2400" b="1" i="0" u="none" strike="noStrike" cap="none" dirty="0">
                <a:solidFill>
                  <a:srgbClr val="002C47"/>
                </a:solidFill>
                <a:latin typeface="Poppins"/>
                <a:ea typeface="Poppins"/>
                <a:cs typeface="Poppins"/>
                <a:sym typeface="Poppins"/>
              </a:rPr>
              <a:t> </a:t>
            </a:r>
            <a:r>
              <a:rPr lang="en-US" sz="2400" b="1" i="0" u="none" strike="noStrike" cap="none" dirty="0" err="1">
                <a:solidFill>
                  <a:srgbClr val="002C47"/>
                </a:solidFill>
                <a:latin typeface="Poppins"/>
                <a:ea typeface="Poppins"/>
                <a:cs typeface="Poppins"/>
                <a:sym typeface="Poppins"/>
              </a:rPr>
              <a:t>sundhedspleje</a:t>
            </a:r>
            <a:r>
              <a:rPr lang="en-US" sz="2400" b="1" i="0" u="none" strike="noStrike" cap="none" dirty="0">
                <a:solidFill>
                  <a:srgbClr val="002C47"/>
                </a:solidFill>
                <a:latin typeface="Poppins"/>
                <a:ea typeface="Poppins"/>
                <a:cs typeface="Poppins"/>
                <a:sym typeface="Poppins"/>
              </a:rPr>
              <a:t> </a:t>
            </a:r>
            <a:r>
              <a:rPr lang="en-US" sz="2400" b="1" i="0" u="none" strike="noStrike" cap="none" dirty="0" err="1">
                <a:solidFill>
                  <a:srgbClr val="002C47"/>
                </a:solidFill>
                <a:latin typeface="Poppins"/>
                <a:ea typeface="Poppins"/>
                <a:cs typeface="Poppins"/>
                <a:sym typeface="Poppins"/>
              </a:rPr>
              <a:t>og</a:t>
            </a:r>
            <a:r>
              <a:rPr lang="en-US" sz="2400" b="1" i="0" u="none" strike="noStrike" cap="none" dirty="0">
                <a:solidFill>
                  <a:srgbClr val="002C47"/>
                </a:solidFill>
                <a:latin typeface="Poppins"/>
                <a:ea typeface="Poppins"/>
                <a:cs typeface="Poppins"/>
                <a:sym typeface="Poppins"/>
              </a:rPr>
              <a:t> </a:t>
            </a:r>
            <a:r>
              <a:rPr lang="en-US" sz="2400" b="1" i="0" u="none" strike="noStrike" cap="none" dirty="0" err="1">
                <a:solidFill>
                  <a:srgbClr val="002C47"/>
                </a:solidFill>
                <a:latin typeface="Poppins"/>
                <a:ea typeface="Poppins"/>
                <a:cs typeface="Poppins"/>
                <a:sym typeface="Poppins"/>
              </a:rPr>
              <a:t>sociale</a:t>
            </a:r>
            <a:r>
              <a:rPr lang="en-US" sz="2400" b="1" i="0" u="none" strike="noStrike" cap="none" dirty="0">
                <a:solidFill>
                  <a:srgbClr val="002C47"/>
                </a:solidFill>
                <a:latin typeface="Poppins"/>
                <a:ea typeface="Poppins"/>
                <a:cs typeface="Poppins"/>
                <a:sym typeface="Poppins"/>
              </a:rPr>
              <a:t> </a:t>
            </a:r>
            <a:r>
              <a:rPr lang="en-US" sz="2400" b="1" i="0" u="none" strike="noStrike" cap="none" dirty="0" err="1">
                <a:solidFill>
                  <a:srgbClr val="002C47"/>
                </a:solidFill>
                <a:latin typeface="Poppins"/>
                <a:ea typeface="Poppins"/>
                <a:cs typeface="Poppins"/>
                <a:sym typeface="Poppins"/>
              </a:rPr>
              <a:t>ydelser</a:t>
            </a:r>
            <a:r>
              <a:rPr lang="en-US" sz="2400" b="1" i="0" u="none" strike="noStrike" cap="none" dirty="0">
                <a:solidFill>
                  <a:srgbClr val="002C47"/>
                </a:solidFill>
                <a:latin typeface="Poppins"/>
                <a:ea typeface="Poppins"/>
                <a:cs typeface="Poppins"/>
                <a:sym typeface="Poppins"/>
              </a:rPr>
              <a:t>: </a:t>
            </a:r>
            <a:endParaRPr sz="2400" dirty="0"/>
          </a:p>
          <a:p>
            <a:pPr marL="0" marR="0" lvl="0" indent="0" algn="just" rtl="0">
              <a:lnSpc>
                <a:spcPct val="113963"/>
              </a:lnSpc>
              <a:spcBef>
                <a:spcPts val="0"/>
              </a:spcBef>
              <a:spcAft>
                <a:spcPts val="0"/>
              </a:spcAft>
              <a:buNone/>
            </a:pPr>
            <a:r>
              <a:rPr lang="en-US" sz="2400" b="0" i="0" u="none" strike="noStrike" cap="none" dirty="0" err="1">
                <a:solidFill>
                  <a:srgbClr val="002C47"/>
                </a:solidFill>
                <a:latin typeface="Poppins"/>
                <a:ea typeface="Poppins"/>
                <a:cs typeface="Poppins"/>
                <a:sym typeface="Poppins"/>
              </a:rPr>
              <a:t>Samarbejde</a:t>
            </a:r>
            <a:r>
              <a:rPr lang="en-US" sz="2400" b="0" i="0" u="none" strike="noStrike" cap="none" dirty="0">
                <a:solidFill>
                  <a:srgbClr val="002C47"/>
                </a:solidFill>
                <a:latin typeface="Poppins"/>
                <a:ea typeface="Poppins"/>
                <a:cs typeface="Poppins"/>
                <a:sym typeface="Poppins"/>
              </a:rPr>
              <a:t> med </a:t>
            </a:r>
            <a:r>
              <a:rPr lang="en-US" sz="2400" b="0" i="0" u="none" strike="noStrike" cap="none" dirty="0" err="1">
                <a:solidFill>
                  <a:srgbClr val="002C47"/>
                </a:solidFill>
                <a:latin typeface="Poppins"/>
                <a:ea typeface="Poppins"/>
                <a:cs typeface="Poppins"/>
                <a:sym typeface="Poppins"/>
              </a:rPr>
              <a:t>sundhedsudbydere</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nonprofitorganisationer</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og</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offentlige</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instanser</a:t>
            </a:r>
            <a:r>
              <a:rPr lang="en-US" sz="2400" b="0" i="0" u="none" strike="noStrike" cap="none" dirty="0">
                <a:solidFill>
                  <a:srgbClr val="002C47"/>
                </a:solidFill>
                <a:latin typeface="Poppins"/>
                <a:ea typeface="Poppins"/>
                <a:cs typeface="Poppins"/>
                <a:sym typeface="Poppins"/>
              </a:rPr>
              <a:t> for at </a:t>
            </a:r>
            <a:r>
              <a:rPr lang="en-US" sz="2400" b="0" i="0" u="none" strike="noStrike" cap="none" dirty="0" err="1">
                <a:solidFill>
                  <a:srgbClr val="002C47"/>
                </a:solidFill>
                <a:latin typeface="Poppins"/>
                <a:ea typeface="Poppins"/>
                <a:cs typeface="Poppins"/>
                <a:sym typeface="Poppins"/>
              </a:rPr>
              <a:t>afhjælpe</a:t>
            </a:r>
            <a:r>
              <a:rPr lang="en-US" sz="2400" b="0" i="0" u="none" strike="noStrike" cap="none" dirty="0">
                <a:solidFill>
                  <a:srgbClr val="002C47"/>
                </a:solidFill>
                <a:latin typeface="Poppins"/>
                <a:ea typeface="Poppins"/>
                <a:cs typeface="Poppins"/>
                <a:sym typeface="Poppins"/>
              </a:rPr>
              <a:t> huller </a:t>
            </a:r>
            <a:r>
              <a:rPr lang="en-US" sz="2400" b="0" i="0" u="none" strike="noStrike" cap="none" dirty="0" err="1">
                <a:solidFill>
                  <a:srgbClr val="002C47"/>
                </a:solidFill>
                <a:latin typeface="Poppins"/>
                <a:ea typeface="Poppins"/>
                <a:cs typeface="Poppins"/>
                <a:sym typeface="Poppins"/>
              </a:rPr>
              <a:t>i</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servicen</a:t>
            </a:r>
            <a:r>
              <a:rPr lang="en-US" sz="2400" b="0" i="0" u="none" strike="noStrike" cap="none" dirty="0">
                <a:solidFill>
                  <a:srgbClr val="002C47"/>
                </a:solidFill>
                <a:latin typeface="Poppins"/>
                <a:ea typeface="Poppins"/>
                <a:cs typeface="Poppins"/>
                <a:sym typeface="Poppins"/>
              </a:rPr>
              <a:t>.</a:t>
            </a:r>
            <a:endParaRPr sz="2400" b="0" i="0" u="none" strike="noStrike" cap="none" dirty="0">
              <a:solidFill>
                <a:srgbClr val="002C47"/>
              </a:solidFill>
              <a:latin typeface="Poppins"/>
              <a:ea typeface="Poppins"/>
              <a:cs typeface="Poppins"/>
              <a:sym typeface="Poppins"/>
            </a:endParaRPr>
          </a:p>
          <a:p>
            <a:pPr marL="0" marR="0" lvl="0" indent="0" algn="just" rtl="0">
              <a:lnSpc>
                <a:spcPct val="113962"/>
              </a:lnSpc>
              <a:spcBef>
                <a:spcPts val="0"/>
              </a:spcBef>
              <a:spcAft>
                <a:spcPts val="0"/>
              </a:spcAft>
              <a:buNone/>
            </a:pPr>
            <a:endParaRPr sz="2400" dirty="0">
              <a:solidFill>
                <a:srgbClr val="002C47"/>
              </a:solidFill>
              <a:latin typeface="Poppins"/>
              <a:ea typeface="Poppins"/>
              <a:cs typeface="Poppins"/>
              <a:sym typeface="Poppins"/>
            </a:endParaRPr>
          </a:p>
          <a:p>
            <a:pPr marL="0" marR="0" lvl="0" indent="0" algn="just" rtl="0">
              <a:lnSpc>
                <a:spcPct val="113962"/>
              </a:lnSpc>
              <a:spcBef>
                <a:spcPts val="0"/>
              </a:spcBef>
              <a:spcAft>
                <a:spcPts val="0"/>
              </a:spcAft>
              <a:buNone/>
            </a:pPr>
            <a:r>
              <a:rPr lang="en-US" sz="2400" b="1" i="0" u="none" strike="noStrike" cap="none" dirty="0" err="1">
                <a:solidFill>
                  <a:srgbClr val="002C47"/>
                </a:solidFill>
                <a:latin typeface="Poppins"/>
                <a:ea typeface="Poppins"/>
                <a:cs typeface="Poppins"/>
                <a:sym typeface="Poppins"/>
              </a:rPr>
              <a:t>Opbygning</a:t>
            </a:r>
            <a:r>
              <a:rPr lang="en-US" sz="2400" b="1" i="0" u="none" strike="noStrike" cap="none" dirty="0">
                <a:solidFill>
                  <a:srgbClr val="002C47"/>
                </a:solidFill>
                <a:latin typeface="Poppins"/>
                <a:ea typeface="Poppins"/>
                <a:cs typeface="Poppins"/>
                <a:sym typeface="Poppins"/>
              </a:rPr>
              <a:t> </a:t>
            </a:r>
            <a:r>
              <a:rPr lang="en-US" sz="2400" b="1" i="0" u="none" strike="noStrike" cap="none" dirty="0" err="1">
                <a:solidFill>
                  <a:srgbClr val="002C47"/>
                </a:solidFill>
                <a:latin typeface="Poppins"/>
                <a:ea typeface="Poppins"/>
                <a:cs typeface="Poppins"/>
                <a:sym typeface="Poppins"/>
              </a:rPr>
              <a:t>af</a:t>
            </a:r>
            <a:r>
              <a:rPr lang="en-US" sz="2400" b="1" i="0" u="none" strike="noStrike" cap="none" dirty="0">
                <a:solidFill>
                  <a:srgbClr val="002C47"/>
                </a:solidFill>
                <a:latin typeface="Poppins"/>
                <a:ea typeface="Poppins"/>
                <a:cs typeface="Poppins"/>
                <a:sym typeface="Poppins"/>
              </a:rPr>
              <a:t> et robust</a:t>
            </a:r>
            <a:r>
              <a:rPr lang="en-US" sz="2400" b="0" i="0" u="none" strike="noStrike" cap="none" dirty="0">
                <a:solidFill>
                  <a:srgbClr val="002C47"/>
                </a:solidFill>
                <a:latin typeface="Poppins"/>
                <a:ea typeface="Poppins"/>
                <a:cs typeface="Poppins"/>
                <a:sym typeface="Poppins"/>
              </a:rPr>
              <a:t>,</a:t>
            </a:r>
            <a:r>
              <a:rPr lang="en-US" sz="2400" b="1" i="0" u="none" strike="noStrike" cap="none" dirty="0">
                <a:solidFill>
                  <a:srgbClr val="002C47"/>
                </a:solidFill>
                <a:latin typeface="Poppins"/>
                <a:ea typeface="Poppins"/>
                <a:cs typeface="Poppins"/>
                <a:sym typeface="Poppins"/>
              </a:rPr>
              <a:t> </a:t>
            </a:r>
            <a:r>
              <a:rPr lang="en-US" sz="2400" b="1" i="0" u="none" strike="noStrike" cap="none" dirty="0" err="1">
                <a:solidFill>
                  <a:srgbClr val="002C47"/>
                </a:solidFill>
                <a:latin typeface="Poppins"/>
                <a:ea typeface="Poppins"/>
                <a:cs typeface="Poppins"/>
                <a:sym typeface="Poppins"/>
              </a:rPr>
              <a:t>sundt</a:t>
            </a:r>
            <a:r>
              <a:rPr lang="en-US" sz="2400" b="1" i="0" u="none" strike="noStrike" cap="none" dirty="0">
                <a:solidFill>
                  <a:srgbClr val="002C47"/>
                </a:solidFill>
                <a:latin typeface="Poppins"/>
                <a:ea typeface="Poppins"/>
                <a:cs typeface="Poppins"/>
                <a:sym typeface="Poppins"/>
              </a:rPr>
              <a:t> </a:t>
            </a:r>
            <a:r>
              <a:rPr lang="en-US" sz="2400" b="1" i="0" u="none" strike="noStrike" cap="none" dirty="0" err="1">
                <a:solidFill>
                  <a:srgbClr val="002C47"/>
                </a:solidFill>
                <a:latin typeface="Poppins"/>
                <a:ea typeface="Poppins"/>
                <a:cs typeface="Poppins"/>
                <a:sym typeface="Poppins"/>
              </a:rPr>
              <a:t>samfund</a:t>
            </a:r>
            <a:r>
              <a:rPr lang="en-US" sz="2400" b="1" i="0" u="none" strike="noStrike" cap="none" dirty="0">
                <a:solidFill>
                  <a:srgbClr val="002C47"/>
                </a:solidFill>
                <a:latin typeface="Poppins"/>
                <a:ea typeface="Poppins"/>
                <a:cs typeface="Poppins"/>
                <a:sym typeface="Poppins"/>
              </a:rPr>
              <a:t>: </a:t>
            </a:r>
            <a:endParaRPr sz="2400" dirty="0"/>
          </a:p>
          <a:p>
            <a:pPr marL="0" marR="0" lvl="0" indent="0" algn="just" rtl="0">
              <a:lnSpc>
                <a:spcPct val="113963"/>
              </a:lnSpc>
              <a:spcBef>
                <a:spcPts val="0"/>
              </a:spcBef>
              <a:spcAft>
                <a:spcPts val="0"/>
              </a:spcAft>
              <a:buNone/>
            </a:pPr>
            <a:r>
              <a:rPr lang="en-US" sz="2400" b="0" i="0" u="none" strike="noStrike" cap="none" dirty="0">
                <a:solidFill>
                  <a:srgbClr val="002C47"/>
                </a:solidFill>
                <a:latin typeface="Poppins"/>
                <a:ea typeface="Poppins"/>
                <a:cs typeface="Poppins"/>
                <a:sym typeface="Poppins"/>
              </a:rPr>
              <a:t>At </a:t>
            </a:r>
            <a:r>
              <a:rPr lang="en-US" sz="2400" b="0" i="0" u="none" strike="noStrike" cap="none" dirty="0" err="1">
                <a:solidFill>
                  <a:srgbClr val="002C47"/>
                </a:solidFill>
                <a:latin typeface="Poppins"/>
                <a:ea typeface="Poppins"/>
                <a:cs typeface="Poppins"/>
                <a:sym typeface="Poppins"/>
              </a:rPr>
              <a:t>fremme</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rummelighed</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hylde</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mangfoldighed</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og</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fremme</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gensidig</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respekt</a:t>
            </a:r>
            <a:r>
              <a:rPr lang="en-US" sz="2400" b="0" i="0" u="none" strike="noStrike" cap="none" dirty="0">
                <a:solidFill>
                  <a:srgbClr val="002C47"/>
                </a:solidFill>
                <a:latin typeface="Poppins"/>
                <a:ea typeface="Poppins"/>
                <a:cs typeface="Poppins"/>
                <a:sym typeface="Poppins"/>
              </a:rPr>
              <a:t>.</a:t>
            </a:r>
            <a:endParaRPr sz="2400" b="0" i="0" u="none" strike="noStrike" cap="none" dirty="0">
              <a:solidFill>
                <a:srgbClr val="002C47"/>
              </a:solidFill>
              <a:latin typeface="Poppins"/>
              <a:ea typeface="Poppins"/>
              <a:cs typeface="Poppins"/>
              <a:sym typeface="Poppins"/>
            </a:endParaRPr>
          </a:p>
          <a:p>
            <a:pPr marL="0" marR="0" lvl="0" indent="0" algn="just" rtl="0">
              <a:lnSpc>
                <a:spcPct val="113962"/>
              </a:lnSpc>
              <a:spcBef>
                <a:spcPts val="0"/>
              </a:spcBef>
              <a:spcAft>
                <a:spcPts val="0"/>
              </a:spcAft>
              <a:buNone/>
            </a:pPr>
            <a:endParaRPr sz="2400" dirty="0">
              <a:solidFill>
                <a:srgbClr val="002C47"/>
              </a:solidFill>
              <a:latin typeface="Poppins"/>
              <a:ea typeface="Poppins"/>
              <a:cs typeface="Poppins"/>
              <a:sym typeface="Poppins"/>
            </a:endParaRPr>
          </a:p>
          <a:p>
            <a:pPr marL="0" marR="0" lvl="0" indent="0" algn="just" rtl="0">
              <a:lnSpc>
                <a:spcPct val="113962"/>
              </a:lnSpc>
              <a:spcBef>
                <a:spcPts val="0"/>
              </a:spcBef>
              <a:spcAft>
                <a:spcPts val="0"/>
              </a:spcAft>
              <a:buNone/>
            </a:pPr>
            <a:r>
              <a:rPr lang="en-US" sz="2400" b="1" i="0" u="none" strike="noStrike" cap="none" dirty="0" err="1">
                <a:solidFill>
                  <a:srgbClr val="002C47"/>
                </a:solidFill>
                <a:latin typeface="Poppins"/>
                <a:ea typeface="Poppins"/>
                <a:cs typeface="Poppins"/>
                <a:sym typeface="Poppins"/>
              </a:rPr>
              <a:t>Økonomisk</a:t>
            </a:r>
            <a:r>
              <a:rPr lang="en-US" sz="2400" b="1" i="0" u="none" strike="noStrike" cap="none" dirty="0">
                <a:solidFill>
                  <a:srgbClr val="002C47"/>
                </a:solidFill>
                <a:latin typeface="Poppins"/>
                <a:ea typeface="Poppins"/>
                <a:cs typeface="Poppins"/>
                <a:sym typeface="Poppins"/>
              </a:rPr>
              <a:t> </a:t>
            </a:r>
            <a:r>
              <a:rPr lang="en-US" sz="2400" b="1" i="0" u="none" strike="noStrike" cap="none" dirty="0" err="1">
                <a:solidFill>
                  <a:srgbClr val="002C47"/>
                </a:solidFill>
                <a:latin typeface="Poppins"/>
                <a:ea typeface="Poppins"/>
                <a:cs typeface="Poppins"/>
                <a:sym typeface="Poppins"/>
              </a:rPr>
              <a:t>velfærd</a:t>
            </a:r>
            <a:r>
              <a:rPr lang="en-US" sz="2400" b="0" i="0" u="none" strike="noStrike" cap="none" dirty="0">
                <a:solidFill>
                  <a:srgbClr val="002C47"/>
                </a:solidFill>
                <a:latin typeface="Poppins"/>
                <a:ea typeface="Poppins"/>
                <a:cs typeface="Poppins"/>
                <a:sym typeface="Poppins"/>
              </a:rPr>
              <a:t>: </a:t>
            </a:r>
            <a:endParaRPr sz="2400" dirty="0"/>
          </a:p>
          <a:p>
            <a:pPr marL="0" marR="0" lvl="0" indent="0" algn="just" rtl="0">
              <a:lnSpc>
                <a:spcPct val="113963"/>
              </a:lnSpc>
              <a:spcBef>
                <a:spcPts val="0"/>
              </a:spcBef>
              <a:spcAft>
                <a:spcPts val="0"/>
              </a:spcAft>
              <a:buNone/>
            </a:pPr>
            <a:r>
              <a:rPr lang="en-US" sz="2400" b="0" i="0" u="none" strike="noStrike" cap="none" dirty="0" err="1">
                <a:solidFill>
                  <a:srgbClr val="002C47"/>
                </a:solidFill>
                <a:latin typeface="Poppins"/>
                <a:ea typeface="Poppins"/>
                <a:cs typeface="Poppins"/>
                <a:sym typeface="Poppins"/>
              </a:rPr>
              <a:t>Støtte</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til</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lokale</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virksomheder</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og</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iværksætteri</a:t>
            </a:r>
            <a:r>
              <a:rPr lang="en-US" sz="2400" b="0" i="0" u="none" strike="noStrike" cap="none" dirty="0">
                <a:solidFill>
                  <a:srgbClr val="002C47"/>
                </a:solidFill>
                <a:latin typeface="Poppins"/>
                <a:ea typeface="Poppins"/>
                <a:cs typeface="Poppins"/>
                <a:sym typeface="Poppins"/>
              </a:rPr>
              <a:t> for at </a:t>
            </a:r>
            <a:r>
              <a:rPr lang="en-US" sz="2400" b="0" i="0" u="none" strike="noStrike" cap="none" dirty="0" err="1">
                <a:solidFill>
                  <a:srgbClr val="002C47"/>
                </a:solidFill>
                <a:latin typeface="Poppins"/>
                <a:ea typeface="Poppins"/>
                <a:cs typeface="Poppins"/>
                <a:sym typeface="Poppins"/>
              </a:rPr>
              <a:t>fremme</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økonomisk</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vækst</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skabe</a:t>
            </a:r>
            <a:r>
              <a:rPr lang="en-US" sz="2400" b="0" i="0" u="none" strike="noStrike" cap="none" dirty="0">
                <a:solidFill>
                  <a:srgbClr val="002C47"/>
                </a:solidFill>
                <a:latin typeface="Poppins"/>
                <a:ea typeface="Poppins"/>
                <a:cs typeface="Poppins"/>
                <a:sym typeface="Poppins"/>
              </a:rPr>
              <a:t> jobs </a:t>
            </a:r>
            <a:r>
              <a:rPr lang="en-US" sz="2400" b="0" i="0" u="none" strike="noStrike" cap="none" dirty="0" err="1">
                <a:solidFill>
                  <a:srgbClr val="002C47"/>
                </a:solidFill>
                <a:latin typeface="Poppins"/>
                <a:ea typeface="Poppins"/>
                <a:cs typeface="Poppins"/>
                <a:sym typeface="Poppins"/>
              </a:rPr>
              <a:t>og</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reducere</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fattigdom</a:t>
            </a:r>
            <a:r>
              <a:rPr lang="en-US" sz="2400" b="0" i="0" u="none" strike="noStrike" cap="none" dirty="0">
                <a:solidFill>
                  <a:srgbClr val="002C47"/>
                </a:solidFill>
                <a:latin typeface="Poppins"/>
                <a:ea typeface="Poppins"/>
                <a:cs typeface="Poppins"/>
                <a:sym typeface="Poppins"/>
              </a:rPr>
              <a:t>.</a:t>
            </a:r>
            <a:endParaRPr sz="2400" b="0" i="0" u="none" strike="noStrike" cap="none" dirty="0">
              <a:solidFill>
                <a:srgbClr val="002C47"/>
              </a:solidFill>
              <a:latin typeface="Poppins"/>
              <a:ea typeface="Poppins"/>
              <a:cs typeface="Poppins"/>
              <a:sym typeface="Poppins"/>
            </a:endParaRPr>
          </a:p>
          <a:p>
            <a:pPr marL="0" marR="0" lvl="0" indent="0" algn="just" rtl="0">
              <a:lnSpc>
                <a:spcPct val="113962"/>
              </a:lnSpc>
              <a:spcBef>
                <a:spcPts val="0"/>
              </a:spcBef>
              <a:spcAft>
                <a:spcPts val="0"/>
              </a:spcAft>
              <a:buNone/>
            </a:pPr>
            <a:endParaRPr sz="2400" dirty="0">
              <a:solidFill>
                <a:srgbClr val="002C47"/>
              </a:solidFill>
              <a:latin typeface="Poppins"/>
              <a:ea typeface="Poppins"/>
              <a:cs typeface="Poppins"/>
              <a:sym typeface="Poppins"/>
            </a:endParaRPr>
          </a:p>
          <a:p>
            <a:pPr marL="0" marR="0" lvl="0" indent="0" algn="just" rtl="0">
              <a:lnSpc>
                <a:spcPct val="113962"/>
              </a:lnSpc>
              <a:spcBef>
                <a:spcPts val="0"/>
              </a:spcBef>
              <a:spcAft>
                <a:spcPts val="0"/>
              </a:spcAft>
              <a:buNone/>
            </a:pPr>
            <a:r>
              <a:rPr lang="en-US" sz="2400" b="1" i="0" u="none" strike="noStrike" cap="none" dirty="0" err="1">
                <a:solidFill>
                  <a:srgbClr val="002C47"/>
                </a:solidFill>
                <a:latin typeface="Poppins"/>
                <a:ea typeface="Poppins"/>
                <a:cs typeface="Poppins"/>
                <a:sym typeface="Poppins"/>
              </a:rPr>
              <a:t>Uddannelse</a:t>
            </a:r>
            <a:r>
              <a:rPr lang="en-US" sz="2400" b="0" i="0" u="none" strike="noStrike" cap="none" dirty="0">
                <a:solidFill>
                  <a:srgbClr val="002C47"/>
                </a:solidFill>
                <a:latin typeface="Poppins"/>
                <a:ea typeface="Poppins"/>
                <a:cs typeface="Poppins"/>
                <a:sym typeface="Poppins"/>
              </a:rPr>
              <a:t>: </a:t>
            </a:r>
            <a:endParaRPr sz="2400" dirty="0"/>
          </a:p>
          <a:p>
            <a:pPr marL="0" marR="0" lvl="0" indent="0" algn="just" rtl="0">
              <a:lnSpc>
                <a:spcPct val="113963"/>
              </a:lnSpc>
              <a:spcBef>
                <a:spcPts val="0"/>
              </a:spcBef>
              <a:spcAft>
                <a:spcPts val="0"/>
              </a:spcAft>
              <a:buNone/>
            </a:pPr>
            <a:r>
              <a:rPr lang="en-US" sz="2400" b="0" i="0" u="none" strike="noStrike" cap="none" dirty="0" err="1">
                <a:solidFill>
                  <a:srgbClr val="002C47"/>
                </a:solidFill>
                <a:latin typeface="Poppins"/>
                <a:ea typeface="Poppins"/>
                <a:cs typeface="Poppins"/>
                <a:sym typeface="Poppins"/>
              </a:rPr>
              <a:t>Styrker</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enkeltpersoner</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gennem</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lokale</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læringscentre</a:t>
            </a:r>
            <a:r>
              <a:rPr lang="en-US" sz="2400" b="0" i="0" u="none" strike="noStrike" cap="none" dirty="0">
                <a:solidFill>
                  <a:srgbClr val="002C47"/>
                </a:solidFill>
                <a:latin typeface="Poppins"/>
                <a:ea typeface="Poppins"/>
                <a:cs typeface="Poppins"/>
                <a:sym typeface="Poppins"/>
              </a:rPr>
              <a:t>, programmer for </a:t>
            </a:r>
            <a:r>
              <a:rPr lang="en-US" sz="2400" b="0" i="0" u="none" strike="noStrike" cap="none" dirty="0" err="1">
                <a:solidFill>
                  <a:srgbClr val="002C47"/>
                </a:solidFill>
                <a:latin typeface="Poppins"/>
                <a:ea typeface="Poppins"/>
                <a:cs typeface="Poppins"/>
                <a:sym typeface="Poppins"/>
              </a:rPr>
              <a:t>læsefærdigheder</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og</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digitale</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færdigheder</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samt</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erhvervsuddannelse</a:t>
            </a:r>
            <a:r>
              <a:rPr lang="en-US" sz="2400" b="0" i="0" u="none" strike="noStrike" cap="none" dirty="0">
                <a:solidFill>
                  <a:srgbClr val="002C47"/>
                </a:solidFill>
                <a:latin typeface="Poppins"/>
                <a:ea typeface="Poppins"/>
                <a:cs typeface="Poppins"/>
                <a:sym typeface="Poppins"/>
              </a:rPr>
              <a:t>.</a:t>
            </a:r>
            <a:endParaRPr sz="2400" b="0" i="0" u="none" strike="noStrike" cap="none" dirty="0">
              <a:solidFill>
                <a:srgbClr val="002C47"/>
              </a:solidFill>
              <a:latin typeface="Poppins"/>
              <a:ea typeface="Poppins"/>
              <a:cs typeface="Poppins"/>
              <a:sym typeface="Poppins"/>
            </a:endParaRPr>
          </a:p>
          <a:p>
            <a:pPr marL="0" marR="0" lvl="0" indent="0" algn="just" rtl="0">
              <a:lnSpc>
                <a:spcPct val="113962"/>
              </a:lnSpc>
              <a:spcBef>
                <a:spcPts val="0"/>
              </a:spcBef>
              <a:spcAft>
                <a:spcPts val="0"/>
              </a:spcAft>
              <a:buNone/>
            </a:pPr>
            <a:endParaRPr sz="2400" dirty="0">
              <a:solidFill>
                <a:srgbClr val="002C47"/>
              </a:solidFill>
              <a:latin typeface="Poppins"/>
              <a:ea typeface="Poppins"/>
              <a:cs typeface="Poppins"/>
              <a:sym typeface="Poppins"/>
            </a:endParaRPr>
          </a:p>
          <a:p>
            <a:pPr marL="0" marR="0" lvl="0" indent="0" algn="just" rtl="0">
              <a:lnSpc>
                <a:spcPct val="113962"/>
              </a:lnSpc>
              <a:spcBef>
                <a:spcPts val="0"/>
              </a:spcBef>
              <a:spcAft>
                <a:spcPts val="0"/>
              </a:spcAft>
              <a:buNone/>
            </a:pPr>
            <a:r>
              <a:rPr lang="en-US" sz="2400" b="1" i="0" u="none" strike="noStrike" cap="none" dirty="0" err="1">
                <a:solidFill>
                  <a:srgbClr val="002C47"/>
                </a:solidFill>
                <a:latin typeface="Poppins"/>
                <a:ea typeface="Poppins"/>
                <a:cs typeface="Poppins"/>
                <a:sym typeface="Poppins"/>
              </a:rPr>
              <a:t>Miljømæssig</a:t>
            </a:r>
            <a:r>
              <a:rPr lang="en-US" sz="2400" b="1" i="0" u="none" strike="noStrike" cap="none" dirty="0">
                <a:solidFill>
                  <a:srgbClr val="002C47"/>
                </a:solidFill>
                <a:latin typeface="Poppins"/>
                <a:ea typeface="Poppins"/>
                <a:cs typeface="Poppins"/>
                <a:sym typeface="Poppins"/>
              </a:rPr>
              <a:t> </a:t>
            </a:r>
            <a:r>
              <a:rPr lang="en-US" sz="2400" b="1" i="0" u="none" strike="noStrike" cap="none" dirty="0" err="1">
                <a:solidFill>
                  <a:srgbClr val="002C47"/>
                </a:solidFill>
                <a:latin typeface="Poppins"/>
                <a:ea typeface="Poppins"/>
                <a:cs typeface="Poppins"/>
                <a:sym typeface="Poppins"/>
              </a:rPr>
              <a:t>bæredygtighed</a:t>
            </a:r>
            <a:r>
              <a:rPr lang="en-US" sz="2400" b="0" i="0" u="none" strike="noStrike" cap="none" dirty="0">
                <a:solidFill>
                  <a:srgbClr val="002C47"/>
                </a:solidFill>
                <a:latin typeface="Poppins"/>
                <a:ea typeface="Poppins"/>
                <a:cs typeface="Poppins"/>
                <a:sym typeface="Poppins"/>
              </a:rPr>
              <a:t>: </a:t>
            </a:r>
            <a:endParaRPr sz="2400" dirty="0"/>
          </a:p>
          <a:p>
            <a:pPr marL="0" marR="0" lvl="0" indent="0" algn="just" rtl="0">
              <a:lnSpc>
                <a:spcPct val="113962"/>
              </a:lnSpc>
              <a:spcBef>
                <a:spcPts val="0"/>
              </a:spcBef>
              <a:spcAft>
                <a:spcPts val="0"/>
              </a:spcAft>
              <a:buNone/>
            </a:pPr>
            <a:r>
              <a:rPr lang="en-US" sz="2400" b="0" i="0" u="none" strike="noStrike" cap="none" dirty="0" err="1">
                <a:solidFill>
                  <a:srgbClr val="002C47"/>
                </a:solidFill>
                <a:latin typeface="Poppins"/>
                <a:ea typeface="Poppins"/>
                <a:cs typeface="Poppins"/>
                <a:sym typeface="Poppins"/>
              </a:rPr>
              <a:t>Fremme</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af</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bæredygtig</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praksis</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som</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energieffektivitet</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affaldsreduktion</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og</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bevarelse</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af</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naturressourcer</a:t>
            </a:r>
            <a:r>
              <a:rPr lang="en-US" sz="2400" b="0" i="0" u="none" strike="noStrike" cap="none" dirty="0">
                <a:solidFill>
                  <a:srgbClr val="002C47"/>
                </a:solidFill>
                <a:latin typeface="Poppins"/>
                <a:ea typeface="Poppins"/>
                <a:cs typeface="Poppins"/>
                <a:sym typeface="Poppins"/>
              </a:rPr>
              <a:t>.</a:t>
            </a:r>
            <a:endParaRPr sz="2400" dirty="0"/>
          </a:p>
        </p:txBody>
      </p:sp>
      <p:sp>
        <p:nvSpPr>
          <p:cNvPr id="547" name="Google Shape;547;p15"/>
          <p:cNvSpPr/>
          <p:nvPr/>
        </p:nvSpPr>
        <p:spPr>
          <a:xfrm>
            <a:off x="1874636" y="2362526"/>
            <a:ext cx="761676" cy="761676"/>
          </a:xfrm>
          <a:custGeom>
            <a:avLst/>
            <a:gdLst/>
            <a:ahLst/>
            <a:cxnLst/>
            <a:rect l="l" t="t" r="r" b="b"/>
            <a:pathLst>
              <a:path w="761676" h="761676" extrusionOk="0">
                <a:moveTo>
                  <a:pt x="0" y="0"/>
                </a:moveTo>
                <a:lnTo>
                  <a:pt x="761676" y="0"/>
                </a:lnTo>
                <a:lnTo>
                  <a:pt x="761676" y="761676"/>
                </a:lnTo>
                <a:lnTo>
                  <a:pt x="0" y="761676"/>
                </a:lnTo>
                <a:lnTo>
                  <a:pt x="0" y="0"/>
                </a:lnTo>
                <a:close/>
              </a:path>
            </a:pathLst>
          </a:custGeom>
          <a:blipFill rotWithShape="1">
            <a:blip r:embed="rId5">
              <a:alphaModFix/>
            </a:blip>
            <a:stretch>
              <a:fillRect/>
            </a:stretch>
          </a:blipFill>
          <a:ln>
            <a:noFill/>
          </a:ln>
        </p:spPr>
        <p:txBody>
          <a:bodyPr/>
          <a:lstStyle/>
          <a:p>
            <a:endParaRPr lang="en-DK"/>
          </a:p>
        </p:txBody>
      </p:sp>
      <p:sp>
        <p:nvSpPr>
          <p:cNvPr id="548" name="Google Shape;548;p15"/>
          <p:cNvSpPr/>
          <p:nvPr/>
        </p:nvSpPr>
        <p:spPr>
          <a:xfrm>
            <a:off x="1874636" y="4044544"/>
            <a:ext cx="761676" cy="761676"/>
          </a:xfrm>
          <a:custGeom>
            <a:avLst/>
            <a:gdLst/>
            <a:ahLst/>
            <a:cxnLst/>
            <a:rect l="l" t="t" r="r" b="b"/>
            <a:pathLst>
              <a:path w="761676" h="761676" extrusionOk="0">
                <a:moveTo>
                  <a:pt x="0" y="0"/>
                </a:moveTo>
                <a:lnTo>
                  <a:pt x="761676" y="0"/>
                </a:lnTo>
                <a:lnTo>
                  <a:pt x="761676" y="761675"/>
                </a:lnTo>
                <a:lnTo>
                  <a:pt x="0" y="761675"/>
                </a:lnTo>
                <a:lnTo>
                  <a:pt x="0" y="0"/>
                </a:lnTo>
                <a:close/>
              </a:path>
            </a:pathLst>
          </a:custGeom>
          <a:blipFill rotWithShape="1">
            <a:blip r:embed="rId6">
              <a:alphaModFix/>
            </a:blip>
            <a:stretch>
              <a:fillRect/>
            </a:stretch>
          </a:blipFill>
          <a:ln>
            <a:noFill/>
          </a:ln>
        </p:spPr>
        <p:txBody>
          <a:bodyPr/>
          <a:lstStyle/>
          <a:p>
            <a:endParaRPr lang="en-DK"/>
          </a:p>
        </p:txBody>
      </p:sp>
      <p:sp>
        <p:nvSpPr>
          <p:cNvPr id="549" name="Google Shape;549;p15"/>
          <p:cNvSpPr/>
          <p:nvPr/>
        </p:nvSpPr>
        <p:spPr>
          <a:xfrm>
            <a:off x="1874636" y="5396594"/>
            <a:ext cx="761676" cy="761676"/>
          </a:xfrm>
          <a:custGeom>
            <a:avLst/>
            <a:gdLst/>
            <a:ahLst/>
            <a:cxnLst/>
            <a:rect l="l" t="t" r="r" b="b"/>
            <a:pathLst>
              <a:path w="761676" h="761676" extrusionOk="0">
                <a:moveTo>
                  <a:pt x="0" y="0"/>
                </a:moveTo>
                <a:lnTo>
                  <a:pt x="761676" y="0"/>
                </a:lnTo>
                <a:lnTo>
                  <a:pt x="761676" y="761676"/>
                </a:lnTo>
                <a:lnTo>
                  <a:pt x="0" y="761676"/>
                </a:lnTo>
                <a:lnTo>
                  <a:pt x="0" y="0"/>
                </a:lnTo>
                <a:close/>
              </a:path>
            </a:pathLst>
          </a:custGeom>
          <a:blipFill rotWithShape="1">
            <a:blip r:embed="rId7">
              <a:alphaModFix/>
            </a:blip>
            <a:stretch>
              <a:fillRect/>
            </a:stretch>
          </a:blipFill>
          <a:ln>
            <a:noFill/>
          </a:ln>
        </p:spPr>
        <p:txBody>
          <a:bodyPr/>
          <a:lstStyle/>
          <a:p>
            <a:endParaRPr lang="en-DK"/>
          </a:p>
        </p:txBody>
      </p:sp>
      <p:sp>
        <p:nvSpPr>
          <p:cNvPr id="550" name="Google Shape;550;p15"/>
          <p:cNvSpPr/>
          <p:nvPr/>
        </p:nvSpPr>
        <p:spPr>
          <a:xfrm>
            <a:off x="1876177" y="6996645"/>
            <a:ext cx="758585" cy="758585"/>
          </a:xfrm>
          <a:custGeom>
            <a:avLst/>
            <a:gdLst/>
            <a:ahLst/>
            <a:cxnLst/>
            <a:rect l="l" t="t" r="r" b="b"/>
            <a:pathLst>
              <a:path w="758585" h="758585" extrusionOk="0">
                <a:moveTo>
                  <a:pt x="0" y="0"/>
                </a:moveTo>
                <a:lnTo>
                  <a:pt x="758585" y="0"/>
                </a:lnTo>
                <a:lnTo>
                  <a:pt x="758585" y="758585"/>
                </a:lnTo>
                <a:lnTo>
                  <a:pt x="0" y="758585"/>
                </a:lnTo>
                <a:lnTo>
                  <a:pt x="0" y="0"/>
                </a:lnTo>
                <a:close/>
              </a:path>
            </a:pathLst>
          </a:custGeom>
          <a:blipFill rotWithShape="1">
            <a:blip r:embed="rId8">
              <a:alphaModFix/>
            </a:blip>
            <a:stretch>
              <a:fillRect/>
            </a:stretch>
          </a:blipFill>
          <a:ln>
            <a:noFill/>
          </a:ln>
        </p:spPr>
        <p:txBody>
          <a:bodyPr/>
          <a:lstStyle/>
          <a:p>
            <a:endParaRPr lang="en-DK"/>
          </a:p>
        </p:txBody>
      </p:sp>
      <p:sp>
        <p:nvSpPr>
          <p:cNvPr id="551" name="Google Shape;551;p15"/>
          <p:cNvSpPr/>
          <p:nvPr/>
        </p:nvSpPr>
        <p:spPr>
          <a:xfrm>
            <a:off x="1876177" y="8534525"/>
            <a:ext cx="758585" cy="758585"/>
          </a:xfrm>
          <a:custGeom>
            <a:avLst/>
            <a:gdLst/>
            <a:ahLst/>
            <a:cxnLst/>
            <a:rect l="l" t="t" r="r" b="b"/>
            <a:pathLst>
              <a:path w="758585" h="758585" extrusionOk="0">
                <a:moveTo>
                  <a:pt x="0" y="0"/>
                </a:moveTo>
                <a:lnTo>
                  <a:pt x="758585" y="0"/>
                </a:lnTo>
                <a:lnTo>
                  <a:pt x="758585" y="758585"/>
                </a:lnTo>
                <a:lnTo>
                  <a:pt x="0" y="758585"/>
                </a:lnTo>
                <a:lnTo>
                  <a:pt x="0" y="0"/>
                </a:lnTo>
                <a:close/>
              </a:path>
            </a:pathLst>
          </a:custGeom>
          <a:blipFill rotWithShape="1">
            <a:blip r:embed="rId9">
              <a:alphaModFix/>
            </a:blip>
            <a:stretch>
              <a:fillRect/>
            </a:stretch>
          </a:blipFill>
          <a:ln>
            <a:noFill/>
          </a:ln>
        </p:spPr>
        <p:txBody>
          <a:bodyPr/>
          <a:lstStyle/>
          <a:p>
            <a:endParaRPr lang="en-DK"/>
          </a:p>
        </p:txBody>
      </p:sp>
      <p:sp>
        <p:nvSpPr>
          <p:cNvPr id="552" name="Google Shape;552;p15"/>
          <p:cNvSpPr txBox="1"/>
          <p:nvPr/>
        </p:nvSpPr>
        <p:spPr>
          <a:xfrm>
            <a:off x="10707297" y="467860"/>
            <a:ext cx="6756843" cy="747522"/>
          </a:xfrm>
          <a:prstGeom prst="rect">
            <a:avLst/>
          </a:prstGeom>
          <a:noFill/>
          <a:ln>
            <a:noFill/>
          </a:ln>
        </p:spPr>
        <p:txBody>
          <a:bodyPr spcFirstLastPara="1" wrap="square" lIns="0" tIns="0" rIns="0" bIns="0" anchor="t" anchorCtr="0">
            <a:spAutoFit/>
          </a:bodyPr>
          <a:lstStyle/>
          <a:p>
            <a:pPr marL="0" marR="0" lvl="0" indent="0" algn="r" rtl="0">
              <a:lnSpc>
                <a:spcPct val="113002"/>
              </a:lnSpc>
              <a:spcBef>
                <a:spcPts val="0"/>
              </a:spcBef>
              <a:spcAft>
                <a:spcPts val="0"/>
              </a:spcAft>
              <a:buNone/>
            </a:pPr>
            <a:r>
              <a:rPr lang="en-US" sz="4799" b="1" i="0" u="none" strike="noStrike" cap="none">
                <a:solidFill>
                  <a:srgbClr val="002C47"/>
                </a:solidFill>
                <a:latin typeface="Poppins"/>
                <a:ea typeface="Poppins"/>
                <a:cs typeface="Poppins"/>
                <a:sym typeface="Poppins"/>
              </a:rPr>
              <a:t>LEKTION 3</a:t>
            </a:r>
            <a:endParaRPr/>
          </a:p>
        </p:txBody>
      </p:sp>
      <p:sp>
        <p:nvSpPr>
          <p:cNvPr id="553" name="Google Shape;553;p15"/>
          <p:cNvSpPr txBox="1"/>
          <p:nvPr/>
        </p:nvSpPr>
        <p:spPr>
          <a:xfrm>
            <a:off x="11315401" y="1331175"/>
            <a:ext cx="6148740" cy="1128776"/>
          </a:xfrm>
          <a:prstGeom prst="rect">
            <a:avLst/>
          </a:prstGeom>
          <a:noFill/>
          <a:ln>
            <a:noFill/>
          </a:ln>
        </p:spPr>
        <p:txBody>
          <a:bodyPr spcFirstLastPara="1" wrap="square" lIns="0" tIns="0" rIns="0" bIns="0" anchor="t" anchorCtr="0">
            <a:spAutoFit/>
          </a:bodyPr>
          <a:lstStyle/>
          <a:p>
            <a:pPr marL="0" marR="0" lvl="0" indent="0" algn="just" rtl="0">
              <a:lnSpc>
                <a:spcPct val="130047"/>
              </a:lnSpc>
              <a:spcBef>
                <a:spcPts val="0"/>
              </a:spcBef>
              <a:spcAft>
                <a:spcPts val="0"/>
              </a:spcAft>
              <a:buNone/>
            </a:pPr>
            <a:r>
              <a:rPr lang="en-US" sz="3368" b="1" i="0" u="none" strike="noStrike" cap="none">
                <a:solidFill>
                  <a:srgbClr val="002C47"/>
                </a:solidFill>
                <a:latin typeface="Poppins"/>
                <a:ea typeface="Poppins"/>
                <a:cs typeface="Poppins"/>
                <a:sym typeface="Poppins"/>
              </a:rPr>
              <a:t>Strategier til forbedring</a:t>
            </a:r>
            <a:endParaRPr/>
          </a:p>
          <a:p>
            <a:pPr marL="0" marR="0" lvl="0" indent="0" algn="just" rtl="0">
              <a:lnSpc>
                <a:spcPct val="130008"/>
              </a:lnSpc>
              <a:spcBef>
                <a:spcPts val="0"/>
              </a:spcBef>
              <a:spcAft>
                <a:spcPts val="0"/>
              </a:spcAft>
              <a:buNone/>
            </a:pPr>
            <a:endParaRPr sz="3368" b="1" i="0" u="none" strike="noStrike" cap="none">
              <a:solidFill>
                <a:srgbClr val="002C47"/>
              </a:solidFill>
              <a:latin typeface="Poppins"/>
              <a:ea typeface="Poppins"/>
              <a:cs typeface="Poppins"/>
              <a:sym typeface="Poppi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8FDE7"/>
        </a:solidFill>
        <a:effectLst/>
      </p:bgPr>
    </p:bg>
    <p:spTree>
      <p:nvGrpSpPr>
        <p:cNvPr id="1" name="Shape 557"/>
        <p:cNvGrpSpPr/>
        <p:nvPr/>
      </p:nvGrpSpPr>
      <p:grpSpPr>
        <a:xfrm>
          <a:off x="0" y="0"/>
          <a:ext cx="0" cy="0"/>
          <a:chOff x="0" y="0"/>
          <a:chExt cx="0" cy="0"/>
        </a:xfrm>
      </p:grpSpPr>
      <p:grpSp>
        <p:nvGrpSpPr>
          <p:cNvPr id="558" name="Google Shape;558;p16"/>
          <p:cNvGrpSpPr/>
          <p:nvPr/>
        </p:nvGrpSpPr>
        <p:grpSpPr>
          <a:xfrm rot="-5400000">
            <a:off x="400374" y="-446048"/>
            <a:ext cx="1256653" cy="2148749"/>
            <a:chOff x="0" y="0"/>
            <a:chExt cx="1675537" cy="2864998"/>
          </a:xfrm>
        </p:grpSpPr>
        <p:grpSp>
          <p:nvGrpSpPr>
            <p:cNvPr id="559" name="Google Shape;559;p16"/>
            <p:cNvGrpSpPr/>
            <p:nvPr/>
          </p:nvGrpSpPr>
          <p:grpSpPr>
            <a:xfrm>
              <a:off x="0" y="352644"/>
              <a:ext cx="1143822" cy="1143822"/>
              <a:chOff x="0" y="0"/>
              <a:chExt cx="812800" cy="812800"/>
            </a:xfrm>
          </p:grpSpPr>
          <p:sp>
            <p:nvSpPr>
              <p:cNvPr id="560" name="Google Shape;560;p16"/>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6"/>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562" name="Google Shape;562;p16"/>
            <p:cNvGrpSpPr/>
            <p:nvPr/>
          </p:nvGrpSpPr>
          <p:grpSpPr>
            <a:xfrm>
              <a:off x="869449" y="2058910"/>
              <a:ext cx="806088" cy="806088"/>
              <a:chOff x="0" y="0"/>
              <a:chExt cx="812800" cy="812800"/>
            </a:xfrm>
          </p:grpSpPr>
          <p:sp>
            <p:nvSpPr>
              <p:cNvPr id="563" name="Google Shape;563;p16"/>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6"/>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565" name="Google Shape;565;p16"/>
            <p:cNvGrpSpPr/>
            <p:nvPr/>
          </p:nvGrpSpPr>
          <p:grpSpPr>
            <a:xfrm>
              <a:off x="74500" y="0"/>
              <a:ext cx="850178" cy="850178"/>
              <a:chOff x="0" y="0"/>
              <a:chExt cx="812800" cy="812800"/>
            </a:xfrm>
          </p:grpSpPr>
          <p:sp>
            <p:nvSpPr>
              <p:cNvPr id="566" name="Google Shape;566;p16"/>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6"/>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sp>
        <p:nvSpPr>
          <p:cNvPr id="568" name="Google Shape;568;p16"/>
          <p:cNvSpPr/>
          <p:nvPr/>
        </p:nvSpPr>
        <p:spPr>
          <a:xfrm rot="2903702">
            <a:off x="-6099048" y="6337041"/>
            <a:ext cx="10909314" cy="3709167"/>
          </a:xfrm>
          <a:custGeom>
            <a:avLst/>
            <a:gdLst/>
            <a:ahLst/>
            <a:cxnLst/>
            <a:rect l="l" t="t" r="r" b="b"/>
            <a:pathLst>
              <a:path w="10909314" h="3709167" extrusionOk="0">
                <a:moveTo>
                  <a:pt x="0" y="0"/>
                </a:moveTo>
                <a:lnTo>
                  <a:pt x="10909314" y="0"/>
                </a:lnTo>
                <a:lnTo>
                  <a:pt x="10909314" y="3709167"/>
                </a:lnTo>
                <a:lnTo>
                  <a:pt x="0" y="3709167"/>
                </a:lnTo>
                <a:lnTo>
                  <a:pt x="0" y="0"/>
                </a:lnTo>
                <a:close/>
              </a:path>
            </a:pathLst>
          </a:custGeom>
          <a:blipFill rotWithShape="1">
            <a:blip r:embed="rId3">
              <a:alphaModFix amt="77000"/>
            </a:blip>
            <a:stretch>
              <a:fillRect/>
            </a:stretch>
          </a:blipFill>
          <a:ln>
            <a:noFill/>
          </a:ln>
        </p:spPr>
        <p:txBody>
          <a:bodyPr/>
          <a:lstStyle/>
          <a:p>
            <a:endParaRPr lang="en-DK"/>
          </a:p>
        </p:txBody>
      </p:sp>
      <p:cxnSp>
        <p:nvCxnSpPr>
          <p:cNvPr id="569" name="Google Shape;569;p16"/>
          <p:cNvCxnSpPr/>
          <p:nvPr/>
        </p:nvCxnSpPr>
        <p:spPr>
          <a:xfrm>
            <a:off x="11305876" y="2150389"/>
            <a:ext cx="9927520" cy="0"/>
          </a:xfrm>
          <a:prstGeom prst="straightConnector1">
            <a:avLst/>
          </a:prstGeom>
          <a:noFill/>
          <a:ln w="123825" cap="flat" cmpd="sng">
            <a:solidFill>
              <a:srgbClr val="45B042"/>
            </a:solidFill>
            <a:prstDash val="solid"/>
            <a:round/>
            <a:headEnd type="none" w="sm" len="sm"/>
            <a:tailEnd type="none" w="sm" len="sm"/>
          </a:ln>
        </p:spPr>
      </p:cxnSp>
      <p:sp>
        <p:nvSpPr>
          <p:cNvPr id="570" name="Google Shape;570;p16"/>
          <p:cNvSpPr/>
          <p:nvPr/>
        </p:nvSpPr>
        <p:spPr>
          <a:xfrm>
            <a:off x="1711795" y="502014"/>
            <a:ext cx="3091237" cy="2484291"/>
          </a:xfrm>
          <a:custGeom>
            <a:avLst/>
            <a:gdLst/>
            <a:ahLst/>
            <a:cxnLst/>
            <a:rect l="l" t="t" r="r" b="b"/>
            <a:pathLst>
              <a:path w="3091237" h="2484291" extrusionOk="0">
                <a:moveTo>
                  <a:pt x="0" y="0"/>
                </a:moveTo>
                <a:lnTo>
                  <a:pt x="3091238" y="0"/>
                </a:lnTo>
                <a:lnTo>
                  <a:pt x="3091238" y="2484290"/>
                </a:lnTo>
                <a:lnTo>
                  <a:pt x="0" y="2484290"/>
                </a:lnTo>
                <a:lnTo>
                  <a:pt x="0" y="0"/>
                </a:lnTo>
                <a:close/>
              </a:path>
            </a:pathLst>
          </a:custGeom>
          <a:blipFill rotWithShape="1">
            <a:blip r:embed="rId4">
              <a:alphaModFix amt="80000"/>
            </a:blip>
            <a:stretch>
              <a:fillRect/>
            </a:stretch>
          </a:blipFill>
          <a:ln>
            <a:noFill/>
          </a:ln>
        </p:spPr>
        <p:txBody>
          <a:bodyPr/>
          <a:lstStyle/>
          <a:p>
            <a:endParaRPr lang="en-DK"/>
          </a:p>
        </p:txBody>
      </p:sp>
      <p:sp>
        <p:nvSpPr>
          <p:cNvPr id="571" name="Google Shape;571;p16"/>
          <p:cNvSpPr/>
          <p:nvPr/>
        </p:nvSpPr>
        <p:spPr>
          <a:xfrm>
            <a:off x="1723782" y="3138704"/>
            <a:ext cx="758585" cy="758585"/>
          </a:xfrm>
          <a:custGeom>
            <a:avLst/>
            <a:gdLst/>
            <a:ahLst/>
            <a:cxnLst/>
            <a:rect l="l" t="t" r="r" b="b"/>
            <a:pathLst>
              <a:path w="758585" h="758585" extrusionOk="0">
                <a:moveTo>
                  <a:pt x="0" y="0"/>
                </a:moveTo>
                <a:lnTo>
                  <a:pt x="758585" y="0"/>
                </a:lnTo>
                <a:lnTo>
                  <a:pt x="758585" y="758586"/>
                </a:lnTo>
                <a:lnTo>
                  <a:pt x="0" y="758586"/>
                </a:lnTo>
                <a:lnTo>
                  <a:pt x="0" y="0"/>
                </a:lnTo>
                <a:close/>
              </a:path>
            </a:pathLst>
          </a:custGeom>
          <a:blipFill rotWithShape="1">
            <a:blip r:embed="rId5">
              <a:alphaModFix/>
            </a:blip>
            <a:stretch>
              <a:fillRect/>
            </a:stretch>
          </a:blipFill>
          <a:ln>
            <a:noFill/>
          </a:ln>
        </p:spPr>
        <p:txBody>
          <a:bodyPr/>
          <a:lstStyle/>
          <a:p>
            <a:endParaRPr lang="en-DK"/>
          </a:p>
        </p:txBody>
      </p:sp>
      <p:sp>
        <p:nvSpPr>
          <p:cNvPr id="572" name="Google Shape;572;p16"/>
          <p:cNvSpPr/>
          <p:nvPr/>
        </p:nvSpPr>
        <p:spPr>
          <a:xfrm>
            <a:off x="1723782" y="4613515"/>
            <a:ext cx="758585" cy="758585"/>
          </a:xfrm>
          <a:custGeom>
            <a:avLst/>
            <a:gdLst/>
            <a:ahLst/>
            <a:cxnLst/>
            <a:rect l="l" t="t" r="r" b="b"/>
            <a:pathLst>
              <a:path w="758585" h="758585" extrusionOk="0">
                <a:moveTo>
                  <a:pt x="0" y="0"/>
                </a:moveTo>
                <a:lnTo>
                  <a:pt x="758585" y="0"/>
                </a:lnTo>
                <a:lnTo>
                  <a:pt x="758585" y="758585"/>
                </a:lnTo>
                <a:lnTo>
                  <a:pt x="0" y="758585"/>
                </a:lnTo>
                <a:lnTo>
                  <a:pt x="0" y="0"/>
                </a:lnTo>
                <a:close/>
              </a:path>
            </a:pathLst>
          </a:custGeom>
          <a:blipFill rotWithShape="1">
            <a:blip r:embed="rId6">
              <a:alphaModFix/>
            </a:blip>
            <a:stretch>
              <a:fillRect/>
            </a:stretch>
          </a:blipFill>
          <a:ln>
            <a:noFill/>
          </a:ln>
        </p:spPr>
        <p:txBody>
          <a:bodyPr/>
          <a:lstStyle/>
          <a:p>
            <a:endParaRPr lang="en-DK"/>
          </a:p>
        </p:txBody>
      </p:sp>
      <p:sp>
        <p:nvSpPr>
          <p:cNvPr id="573" name="Google Shape;573;p16"/>
          <p:cNvSpPr/>
          <p:nvPr/>
        </p:nvSpPr>
        <p:spPr>
          <a:xfrm>
            <a:off x="1723782" y="6219825"/>
            <a:ext cx="758585" cy="758585"/>
          </a:xfrm>
          <a:custGeom>
            <a:avLst/>
            <a:gdLst/>
            <a:ahLst/>
            <a:cxnLst/>
            <a:rect l="l" t="t" r="r" b="b"/>
            <a:pathLst>
              <a:path w="758585" h="758585" extrusionOk="0">
                <a:moveTo>
                  <a:pt x="0" y="0"/>
                </a:moveTo>
                <a:lnTo>
                  <a:pt x="758585" y="0"/>
                </a:lnTo>
                <a:lnTo>
                  <a:pt x="758585" y="758585"/>
                </a:lnTo>
                <a:lnTo>
                  <a:pt x="0" y="758585"/>
                </a:lnTo>
                <a:lnTo>
                  <a:pt x="0" y="0"/>
                </a:lnTo>
                <a:close/>
              </a:path>
            </a:pathLst>
          </a:custGeom>
          <a:blipFill rotWithShape="1">
            <a:blip r:embed="rId7">
              <a:alphaModFix/>
            </a:blip>
            <a:stretch>
              <a:fillRect/>
            </a:stretch>
          </a:blipFill>
          <a:ln>
            <a:noFill/>
          </a:ln>
        </p:spPr>
        <p:txBody>
          <a:bodyPr/>
          <a:lstStyle/>
          <a:p>
            <a:endParaRPr lang="en-DK"/>
          </a:p>
        </p:txBody>
      </p:sp>
      <p:sp>
        <p:nvSpPr>
          <p:cNvPr id="574" name="Google Shape;574;p16"/>
          <p:cNvSpPr/>
          <p:nvPr/>
        </p:nvSpPr>
        <p:spPr>
          <a:xfrm>
            <a:off x="1711795" y="7845185"/>
            <a:ext cx="770572" cy="770572"/>
          </a:xfrm>
          <a:custGeom>
            <a:avLst/>
            <a:gdLst/>
            <a:ahLst/>
            <a:cxnLst/>
            <a:rect l="l" t="t" r="r" b="b"/>
            <a:pathLst>
              <a:path w="770572" h="770572" extrusionOk="0">
                <a:moveTo>
                  <a:pt x="0" y="0"/>
                </a:moveTo>
                <a:lnTo>
                  <a:pt x="770572" y="0"/>
                </a:lnTo>
                <a:lnTo>
                  <a:pt x="770572" y="770572"/>
                </a:lnTo>
                <a:lnTo>
                  <a:pt x="0" y="770572"/>
                </a:lnTo>
                <a:lnTo>
                  <a:pt x="0" y="0"/>
                </a:lnTo>
                <a:close/>
              </a:path>
            </a:pathLst>
          </a:custGeom>
          <a:blipFill rotWithShape="1">
            <a:blip r:embed="rId8">
              <a:alphaModFix/>
            </a:blip>
            <a:stretch>
              <a:fillRect/>
            </a:stretch>
          </a:blipFill>
          <a:ln>
            <a:noFill/>
          </a:ln>
        </p:spPr>
        <p:txBody>
          <a:bodyPr/>
          <a:lstStyle/>
          <a:p>
            <a:endParaRPr lang="en-DK"/>
          </a:p>
        </p:txBody>
      </p:sp>
      <p:sp>
        <p:nvSpPr>
          <p:cNvPr id="575" name="Google Shape;575;p16"/>
          <p:cNvSpPr/>
          <p:nvPr/>
        </p:nvSpPr>
        <p:spPr>
          <a:xfrm>
            <a:off x="14494964" y="6676930"/>
            <a:ext cx="3679027" cy="3610070"/>
          </a:xfrm>
          <a:custGeom>
            <a:avLst/>
            <a:gdLst/>
            <a:ahLst/>
            <a:cxnLst/>
            <a:rect l="l" t="t" r="r" b="b"/>
            <a:pathLst>
              <a:path w="3679027" h="3610070" extrusionOk="0">
                <a:moveTo>
                  <a:pt x="0" y="0"/>
                </a:moveTo>
                <a:lnTo>
                  <a:pt x="3679027" y="0"/>
                </a:lnTo>
                <a:lnTo>
                  <a:pt x="3679027" y="3610070"/>
                </a:lnTo>
                <a:lnTo>
                  <a:pt x="0" y="3610070"/>
                </a:lnTo>
                <a:lnTo>
                  <a:pt x="0" y="0"/>
                </a:lnTo>
                <a:close/>
              </a:path>
            </a:pathLst>
          </a:custGeom>
          <a:blipFill rotWithShape="1">
            <a:blip r:embed="rId9">
              <a:alphaModFix amt="80000"/>
            </a:blip>
            <a:stretch>
              <a:fillRect/>
            </a:stretch>
          </a:blipFill>
          <a:ln>
            <a:noFill/>
          </a:ln>
        </p:spPr>
        <p:txBody>
          <a:bodyPr/>
          <a:lstStyle/>
          <a:p>
            <a:endParaRPr lang="en-DK"/>
          </a:p>
        </p:txBody>
      </p:sp>
      <p:sp>
        <p:nvSpPr>
          <p:cNvPr id="576" name="Google Shape;576;p16"/>
          <p:cNvSpPr txBox="1"/>
          <p:nvPr/>
        </p:nvSpPr>
        <p:spPr>
          <a:xfrm>
            <a:off x="2794502" y="2631401"/>
            <a:ext cx="12699000" cy="6414900"/>
          </a:xfrm>
          <a:prstGeom prst="rect">
            <a:avLst/>
          </a:prstGeom>
          <a:noFill/>
          <a:ln>
            <a:noFill/>
          </a:ln>
        </p:spPr>
        <p:txBody>
          <a:bodyPr spcFirstLastPara="1" wrap="square" lIns="0" tIns="0" rIns="0" bIns="0" anchor="t" anchorCtr="0">
            <a:spAutoFit/>
          </a:bodyPr>
          <a:lstStyle/>
          <a:p>
            <a:pPr marL="0" marR="0" lvl="0" indent="0" algn="just" rtl="0">
              <a:lnSpc>
                <a:spcPct val="170944"/>
              </a:lnSpc>
              <a:spcBef>
                <a:spcPts val="0"/>
              </a:spcBef>
              <a:spcAft>
                <a:spcPts val="0"/>
              </a:spcAft>
              <a:buNone/>
            </a:pPr>
            <a:endParaRPr sz="1800" b="0" i="0" u="none" strike="noStrike" cap="none">
              <a:solidFill>
                <a:schemeClr val="dk1"/>
              </a:solidFill>
              <a:latin typeface="Calibri"/>
              <a:ea typeface="Calibri"/>
              <a:cs typeface="Calibri"/>
              <a:sym typeface="Calibri"/>
            </a:endParaRPr>
          </a:p>
          <a:p>
            <a:pPr marL="0" marR="0" lvl="0" indent="0" algn="just" rtl="0">
              <a:lnSpc>
                <a:spcPct val="113962"/>
              </a:lnSpc>
              <a:spcBef>
                <a:spcPts val="0"/>
              </a:spcBef>
              <a:spcAft>
                <a:spcPts val="0"/>
              </a:spcAft>
              <a:buNone/>
            </a:pPr>
            <a:r>
              <a:rPr lang="en-US" sz="2700" b="1" i="0" u="none" strike="noStrike" cap="none">
                <a:solidFill>
                  <a:srgbClr val="002C47"/>
                </a:solidFill>
                <a:latin typeface="Poppins"/>
                <a:ea typeface="Poppins"/>
                <a:cs typeface="Poppins"/>
                <a:sym typeface="Poppins"/>
              </a:rPr>
              <a:t>Kulturel styrke og mangfoldighed: </a:t>
            </a:r>
            <a:endParaRPr/>
          </a:p>
          <a:p>
            <a:pPr marL="0" marR="0" lvl="0" indent="0" algn="just" rtl="0">
              <a:lnSpc>
                <a:spcPct val="113962"/>
              </a:lnSpc>
              <a:spcBef>
                <a:spcPts val="0"/>
              </a:spcBef>
              <a:spcAft>
                <a:spcPts val="0"/>
              </a:spcAft>
              <a:buNone/>
            </a:pPr>
            <a:r>
              <a:rPr lang="en-US" sz="2700" b="0" i="0" u="none" strike="noStrike" cap="none">
                <a:solidFill>
                  <a:srgbClr val="002C47"/>
                </a:solidFill>
                <a:latin typeface="Poppins"/>
                <a:ea typeface="Poppins"/>
                <a:cs typeface="Poppins"/>
                <a:sym typeface="Poppins"/>
              </a:rPr>
              <a:t>Fejring af kulturarv og fremme af kreative aktiviteter.</a:t>
            </a:r>
            <a:endParaRPr/>
          </a:p>
          <a:p>
            <a:pPr marL="0" marR="0" lvl="0" indent="0" algn="just" rtl="0">
              <a:lnSpc>
                <a:spcPct val="113962"/>
              </a:lnSpc>
              <a:spcBef>
                <a:spcPts val="0"/>
              </a:spcBef>
              <a:spcAft>
                <a:spcPts val="0"/>
              </a:spcAft>
              <a:buNone/>
            </a:pPr>
            <a:endParaRPr sz="1500" b="0" i="0" u="none" strike="noStrike" cap="none">
              <a:solidFill>
                <a:srgbClr val="002C47"/>
              </a:solidFill>
              <a:latin typeface="Poppins"/>
              <a:ea typeface="Poppins"/>
              <a:cs typeface="Poppins"/>
              <a:sym typeface="Poppins"/>
            </a:endParaRPr>
          </a:p>
          <a:p>
            <a:pPr marL="0" marR="0" lvl="0" indent="0" algn="just" rtl="0">
              <a:lnSpc>
                <a:spcPct val="113962"/>
              </a:lnSpc>
              <a:spcBef>
                <a:spcPts val="0"/>
              </a:spcBef>
              <a:spcAft>
                <a:spcPts val="0"/>
              </a:spcAft>
              <a:buNone/>
            </a:pPr>
            <a:r>
              <a:rPr lang="en-US" sz="2700" b="1" i="0" u="none" strike="noStrike" cap="none">
                <a:solidFill>
                  <a:srgbClr val="002C47"/>
                </a:solidFill>
                <a:latin typeface="Poppins"/>
                <a:ea typeface="Poppins"/>
                <a:cs typeface="Poppins"/>
                <a:sym typeface="Poppins"/>
              </a:rPr>
              <a:t>Borgerligt engagement og god regeringsførelse: </a:t>
            </a:r>
            <a:endParaRPr/>
          </a:p>
          <a:p>
            <a:pPr marL="0" marR="0" lvl="0" indent="0" algn="just" rtl="0">
              <a:lnSpc>
                <a:spcPct val="113962"/>
              </a:lnSpc>
              <a:spcBef>
                <a:spcPts val="0"/>
              </a:spcBef>
              <a:spcAft>
                <a:spcPts val="0"/>
              </a:spcAft>
              <a:buNone/>
            </a:pPr>
            <a:r>
              <a:rPr lang="en-US" sz="2700" b="0" i="0" u="none" strike="noStrike" cap="none">
                <a:solidFill>
                  <a:srgbClr val="002C47"/>
                </a:solidFill>
                <a:latin typeface="Poppins"/>
                <a:ea typeface="Poppins"/>
                <a:cs typeface="Poppins"/>
                <a:sym typeface="Poppins"/>
              </a:rPr>
              <a:t>Gennemsigtige og ansvarlige forvaltningsstrukturer, der inddrager beboerne i beslutningsprocesserne.</a:t>
            </a:r>
            <a:endParaRPr/>
          </a:p>
          <a:p>
            <a:pPr marL="0" marR="0" lvl="0" indent="0" algn="just" rtl="0">
              <a:lnSpc>
                <a:spcPct val="113962"/>
              </a:lnSpc>
              <a:spcBef>
                <a:spcPts val="0"/>
              </a:spcBef>
              <a:spcAft>
                <a:spcPts val="0"/>
              </a:spcAft>
              <a:buNone/>
            </a:pPr>
            <a:endParaRPr sz="1500" b="0" i="0" u="none" strike="noStrike" cap="none">
              <a:solidFill>
                <a:srgbClr val="002C47"/>
              </a:solidFill>
              <a:latin typeface="Poppins"/>
              <a:ea typeface="Poppins"/>
              <a:cs typeface="Poppins"/>
              <a:sym typeface="Poppins"/>
            </a:endParaRPr>
          </a:p>
          <a:p>
            <a:pPr marL="0" marR="0" lvl="0" indent="0" algn="just" rtl="0">
              <a:lnSpc>
                <a:spcPct val="113962"/>
              </a:lnSpc>
              <a:spcBef>
                <a:spcPts val="0"/>
              </a:spcBef>
              <a:spcAft>
                <a:spcPts val="0"/>
              </a:spcAft>
              <a:buNone/>
            </a:pPr>
            <a:r>
              <a:rPr lang="en-US" sz="2700" b="1" i="0" u="none" strike="noStrike" cap="none">
                <a:solidFill>
                  <a:srgbClr val="002C47"/>
                </a:solidFill>
                <a:latin typeface="Poppins"/>
                <a:ea typeface="Poppins"/>
                <a:cs typeface="Poppins"/>
                <a:sym typeface="Poppins"/>
              </a:rPr>
              <a:t>Håndtering af sociale sundhedsdeterminanter: </a:t>
            </a:r>
            <a:endParaRPr/>
          </a:p>
          <a:p>
            <a:pPr marL="0" marR="0" lvl="0" indent="0" algn="just" rtl="0">
              <a:lnSpc>
                <a:spcPct val="113962"/>
              </a:lnSpc>
              <a:spcBef>
                <a:spcPts val="0"/>
              </a:spcBef>
              <a:spcAft>
                <a:spcPts val="0"/>
              </a:spcAft>
              <a:buNone/>
            </a:pPr>
            <a:r>
              <a:rPr lang="en-US" sz="2700" b="0" i="0" u="none" strike="noStrike" cap="none">
                <a:solidFill>
                  <a:srgbClr val="002C47"/>
                </a:solidFill>
                <a:latin typeface="Poppins"/>
                <a:ea typeface="Poppins"/>
                <a:cs typeface="Poppins"/>
                <a:sym typeface="Poppins"/>
              </a:rPr>
              <a:t>Initiativer, der giver boliger til overkommelige priser, pålidelig offentlig transport og fødevarehjælpsprogrammer.</a:t>
            </a:r>
            <a:endParaRPr/>
          </a:p>
          <a:p>
            <a:pPr marL="0" marR="0" lvl="0" indent="0" algn="just" rtl="0">
              <a:lnSpc>
                <a:spcPct val="113962"/>
              </a:lnSpc>
              <a:spcBef>
                <a:spcPts val="0"/>
              </a:spcBef>
              <a:spcAft>
                <a:spcPts val="0"/>
              </a:spcAft>
              <a:buNone/>
            </a:pPr>
            <a:endParaRPr sz="1500" b="0" i="0" u="none" strike="noStrike" cap="none">
              <a:solidFill>
                <a:srgbClr val="002C47"/>
              </a:solidFill>
              <a:latin typeface="Poppins"/>
              <a:ea typeface="Poppins"/>
              <a:cs typeface="Poppins"/>
              <a:sym typeface="Poppins"/>
            </a:endParaRPr>
          </a:p>
          <a:p>
            <a:pPr marL="0" marR="0" lvl="0" indent="0" algn="just" rtl="0">
              <a:lnSpc>
                <a:spcPct val="113962"/>
              </a:lnSpc>
              <a:spcBef>
                <a:spcPts val="0"/>
              </a:spcBef>
              <a:spcAft>
                <a:spcPts val="0"/>
              </a:spcAft>
              <a:buNone/>
            </a:pPr>
            <a:r>
              <a:rPr lang="en-US" sz="2700" b="1" i="0" u="none" strike="noStrike" cap="none">
                <a:solidFill>
                  <a:srgbClr val="002C47"/>
                </a:solidFill>
                <a:latin typeface="Poppins"/>
                <a:ea typeface="Poppins"/>
                <a:cs typeface="Poppins"/>
                <a:sym typeface="Poppins"/>
              </a:rPr>
              <a:t>Løbende vurdering og tilpasning: </a:t>
            </a:r>
            <a:endParaRPr/>
          </a:p>
          <a:p>
            <a:pPr marL="0" marR="0" lvl="0" indent="0" algn="just" rtl="0">
              <a:lnSpc>
                <a:spcPct val="113962"/>
              </a:lnSpc>
              <a:spcBef>
                <a:spcPts val="0"/>
              </a:spcBef>
              <a:spcAft>
                <a:spcPts val="0"/>
              </a:spcAft>
              <a:buNone/>
            </a:pPr>
            <a:r>
              <a:rPr lang="en-US" sz="2700" b="0" i="0" u="none" strike="noStrike" cap="none">
                <a:solidFill>
                  <a:srgbClr val="002C47"/>
                </a:solidFill>
                <a:latin typeface="Poppins"/>
                <a:ea typeface="Poppins"/>
                <a:cs typeface="Poppins"/>
                <a:sym typeface="Poppins"/>
              </a:rPr>
              <a:t>Regelmæssig evaluering af interventioner og indsamling af feedback for at forbedre strategierne.</a:t>
            </a:r>
            <a:endParaRPr/>
          </a:p>
        </p:txBody>
      </p:sp>
      <p:sp>
        <p:nvSpPr>
          <p:cNvPr id="577" name="Google Shape;577;p16"/>
          <p:cNvSpPr txBox="1"/>
          <p:nvPr/>
        </p:nvSpPr>
        <p:spPr>
          <a:xfrm>
            <a:off x="10707297" y="467860"/>
            <a:ext cx="6756843" cy="747522"/>
          </a:xfrm>
          <a:prstGeom prst="rect">
            <a:avLst/>
          </a:prstGeom>
          <a:noFill/>
          <a:ln>
            <a:noFill/>
          </a:ln>
        </p:spPr>
        <p:txBody>
          <a:bodyPr spcFirstLastPara="1" wrap="square" lIns="0" tIns="0" rIns="0" bIns="0" anchor="t" anchorCtr="0">
            <a:spAutoFit/>
          </a:bodyPr>
          <a:lstStyle/>
          <a:p>
            <a:pPr marL="0" marR="0" lvl="0" indent="0" algn="r" rtl="0">
              <a:lnSpc>
                <a:spcPct val="113002"/>
              </a:lnSpc>
              <a:spcBef>
                <a:spcPts val="0"/>
              </a:spcBef>
              <a:spcAft>
                <a:spcPts val="0"/>
              </a:spcAft>
              <a:buNone/>
            </a:pPr>
            <a:r>
              <a:rPr lang="en-US" sz="4799" b="1" i="0" u="none" strike="noStrike" cap="none">
                <a:solidFill>
                  <a:srgbClr val="002C47"/>
                </a:solidFill>
                <a:latin typeface="Poppins"/>
                <a:ea typeface="Poppins"/>
                <a:cs typeface="Poppins"/>
                <a:sym typeface="Poppins"/>
              </a:rPr>
              <a:t>LEKTION 3</a:t>
            </a:r>
            <a:endParaRPr/>
          </a:p>
        </p:txBody>
      </p:sp>
      <p:sp>
        <p:nvSpPr>
          <p:cNvPr id="578" name="Google Shape;578;p16"/>
          <p:cNvSpPr txBox="1"/>
          <p:nvPr/>
        </p:nvSpPr>
        <p:spPr>
          <a:xfrm>
            <a:off x="11315401" y="1331175"/>
            <a:ext cx="6148740" cy="1128776"/>
          </a:xfrm>
          <a:prstGeom prst="rect">
            <a:avLst/>
          </a:prstGeom>
          <a:noFill/>
          <a:ln>
            <a:noFill/>
          </a:ln>
        </p:spPr>
        <p:txBody>
          <a:bodyPr spcFirstLastPara="1" wrap="square" lIns="0" tIns="0" rIns="0" bIns="0" anchor="t" anchorCtr="0">
            <a:spAutoFit/>
          </a:bodyPr>
          <a:lstStyle/>
          <a:p>
            <a:pPr marL="0" marR="0" lvl="0" indent="0" algn="just" rtl="0">
              <a:lnSpc>
                <a:spcPct val="130047"/>
              </a:lnSpc>
              <a:spcBef>
                <a:spcPts val="0"/>
              </a:spcBef>
              <a:spcAft>
                <a:spcPts val="0"/>
              </a:spcAft>
              <a:buNone/>
            </a:pPr>
            <a:r>
              <a:rPr lang="en-US" sz="3368" b="1" i="0" u="none" strike="noStrike" cap="none">
                <a:solidFill>
                  <a:srgbClr val="002C47"/>
                </a:solidFill>
                <a:latin typeface="Poppins"/>
                <a:ea typeface="Poppins"/>
                <a:cs typeface="Poppins"/>
                <a:sym typeface="Poppins"/>
              </a:rPr>
              <a:t>Strategier til forbedring</a:t>
            </a:r>
            <a:endParaRPr/>
          </a:p>
          <a:p>
            <a:pPr marL="0" marR="0" lvl="0" indent="0" algn="just" rtl="0">
              <a:lnSpc>
                <a:spcPct val="130008"/>
              </a:lnSpc>
              <a:spcBef>
                <a:spcPts val="0"/>
              </a:spcBef>
              <a:spcAft>
                <a:spcPts val="0"/>
              </a:spcAft>
              <a:buNone/>
            </a:pPr>
            <a:endParaRPr sz="3368" b="1" i="0" u="none" strike="noStrike" cap="none">
              <a:solidFill>
                <a:srgbClr val="002C47"/>
              </a:solidFill>
              <a:latin typeface="Poppins"/>
              <a:ea typeface="Poppins"/>
              <a:cs typeface="Poppins"/>
              <a:sym typeface="Poppi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8FDE7"/>
        </a:solidFill>
        <a:effectLst/>
      </p:bgPr>
    </p:bg>
    <p:spTree>
      <p:nvGrpSpPr>
        <p:cNvPr id="1" name="Shape 582"/>
        <p:cNvGrpSpPr/>
        <p:nvPr/>
      </p:nvGrpSpPr>
      <p:grpSpPr>
        <a:xfrm>
          <a:off x="0" y="0"/>
          <a:ext cx="0" cy="0"/>
          <a:chOff x="0" y="0"/>
          <a:chExt cx="0" cy="0"/>
        </a:xfrm>
      </p:grpSpPr>
      <p:grpSp>
        <p:nvGrpSpPr>
          <p:cNvPr id="583" name="Google Shape;583;p17"/>
          <p:cNvGrpSpPr/>
          <p:nvPr/>
        </p:nvGrpSpPr>
        <p:grpSpPr>
          <a:xfrm rot="-5400000">
            <a:off x="400374" y="-446048"/>
            <a:ext cx="1256653" cy="2148749"/>
            <a:chOff x="0" y="0"/>
            <a:chExt cx="1675537" cy="2864998"/>
          </a:xfrm>
        </p:grpSpPr>
        <p:grpSp>
          <p:nvGrpSpPr>
            <p:cNvPr id="584" name="Google Shape;584;p17"/>
            <p:cNvGrpSpPr/>
            <p:nvPr/>
          </p:nvGrpSpPr>
          <p:grpSpPr>
            <a:xfrm>
              <a:off x="0" y="352644"/>
              <a:ext cx="1143822" cy="1143822"/>
              <a:chOff x="0" y="0"/>
              <a:chExt cx="812800" cy="812800"/>
            </a:xfrm>
          </p:grpSpPr>
          <p:sp>
            <p:nvSpPr>
              <p:cNvPr id="585" name="Google Shape;585;p1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7"/>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587" name="Google Shape;587;p17"/>
            <p:cNvGrpSpPr/>
            <p:nvPr/>
          </p:nvGrpSpPr>
          <p:grpSpPr>
            <a:xfrm>
              <a:off x="869449" y="2058910"/>
              <a:ext cx="806088" cy="806088"/>
              <a:chOff x="0" y="0"/>
              <a:chExt cx="812800" cy="812800"/>
            </a:xfrm>
          </p:grpSpPr>
          <p:sp>
            <p:nvSpPr>
              <p:cNvPr id="588" name="Google Shape;588;p1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7"/>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590" name="Google Shape;590;p17"/>
            <p:cNvGrpSpPr/>
            <p:nvPr/>
          </p:nvGrpSpPr>
          <p:grpSpPr>
            <a:xfrm>
              <a:off x="74500" y="0"/>
              <a:ext cx="850178" cy="850178"/>
              <a:chOff x="0" y="0"/>
              <a:chExt cx="812800" cy="812800"/>
            </a:xfrm>
          </p:grpSpPr>
          <p:sp>
            <p:nvSpPr>
              <p:cNvPr id="591" name="Google Shape;591;p1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7"/>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sp>
        <p:nvSpPr>
          <p:cNvPr id="593" name="Google Shape;593;p17"/>
          <p:cNvSpPr/>
          <p:nvPr/>
        </p:nvSpPr>
        <p:spPr>
          <a:xfrm rot="2903702">
            <a:off x="-6099048" y="6337041"/>
            <a:ext cx="10909314" cy="3709167"/>
          </a:xfrm>
          <a:custGeom>
            <a:avLst/>
            <a:gdLst/>
            <a:ahLst/>
            <a:cxnLst/>
            <a:rect l="l" t="t" r="r" b="b"/>
            <a:pathLst>
              <a:path w="10909314" h="3709167" extrusionOk="0">
                <a:moveTo>
                  <a:pt x="0" y="0"/>
                </a:moveTo>
                <a:lnTo>
                  <a:pt x="10909314" y="0"/>
                </a:lnTo>
                <a:lnTo>
                  <a:pt x="10909314" y="3709167"/>
                </a:lnTo>
                <a:lnTo>
                  <a:pt x="0" y="3709167"/>
                </a:lnTo>
                <a:lnTo>
                  <a:pt x="0" y="0"/>
                </a:lnTo>
                <a:close/>
              </a:path>
            </a:pathLst>
          </a:custGeom>
          <a:blipFill rotWithShape="1">
            <a:blip r:embed="rId3">
              <a:alphaModFix amt="77000"/>
            </a:blip>
            <a:stretch>
              <a:fillRect/>
            </a:stretch>
          </a:blipFill>
          <a:ln>
            <a:noFill/>
          </a:ln>
        </p:spPr>
        <p:txBody>
          <a:bodyPr/>
          <a:lstStyle/>
          <a:p>
            <a:endParaRPr lang="en-DK"/>
          </a:p>
        </p:txBody>
      </p:sp>
      <p:cxnSp>
        <p:nvCxnSpPr>
          <p:cNvPr id="594" name="Google Shape;594;p17"/>
          <p:cNvCxnSpPr/>
          <p:nvPr/>
        </p:nvCxnSpPr>
        <p:spPr>
          <a:xfrm>
            <a:off x="11305876" y="2150389"/>
            <a:ext cx="9927520" cy="0"/>
          </a:xfrm>
          <a:prstGeom prst="straightConnector1">
            <a:avLst/>
          </a:prstGeom>
          <a:noFill/>
          <a:ln w="123825" cap="flat" cmpd="sng">
            <a:solidFill>
              <a:srgbClr val="45B042"/>
            </a:solidFill>
            <a:prstDash val="solid"/>
            <a:round/>
            <a:headEnd type="none" w="sm" len="sm"/>
            <a:tailEnd type="none" w="sm" len="sm"/>
          </a:ln>
        </p:spPr>
      </p:cxnSp>
      <p:grpSp>
        <p:nvGrpSpPr>
          <p:cNvPr id="595" name="Google Shape;595;p17"/>
          <p:cNvGrpSpPr/>
          <p:nvPr/>
        </p:nvGrpSpPr>
        <p:grpSpPr>
          <a:xfrm>
            <a:off x="4840030" y="4932592"/>
            <a:ext cx="4112100" cy="1448265"/>
            <a:chOff x="0" y="-9525"/>
            <a:chExt cx="1083022" cy="381436"/>
          </a:xfrm>
        </p:grpSpPr>
        <p:sp>
          <p:nvSpPr>
            <p:cNvPr id="596" name="Google Shape;596;p17"/>
            <p:cNvSpPr/>
            <p:nvPr/>
          </p:nvSpPr>
          <p:spPr>
            <a:xfrm>
              <a:off x="0" y="0"/>
              <a:ext cx="1083022" cy="371911"/>
            </a:xfrm>
            <a:custGeom>
              <a:avLst/>
              <a:gdLst/>
              <a:ahLst/>
              <a:cxnLst/>
              <a:rect l="l" t="t" r="r" b="b"/>
              <a:pathLst>
                <a:path w="1083022" h="371911" extrusionOk="0">
                  <a:moveTo>
                    <a:pt x="96019" y="0"/>
                  </a:moveTo>
                  <a:lnTo>
                    <a:pt x="987004" y="0"/>
                  </a:lnTo>
                  <a:cubicBezTo>
                    <a:pt x="1012469" y="0"/>
                    <a:pt x="1036892" y="10116"/>
                    <a:pt x="1054899" y="28123"/>
                  </a:cubicBezTo>
                  <a:cubicBezTo>
                    <a:pt x="1072906" y="46130"/>
                    <a:pt x="1083022" y="70553"/>
                    <a:pt x="1083022" y="96019"/>
                  </a:cubicBezTo>
                  <a:lnTo>
                    <a:pt x="1083022" y="275893"/>
                  </a:lnTo>
                  <a:cubicBezTo>
                    <a:pt x="1083022" y="328922"/>
                    <a:pt x="1040033" y="371911"/>
                    <a:pt x="987004" y="371911"/>
                  </a:cubicBezTo>
                  <a:lnTo>
                    <a:pt x="96019" y="371911"/>
                  </a:lnTo>
                  <a:cubicBezTo>
                    <a:pt x="70553" y="371911"/>
                    <a:pt x="46130" y="361795"/>
                    <a:pt x="28123" y="343788"/>
                  </a:cubicBezTo>
                  <a:cubicBezTo>
                    <a:pt x="10116" y="325781"/>
                    <a:pt x="0" y="301358"/>
                    <a:pt x="0" y="275893"/>
                  </a:cubicBezTo>
                  <a:lnTo>
                    <a:pt x="0" y="96019"/>
                  </a:lnTo>
                  <a:cubicBezTo>
                    <a:pt x="0" y="70553"/>
                    <a:pt x="10116" y="46130"/>
                    <a:pt x="28123" y="28123"/>
                  </a:cubicBezTo>
                  <a:cubicBezTo>
                    <a:pt x="46130" y="10116"/>
                    <a:pt x="70553" y="0"/>
                    <a:pt x="96019" y="0"/>
                  </a:cubicBezTo>
                  <a:close/>
                </a:path>
              </a:pathLst>
            </a:custGeom>
            <a:solidFill>
              <a:srgbClr val="FFF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7"/>
            <p:cNvSpPr txBox="1"/>
            <p:nvPr/>
          </p:nvSpPr>
          <p:spPr>
            <a:xfrm>
              <a:off x="0" y="-9525"/>
              <a:ext cx="1083022" cy="381436"/>
            </a:xfrm>
            <a:prstGeom prst="rect">
              <a:avLst/>
            </a:prstGeom>
            <a:noFill/>
            <a:ln>
              <a:noFill/>
            </a:ln>
          </p:spPr>
          <p:txBody>
            <a:bodyPr spcFirstLastPara="1" wrap="square" lIns="50800" tIns="50800" rIns="50800" bIns="50800" anchor="ctr" anchorCtr="0">
              <a:noAutofit/>
            </a:bodyPr>
            <a:lstStyle/>
            <a:p>
              <a:pPr marL="0" marR="0" lvl="0" indent="0" algn="ctr" rtl="0">
                <a:lnSpc>
                  <a:spcPct val="113962"/>
                </a:lnSpc>
                <a:spcBef>
                  <a:spcPts val="0"/>
                </a:spcBef>
                <a:spcAft>
                  <a:spcPts val="0"/>
                </a:spcAft>
                <a:buNone/>
              </a:pPr>
              <a:r>
                <a:rPr lang="en-US" sz="2700" b="1" i="0" u="none" strike="noStrike" cap="none">
                  <a:solidFill>
                    <a:srgbClr val="002C47"/>
                  </a:solidFill>
                  <a:latin typeface="Poppins"/>
                  <a:ea typeface="Poppins"/>
                  <a:cs typeface="Poppins"/>
                  <a:sym typeface="Poppins"/>
                </a:rPr>
                <a:t>Holistisk tilgang</a:t>
              </a:r>
              <a:endParaRPr/>
            </a:p>
          </p:txBody>
        </p:sp>
      </p:grpSp>
      <p:grpSp>
        <p:nvGrpSpPr>
          <p:cNvPr id="598" name="Google Shape;598;p17"/>
          <p:cNvGrpSpPr/>
          <p:nvPr/>
        </p:nvGrpSpPr>
        <p:grpSpPr>
          <a:xfrm>
            <a:off x="9335870" y="4932592"/>
            <a:ext cx="4112100" cy="1448265"/>
            <a:chOff x="0" y="-9525"/>
            <a:chExt cx="1083022" cy="381436"/>
          </a:xfrm>
        </p:grpSpPr>
        <p:sp>
          <p:nvSpPr>
            <p:cNvPr id="599" name="Google Shape;599;p17"/>
            <p:cNvSpPr/>
            <p:nvPr/>
          </p:nvSpPr>
          <p:spPr>
            <a:xfrm>
              <a:off x="0" y="0"/>
              <a:ext cx="1083022" cy="371911"/>
            </a:xfrm>
            <a:custGeom>
              <a:avLst/>
              <a:gdLst/>
              <a:ahLst/>
              <a:cxnLst/>
              <a:rect l="l" t="t" r="r" b="b"/>
              <a:pathLst>
                <a:path w="1083022" h="371911" extrusionOk="0">
                  <a:moveTo>
                    <a:pt x="96019" y="0"/>
                  </a:moveTo>
                  <a:lnTo>
                    <a:pt x="987004" y="0"/>
                  </a:lnTo>
                  <a:cubicBezTo>
                    <a:pt x="1012469" y="0"/>
                    <a:pt x="1036892" y="10116"/>
                    <a:pt x="1054899" y="28123"/>
                  </a:cubicBezTo>
                  <a:cubicBezTo>
                    <a:pt x="1072906" y="46130"/>
                    <a:pt x="1083022" y="70553"/>
                    <a:pt x="1083022" y="96019"/>
                  </a:cubicBezTo>
                  <a:lnTo>
                    <a:pt x="1083022" y="275893"/>
                  </a:lnTo>
                  <a:cubicBezTo>
                    <a:pt x="1083022" y="328922"/>
                    <a:pt x="1040033" y="371911"/>
                    <a:pt x="987004" y="371911"/>
                  </a:cubicBezTo>
                  <a:lnTo>
                    <a:pt x="96019" y="371911"/>
                  </a:lnTo>
                  <a:cubicBezTo>
                    <a:pt x="70553" y="371911"/>
                    <a:pt x="46130" y="361795"/>
                    <a:pt x="28123" y="343788"/>
                  </a:cubicBezTo>
                  <a:cubicBezTo>
                    <a:pt x="10116" y="325781"/>
                    <a:pt x="0" y="301358"/>
                    <a:pt x="0" y="275893"/>
                  </a:cubicBezTo>
                  <a:lnTo>
                    <a:pt x="0" y="96019"/>
                  </a:lnTo>
                  <a:cubicBezTo>
                    <a:pt x="0" y="70553"/>
                    <a:pt x="10116" y="46130"/>
                    <a:pt x="28123" y="28123"/>
                  </a:cubicBezTo>
                  <a:cubicBezTo>
                    <a:pt x="46130" y="10116"/>
                    <a:pt x="70553" y="0"/>
                    <a:pt x="96019" y="0"/>
                  </a:cubicBezTo>
                  <a:close/>
                </a:path>
              </a:pathLst>
            </a:custGeom>
            <a:solidFill>
              <a:srgbClr val="EFEA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7"/>
            <p:cNvSpPr txBox="1"/>
            <p:nvPr/>
          </p:nvSpPr>
          <p:spPr>
            <a:xfrm>
              <a:off x="0" y="-9525"/>
              <a:ext cx="1083022" cy="381436"/>
            </a:xfrm>
            <a:prstGeom prst="rect">
              <a:avLst/>
            </a:prstGeom>
            <a:noFill/>
            <a:ln>
              <a:noFill/>
            </a:ln>
          </p:spPr>
          <p:txBody>
            <a:bodyPr spcFirstLastPara="1" wrap="square" lIns="50800" tIns="50800" rIns="50800" bIns="50800" anchor="ctr" anchorCtr="0">
              <a:noAutofit/>
            </a:bodyPr>
            <a:lstStyle/>
            <a:p>
              <a:pPr marL="0" marR="0" lvl="0" indent="0" algn="ctr" rtl="0">
                <a:lnSpc>
                  <a:spcPct val="113962"/>
                </a:lnSpc>
                <a:spcBef>
                  <a:spcPts val="0"/>
                </a:spcBef>
                <a:spcAft>
                  <a:spcPts val="0"/>
                </a:spcAft>
                <a:buNone/>
              </a:pPr>
              <a:r>
                <a:rPr lang="en-US" sz="2700" b="1" i="0" u="none" strike="noStrike" cap="none">
                  <a:solidFill>
                    <a:srgbClr val="002C47"/>
                  </a:solidFill>
                  <a:latin typeface="Poppins"/>
                  <a:ea typeface="Poppins"/>
                  <a:cs typeface="Poppins"/>
                  <a:sym typeface="Poppins"/>
                </a:rPr>
                <a:t>Deltagelse i fællesskabet</a:t>
              </a:r>
              <a:endParaRPr/>
            </a:p>
          </p:txBody>
        </p:sp>
      </p:grpSp>
      <p:grpSp>
        <p:nvGrpSpPr>
          <p:cNvPr id="601" name="Google Shape;601;p17"/>
          <p:cNvGrpSpPr/>
          <p:nvPr/>
        </p:nvGrpSpPr>
        <p:grpSpPr>
          <a:xfrm>
            <a:off x="4840030" y="6928687"/>
            <a:ext cx="4112100" cy="1448265"/>
            <a:chOff x="0" y="-9525"/>
            <a:chExt cx="1083022" cy="381436"/>
          </a:xfrm>
        </p:grpSpPr>
        <p:sp>
          <p:nvSpPr>
            <p:cNvPr id="602" name="Google Shape;602;p17"/>
            <p:cNvSpPr/>
            <p:nvPr/>
          </p:nvSpPr>
          <p:spPr>
            <a:xfrm>
              <a:off x="0" y="0"/>
              <a:ext cx="1083022" cy="371911"/>
            </a:xfrm>
            <a:custGeom>
              <a:avLst/>
              <a:gdLst/>
              <a:ahLst/>
              <a:cxnLst/>
              <a:rect l="l" t="t" r="r" b="b"/>
              <a:pathLst>
                <a:path w="1083022" h="371911" extrusionOk="0">
                  <a:moveTo>
                    <a:pt x="96019" y="0"/>
                  </a:moveTo>
                  <a:lnTo>
                    <a:pt x="987004" y="0"/>
                  </a:lnTo>
                  <a:cubicBezTo>
                    <a:pt x="1012469" y="0"/>
                    <a:pt x="1036892" y="10116"/>
                    <a:pt x="1054899" y="28123"/>
                  </a:cubicBezTo>
                  <a:cubicBezTo>
                    <a:pt x="1072906" y="46130"/>
                    <a:pt x="1083022" y="70553"/>
                    <a:pt x="1083022" y="96019"/>
                  </a:cubicBezTo>
                  <a:lnTo>
                    <a:pt x="1083022" y="275893"/>
                  </a:lnTo>
                  <a:cubicBezTo>
                    <a:pt x="1083022" y="328922"/>
                    <a:pt x="1040033" y="371911"/>
                    <a:pt x="987004" y="371911"/>
                  </a:cubicBezTo>
                  <a:lnTo>
                    <a:pt x="96019" y="371911"/>
                  </a:lnTo>
                  <a:cubicBezTo>
                    <a:pt x="70553" y="371911"/>
                    <a:pt x="46130" y="361795"/>
                    <a:pt x="28123" y="343788"/>
                  </a:cubicBezTo>
                  <a:cubicBezTo>
                    <a:pt x="10116" y="325781"/>
                    <a:pt x="0" y="301358"/>
                    <a:pt x="0" y="275893"/>
                  </a:cubicBezTo>
                  <a:lnTo>
                    <a:pt x="0" y="96019"/>
                  </a:lnTo>
                  <a:cubicBezTo>
                    <a:pt x="0" y="70553"/>
                    <a:pt x="10116" y="46130"/>
                    <a:pt x="28123" y="28123"/>
                  </a:cubicBezTo>
                  <a:cubicBezTo>
                    <a:pt x="46130" y="10116"/>
                    <a:pt x="70553" y="0"/>
                    <a:pt x="96019" y="0"/>
                  </a:cubicBezTo>
                  <a:close/>
                </a:path>
              </a:pathLst>
            </a:custGeom>
            <a:solidFill>
              <a:srgbClr val="FDD3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7"/>
            <p:cNvSpPr txBox="1"/>
            <p:nvPr/>
          </p:nvSpPr>
          <p:spPr>
            <a:xfrm>
              <a:off x="0" y="-9525"/>
              <a:ext cx="1083022" cy="381436"/>
            </a:xfrm>
            <a:prstGeom prst="rect">
              <a:avLst/>
            </a:prstGeom>
            <a:noFill/>
            <a:ln>
              <a:noFill/>
            </a:ln>
          </p:spPr>
          <p:txBody>
            <a:bodyPr spcFirstLastPara="1" wrap="square" lIns="50800" tIns="50800" rIns="50800" bIns="50800" anchor="ctr" anchorCtr="0">
              <a:noAutofit/>
            </a:bodyPr>
            <a:lstStyle/>
            <a:p>
              <a:pPr marL="0" marR="0" lvl="0" indent="0" algn="ctr" rtl="0">
                <a:lnSpc>
                  <a:spcPct val="113962"/>
                </a:lnSpc>
                <a:spcBef>
                  <a:spcPts val="0"/>
                </a:spcBef>
                <a:spcAft>
                  <a:spcPts val="0"/>
                </a:spcAft>
                <a:buNone/>
              </a:pPr>
              <a:r>
                <a:rPr lang="en-US" sz="2700" b="1" i="0" u="none" strike="noStrike" cap="none">
                  <a:solidFill>
                    <a:srgbClr val="002C47"/>
                  </a:solidFill>
                  <a:latin typeface="Poppins"/>
                  <a:ea typeface="Poppins"/>
                  <a:cs typeface="Poppins"/>
                  <a:sym typeface="Poppins"/>
                </a:rPr>
                <a:t>Partnerskaber og</a:t>
              </a:r>
              <a:endParaRPr/>
            </a:p>
            <a:p>
              <a:pPr marL="0" marR="0" lvl="0" indent="0" algn="ctr" rtl="0">
                <a:lnSpc>
                  <a:spcPct val="113962"/>
                </a:lnSpc>
                <a:spcBef>
                  <a:spcPts val="0"/>
                </a:spcBef>
                <a:spcAft>
                  <a:spcPts val="0"/>
                </a:spcAft>
                <a:buNone/>
              </a:pPr>
              <a:r>
                <a:rPr lang="en-US" sz="2700" b="1" i="0" u="none" strike="noStrike" cap="none">
                  <a:solidFill>
                    <a:srgbClr val="002C47"/>
                  </a:solidFill>
                  <a:latin typeface="Poppins"/>
                  <a:ea typeface="Poppins"/>
                  <a:cs typeface="Poppins"/>
                  <a:sym typeface="Poppins"/>
                </a:rPr>
                <a:t>Samarbejde</a:t>
              </a:r>
              <a:endParaRPr/>
            </a:p>
          </p:txBody>
        </p:sp>
      </p:grpSp>
      <p:grpSp>
        <p:nvGrpSpPr>
          <p:cNvPr id="604" name="Google Shape;604;p17"/>
          <p:cNvGrpSpPr/>
          <p:nvPr/>
        </p:nvGrpSpPr>
        <p:grpSpPr>
          <a:xfrm>
            <a:off x="9335870" y="6928687"/>
            <a:ext cx="4112100" cy="1448265"/>
            <a:chOff x="0" y="-9525"/>
            <a:chExt cx="1083022" cy="381436"/>
          </a:xfrm>
        </p:grpSpPr>
        <p:sp>
          <p:nvSpPr>
            <p:cNvPr id="605" name="Google Shape;605;p17"/>
            <p:cNvSpPr/>
            <p:nvPr/>
          </p:nvSpPr>
          <p:spPr>
            <a:xfrm>
              <a:off x="0" y="0"/>
              <a:ext cx="1083022" cy="371911"/>
            </a:xfrm>
            <a:custGeom>
              <a:avLst/>
              <a:gdLst/>
              <a:ahLst/>
              <a:cxnLst/>
              <a:rect l="l" t="t" r="r" b="b"/>
              <a:pathLst>
                <a:path w="1083022" h="371911" extrusionOk="0">
                  <a:moveTo>
                    <a:pt x="96019" y="0"/>
                  </a:moveTo>
                  <a:lnTo>
                    <a:pt x="987004" y="0"/>
                  </a:lnTo>
                  <a:cubicBezTo>
                    <a:pt x="1012469" y="0"/>
                    <a:pt x="1036892" y="10116"/>
                    <a:pt x="1054899" y="28123"/>
                  </a:cubicBezTo>
                  <a:cubicBezTo>
                    <a:pt x="1072906" y="46130"/>
                    <a:pt x="1083022" y="70553"/>
                    <a:pt x="1083022" y="96019"/>
                  </a:cubicBezTo>
                  <a:lnTo>
                    <a:pt x="1083022" y="275893"/>
                  </a:lnTo>
                  <a:cubicBezTo>
                    <a:pt x="1083022" y="328922"/>
                    <a:pt x="1040033" y="371911"/>
                    <a:pt x="987004" y="371911"/>
                  </a:cubicBezTo>
                  <a:lnTo>
                    <a:pt x="96019" y="371911"/>
                  </a:lnTo>
                  <a:cubicBezTo>
                    <a:pt x="70553" y="371911"/>
                    <a:pt x="46130" y="361795"/>
                    <a:pt x="28123" y="343788"/>
                  </a:cubicBezTo>
                  <a:cubicBezTo>
                    <a:pt x="10116" y="325781"/>
                    <a:pt x="0" y="301358"/>
                    <a:pt x="0" y="275893"/>
                  </a:cubicBezTo>
                  <a:lnTo>
                    <a:pt x="0" y="96019"/>
                  </a:lnTo>
                  <a:cubicBezTo>
                    <a:pt x="0" y="70553"/>
                    <a:pt x="10116" y="46130"/>
                    <a:pt x="28123" y="28123"/>
                  </a:cubicBezTo>
                  <a:cubicBezTo>
                    <a:pt x="46130" y="10116"/>
                    <a:pt x="70553" y="0"/>
                    <a:pt x="96019" y="0"/>
                  </a:cubicBezTo>
                  <a:close/>
                </a:path>
              </a:pathLst>
            </a:custGeom>
            <a:solidFill>
              <a:srgbClr val="6FED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7"/>
            <p:cNvSpPr txBox="1"/>
            <p:nvPr/>
          </p:nvSpPr>
          <p:spPr>
            <a:xfrm>
              <a:off x="0" y="-9525"/>
              <a:ext cx="1083022" cy="381436"/>
            </a:xfrm>
            <a:prstGeom prst="rect">
              <a:avLst/>
            </a:prstGeom>
            <a:noFill/>
            <a:ln>
              <a:noFill/>
            </a:ln>
          </p:spPr>
          <p:txBody>
            <a:bodyPr spcFirstLastPara="1" wrap="square" lIns="50800" tIns="50800" rIns="50800" bIns="50800" anchor="ctr" anchorCtr="0">
              <a:noAutofit/>
            </a:bodyPr>
            <a:lstStyle/>
            <a:p>
              <a:pPr marL="0" marR="0" lvl="0" indent="0" algn="ctr" rtl="0">
                <a:lnSpc>
                  <a:spcPct val="113962"/>
                </a:lnSpc>
                <a:spcBef>
                  <a:spcPts val="0"/>
                </a:spcBef>
                <a:spcAft>
                  <a:spcPts val="0"/>
                </a:spcAft>
                <a:buNone/>
              </a:pPr>
              <a:r>
                <a:rPr lang="en-US" sz="2700" b="1" i="0" u="none" strike="noStrike" cap="none">
                  <a:solidFill>
                    <a:srgbClr val="002C47"/>
                  </a:solidFill>
                  <a:latin typeface="Poppins"/>
                  <a:ea typeface="Poppins"/>
                  <a:cs typeface="Poppins"/>
                  <a:sym typeface="Poppins"/>
                </a:rPr>
                <a:t>Bæredygtighed</a:t>
              </a:r>
              <a:endParaRPr/>
            </a:p>
          </p:txBody>
        </p:sp>
      </p:grpSp>
      <p:sp>
        <p:nvSpPr>
          <p:cNvPr id="607" name="Google Shape;607;p17"/>
          <p:cNvSpPr/>
          <p:nvPr/>
        </p:nvSpPr>
        <p:spPr>
          <a:xfrm rot="-4783918">
            <a:off x="296650" y="2699107"/>
            <a:ext cx="3623881" cy="3537814"/>
          </a:xfrm>
          <a:custGeom>
            <a:avLst/>
            <a:gdLst/>
            <a:ahLst/>
            <a:cxnLst/>
            <a:rect l="l" t="t" r="r" b="b"/>
            <a:pathLst>
              <a:path w="3623881" h="3537814" extrusionOk="0">
                <a:moveTo>
                  <a:pt x="0" y="0"/>
                </a:moveTo>
                <a:lnTo>
                  <a:pt x="3623882" y="0"/>
                </a:lnTo>
                <a:lnTo>
                  <a:pt x="3623882" y="3537814"/>
                </a:lnTo>
                <a:lnTo>
                  <a:pt x="0" y="3537814"/>
                </a:lnTo>
                <a:lnTo>
                  <a:pt x="0" y="0"/>
                </a:lnTo>
                <a:close/>
              </a:path>
            </a:pathLst>
          </a:custGeom>
          <a:blipFill rotWithShape="1">
            <a:blip r:embed="rId4">
              <a:alphaModFix/>
            </a:blip>
            <a:stretch>
              <a:fillRect/>
            </a:stretch>
          </a:blipFill>
          <a:ln>
            <a:noFill/>
          </a:ln>
        </p:spPr>
        <p:txBody>
          <a:bodyPr/>
          <a:lstStyle/>
          <a:p>
            <a:endParaRPr lang="en-DK"/>
          </a:p>
        </p:txBody>
      </p:sp>
      <p:sp>
        <p:nvSpPr>
          <p:cNvPr id="608" name="Google Shape;608;p17"/>
          <p:cNvSpPr txBox="1"/>
          <p:nvPr/>
        </p:nvSpPr>
        <p:spPr>
          <a:xfrm>
            <a:off x="1028700" y="1885405"/>
            <a:ext cx="14796458" cy="1982724"/>
          </a:xfrm>
          <a:prstGeom prst="rect">
            <a:avLst/>
          </a:prstGeom>
          <a:noFill/>
          <a:ln>
            <a:noFill/>
          </a:ln>
        </p:spPr>
        <p:txBody>
          <a:bodyPr spcFirstLastPara="1" wrap="square" lIns="0" tIns="0" rIns="0" bIns="0" anchor="t" anchorCtr="0">
            <a:spAutoFit/>
          </a:bodyPr>
          <a:lstStyle/>
          <a:p>
            <a:pPr marL="0" marR="0" lvl="0" indent="0" algn="just" rtl="0">
              <a:lnSpc>
                <a:spcPct val="113962"/>
              </a:lnSpc>
              <a:spcBef>
                <a:spcPts val="0"/>
              </a:spcBef>
              <a:spcAft>
                <a:spcPts val="0"/>
              </a:spcAft>
              <a:buNone/>
            </a:pPr>
            <a:r>
              <a:rPr lang="en-US" sz="2700" b="1" i="0" u="sng" strike="noStrike" cap="none">
                <a:solidFill>
                  <a:srgbClr val="002C47"/>
                </a:solidFill>
                <a:latin typeface="Poppins"/>
                <a:ea typeface="Poppins"/>
                <a:cs typeface="Poppins"/>
                <a:sym typeface="Poppins"/>
              </a:rPr>
              <a:t>Trivselsinitiativer i lokalsamfundet bør være det:</a:t>
            </a:r>
            <a:endParaRPr/>
          </a:p>
          <a:p>
            <a:pPr marL="0" marR="0" lvl="0" indent="0" algn="just" rtl="0">
              <a:lnSpc>
                <a:spcPct val="113962"/>
              </a:lnSpc>
              <a:spcBef>
                <a:spcPts val="0"/>
              </a:spcBef>
              <a:spcAft>
                <a:spcPts val="0"/>
              </a:spcAft>
              <a:buNone/>
            </a:pPr>
            <a:endParaRPr sz="2700" b="1" i="0" u="sng" strike="noStrike" cap="none">
              <a:solidFill>
                <a:srgbClr val="002C47"/>
              </a:solidFill>
              <a:latin typeface="Poppins"/>
              <a:ea typeface="Poppins"/>
              <a:cs typeface="Poppins"/>
              <a:sym typeface="Poppins"/>
            </a:endParaRPr>
          </a:p>
          <a:p>
            <a:pPr marL="582930" marR="0" lvl="1" indent="-291465" algn="just" rtl="0">
              <a:lnSpc>
                <a:spcPct val="113962"/>
              </a:lnSpc>
              <a:spcBef>
                <a:spcPts val="0"/>
              </a:spcBef>
              <a:spcAft>
                <a:spcPts val="0"/>
              </a:spcAft>
              <a:buClr>
                <a:srgbClr val="002C47"/>
              </a:buClr>
              <a:buSzPts val="2700"/>
              <a:buFont typeface="Arial"/>
              <a:buChar char="•"/>
            </a:pPr>
            <a:r>
              <a:rPr lang="en-US" sz="2700" b="1" i="0" u="none" strike="noStrike" cap="none">
                <a:solidFill>
                  <a:srgbClr val="002C47"/>
                </a:solidFill>
                <a:latin typeface="Poppins"/>
                <a:ea typeface="Poppins"/>
                <a:cs typeface="Poppins"/>
                <a:sym typeface="Poppins"/>
              </a:rPr>
              <a:t>omfattende</a:t>
            </a:r>
            <a:r>
              <a:rPr lang="en-US" sz="2700" b="0" i="0" u="none" strike="noStrike" cap="none">
                <a:solidFill>
                  <a:srgbClr val="002C47"/>
                </a:solidFill>
                <a:latin typeface="Poppins"/>
                <a:ea typeface="Poppins"/>
                <a:cs typeface="Poppins"/>
                <a:sym typeface="Poppins"/>
              </a:rPr>
              <a:t>, udnytter </a:t>
            </a:r>
            <a:r>
              <a:rPr lang="en-US" sz="2700" b="1" i="0" u="none" strike="noStrike" cap="none">
                <a:solidFill>
                  <a:srgbClr val="002C47"/>
                </a:solidFill>
                <a:latin typeface="Poppins"/>
                <a:ea typeface="Poppins"/>
                <a:cs typeface="Poppins"/>
                <a:sym typeface="Poppins"/>
              </a:rPr>
              <a:t>lokale styrker </a:t>
            </a:r>
            <a:r>
              <a:rPr lang="en-US" sz="2700" b="0" i="0" u="none" strike="noStrike" cap="none">
                <a:solidFill>
                  <a:srgbClr val="002C47"/>
                </a:solidFill>
                <a:latin typeface="Poppins"/>
                <a:ea typeface="Poppins"/>
                <a:cs typeface="Poppins"/>
                <a:sym typeface="Poppins"/>
              </a:rPr>
              <a:t>og adresserer </a:t>
            </a:r>
            <a:r>
              <a:rPr lang="en-US" sz="2700" b="1" i="0" u="none" strike="noStrike" cap="none">
                <a:solidFill>
                  <a:srgbClr val="002C47"/>
                </a:solidFill>
                <a:latin typeface="Poppins"/>
                <a:ea typeface="Poppins"/>
                <a:cs typeface="Poppins"/>
                <a:sym typeface="Poppins"/>
              </a:rPr>
              <a:t>specifikke behov</a:t>
            </a:r>
            <a:r>
              <a:rPr lang="en-US" sz="2700" b="0" i="0" u="none" strike="noStrike" cap="none">
                <a:solidFill>
                  <a:srgbClr val="002C47"/>
                </a:solidFill>
                <a:latin typeface="Poppins"/>
                <a:ea typeface="Poppins"/>
                <a:cs typeface="Poppins"/>
                <a:sym typeface="Poppins"/>
              </a:rPr>
              <a:t>, </a:t>
            </a:r>
            <a:endParaRPr/>
          </a:p>
          <a:p>
            <a:pPr marL="0" marR="0" lvl="0" indent="0" algn="just" rtl="0">
              <a:lnSpc>
                <a:spcPct val="113962"/>
              </a:lnSpc>
              <a:spcBef>
                <a:spcPts val="0"/>
              </a:spcBef>
              <a:spcAft>
                <a:spcPts val="0"/>
              </a:spcAft>
              <a:buNone/>
            </a:pPr>
            <a:endParaRPr sz="2700" b="0" i="0" u="none" strike="noStrike" cap="none">
              <a:solidFill>
                <a:srgbClr val="002C47"/>
              </a:solidFill>
              <a:latin typeface="Poppins"/>
              <a:ea typeface="Poppins"/>
              <a:cs typeface="Poppins"/>
              <a:sym typeface="Poppins"/>
            </a:endParaRPr>
          </a:p>
          <a:p>
            <a:pPr marL="582930" marR="0" lvl="1" indent="-291465" algn="just" rtl="0">
              <a:lnSpc>
                <a:spcPct val="113962"/>
              </a:lnSpc>
              <a:spcBef>
                <a:spcPts val="0"/>
              </a:spcBef>
              <a:spcAft>
                <a:spcPts val="0"/>
              </a:spcAft>
              <a:buClr>
                <a:srgbClr val="002C47"/>
              </a:buClr>
              <a:buSzPts val="2700"/>
              <a:buFont typeface="Arial"/>
              <a:buChar char="•"/>
            </a:pPr>
            <a:r>
              <a:rPr lang="en-US" sz="2700" b="0" i="0" u="none" strike="noStrike" cap="none">
                <a:solidFill>
                  <a:srgbClr val="002C47"/>
                </a:solidFill>
                <a:latin typeface="Poppins"/>
                <a:ea typeface="Poppins"/>
                <a:cs typeface="Poppins"/>
                <a:sym typeface="Poppins"/>
              </a:rPr>
              <a:t>styret af </a:t>
            </a:r>
            <a:r>
              <a:rPr lang="en-US" sz="2700" b="0" i="0" u="sng" strike="noStrike" cap="none">
                <a:solidFill>
                  <a:srgbClr val="002C47"/>
                </a:solidFill>
                <a:latin typeface="Poppins"/>
                <a:ea typeface="Poppins"/>
                <a:cs typeface="Poppins"/>
                <a:sym typeface="Poppins"/>
              </a:rPr>
              <a:t>data og bedste praksis </a:t>
            </a:r>
            <a:r>
              <a:rPr lang="en-US" sz="2700" b="0" i="0" u="none" strike="noStrike" cap="none">
                <a:solidFill>
                  <a:srgbClr val="002C47"/>
                </a:solidFill>
                <a:latin typeface="Poppins"/>
                <a:ea typeface="Poppins"/>
                <a:cs typeface="Poppins"/>
                <a:sym typeface="Poppins"/>
              </a:rPr>
              <a:t>og skræddersyet til hvert lokalsamfunds unikke kontekst.</a:t>
            </a:r>
            <a:endParaRPr/>
          </a:p>
        </p:txBody>
      </p:sp>
      <p:sp>
        <p:nvSpPr>
          <p:cNvPr id="609" name="Google Shape;609;p17"/>
          <p:cNvSpPr txBox="1"/>
          <p:nvPr/>
        </p:nvSpPr>
        <p:spPr>
          <a:xfrm>
            <a:off x="10707297" y="467860"/>
            <a:ext cx="6756843" cy="747522"/>
          </a:xfrm>
          <a:prstGeom prst="rect">
            <a:avLst/>
          </a:prstGeom>
          <a:noFill/>
          <a:ln>
            <a:noFill/>
          </a:ln>
        </p:spPr>
        <p:txBody>
          <a:bodyPr spcFirstLastPara="1" wrap="square" lIns="0" tIns="0" rIns="0" bIns="0" anchor="t" anchorCtr="0">
            <a:spAutoFit/>
          </a:bodyPr>
          <a:lstStyle/>
          <a:p>
            <a:pPr marL="0" marR="0" lvl="0" indent="0" algn="r" rtl="0">
              <a:lnSpc>
                <a:spcPct val="113002"/>
              </a:lnSpc>
              <a:spcBef>
                <a:spcPts val="0"/>
              </a:spcBef>
              <a:spcAft>
                <a:spcPts val="0"/>
              </a:spcAft>
              <a:buNone/>
            </a:pPr>
            <a:r>
              <a:rPr lang="en-US" sz="4799" b="1" i="0" u="none" strike="noStrike" cap="none">
                <a:solidFill>
                  <a:srgbClr val="002C47"/>
                </a:solidFill>
                <a:latin typeface="Poppins"/>
                <a:ea typeface="Poppins"/>
                <a:cs typeface="Poppins"/>
                <a:sym typeface="Poppins"/>
              </a:rPr>
              <a:t>LEKTION 3</a:t>
            </a:r>
            <a:endParaRPr/>
          </a:p>
        </p:txBody>
      </p:sp>
      <p:sp>
        <p:nvSpPr>
          <p:cNvPr id="610" name="Google Shape;610;p17"/>
          <p:cNvSpPr txBox="1"/>
          <p:nvPr/>
        </p:nvSpPr>
        <p:spPr>
          <a:xfrm>
            <a:off x="11305876" y="1329995"/>
            <a:ext cx="3295957" cy="576326"/>
          </a:xfrm>
          <a:prstGeom prst="rect">
            <a:avLst/>
          </a:prstGeom>
          <a:noFill/>
          <a:ln>
            <a:noFill/>
          </a:ln>
        </p:spPr>
        <p:txBody>
          <a:bodyPr spcFirstLastPara="1" wrap="square" lIns="0" tIns="0" rIns="0" bIns="0" anchor="t" anchorCtr="0">
            <a:spAutoFit/>
          </a:bodyPr>
          <a:lstStyle/>
          <a:p>
            <a:pPr marL="0" marR="0" lvl="0" indent="0" algn="just" rtl="0">
              <a:lnSpc>
                <a:spcPct val="130047"/>
              </a:lnSpc>
              <a:spcBef>
                <a:spcPts val="0"/>
              </a:spcBef>
              <a:spcAft>
                <a:spcPts val="0"/>
              </a:spcAft>
              <a:buNone/>
            </a:pPr>
            <a:r>
              <a:rPr lang="en-US" sz="3368" b="1" i="0" u="none" strike="noStrike" cap="none" dirty="0" err="1">
                <a:solidFill>
                  <a:srgbClr val="002C47"/>
                </a:solidFill>
                <a:latin typeface="Poppins"/>
                <a:ea typeface="Poppins"/>
                <a:cs typeface="Poppins"/>
                <a:sym typeface="Poppins"/>
              </a:rPr>
              <a:t>Bedste</a:t>
            </a:r>
            <a:r>
              <a:rPr lang="en-US" sz="3368" b="1" i="0" u="none" strike="noStrike" cap="none" dirty="0">
                <a:solidFill>
                  <a:srgbClr val="002C47"/>
                </a:solidFill>
                <a:latin typeface="Poppins"/>
                <a:ea typeface="Poppins"/>
                <a:cs typeface="Poppins"/>
                <a:sym typeface="Poppins"/>
              </a:rPr>
              <a:t> </a:t>
            </a:r>
            <a:r>
              <a:rPr lang="en-US" sz="3368" b="1" i="0" u="none" strike="noStrike" cap="none" dirty="0" err="1">
                <a:solidFill>
                  <a:srgbClr val="002C47"/>
                </a:solidFill>
                <a:latin typeface="Poppins"/>
                <a:ea typeface="Poppins"/>
                <a:cs typeface="Poppins"/>
                <a:sym typeface="Poppins"/>
              </a:rPr>
              <a:t>praksis</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8FDE7"/>
        </a:solidFill>
        <a:effectLst/>
      </p:bgPr>
    </p:bg>
    <p:spTree>
      <p:nvGrpSpPr>
        <p:cNvPr id="1" name="Shape 614"/>
        <p:cNvGrpSpPr/>
        <p:nvPr/>
      </p:nvGrpSpPr>
      <p:grpSpPr>
        <a:xfrm>
          <a:off x="0" y="0"/>
          <a:ext cx="0" cy="0"/>
          <a:chOff x="0" y="0"/>
          <a:chExt cx="0" cy="0"/>
        </a:xfrm>
      </p:grpSpPr>
      <p:sp>
        <p:nvSpPr>
          <p:cNvPr id="615" name="Google Shape;615;p18"/>
          <p:cNvSpPr/>
          <p:nvPr/>
        </p:nvSpPr>
        <p:spPr>
          <a:xfrm rot="-10602057">
            <a:off x="12387093" y="-1133853"/>
            <a:ext cx="6240735" cy="2176456"/>
          </a:xfrm>
          <a:custGeom>
            <a:avLst/>
            <a:gdLst/>
            <a:ahLst/>
            <a:cxnLst/>
            <a:rect l="l" t="t" r="r" b="b"/>
            <a:pathLst>
              <a:path w="6240735" h="2176456" extrusionOk="0">
                <a:moveTo>
                  <a:pt x="0" y="0"/>
                </a:moveTo>
                <a:lnTo>
                  <a:pt x="6240735" y="0"/>
                </a:lnTo>
                <a:lnTo>
                  <a:pt x="6240735" y="2176457"/>
                </a:lnTo>
                <a:lnTo>
                  <a:pt x="0" y="2176457"/>
                </a:lnTo>
                <a:lnTo>
                  <a:pt x="0" y="0"/>
                </a:lnTo>
                <a:close/>
              </a:path>
            </a:pathLst>
          </a:custGeom>
          <a:blipFill rotWithShape="1">
            <a:blip r:embed="rId3">
              <a:alphaModFix/>
            </a:blip>
            <a:stretch>
              <a:fillRect/>
            </a:stretch>
          </a:blipFill>
          <a:ln>
            <a:noFill/>
          </a:ln>
        </p:spPr>
        <p:txBody>
          <a:bodyPr/>
          <a:lstStyle/>
          <a:p>
            <a:endParaRPr lang="en-DK"/>
          </a:p>
        </p:txBody>
      </p:sp>
      <p:sp>
        <p:nvSpPr>
          <p:cNvPr id="616" name="Google Shape;616;p18"/>
          <p:cNvSpPr/>
          <p:nvPr/>
        </p:nvSpPr>
        <p:spPr>
          <a:xfrm rot="10598374" flipH="1">
            <a:off x="-440482" y="-1192452"/>
            <a:ext cx="6576787" cy="2293655"/>
          </a:xfrm>
          <a:custGeom>
            <a:avLst/>
            <a:gdLst/>
            <a:ahLst/>
            <a:cxnLst/>
            <a:rect l="l" t="t" r="r" b="b"/>
            <a:pathLst>
              <a:path w="6576787" h="2293655" extrusionOk="0">
                <a:moveTo>
                  <a:pt x="0" y="2293655"/>
                </a:moveTo>
                <a:lnTo>
                  <a:pt x="6576787" y="2293655"/>
                </a:lnTo>
                <a:lnTo>
                  <a:pt x="6576787" y="0"/>
                </a:lnTo>
                <a:lnTo>
                  <a:pt x="0" y="0"/>
                </a:lnTo>
                <a:lnTo>
                  <a:pt x="0" y="2293655"/>
                </a:lnTo>
                <a:close/>
              </a:path>
            </a:pathLst>
          </a:custGeom>
          <a:blipFill rotWithShape="1">
            <a:blip r:embed="rId3">
              <a:alphaModFix/>
            </a:blip>
            <a:stretch>
              <a:fillRect/>
            </a:stretch>
          </a:blipFill>
          <a:ln>
            <a:noFill/>
          </a:ln>
        </p:spPr>
        <p:txBody>
          <a:bodyPr/>
          <a:lstStyle/>
          <a:p>
            <a:endParaRPr lang="en-DK"/>
          </a:p>
        </p:txBody>
      </p:sp>
      <p:grpSp>
        <p:nvGrpSpPr>
          <p:cNvPr id="617" name="Google Shape;617;p18"/>
          <p:cNvGrpSpPr/>
          <p:nvPr/>
        </p:nvGrpSpPr>
        <p:grpSpPr>
          <a:xfrm>
            <a:off x="-1342907" y="9913239"/>
            <a:ext cx="20973813" cy="837562"/>
            <a:chOff x="0" y="-57150"/>
            <a:chExt cx="11607985" cy="463550"/>
          </a:xfrm>
        </p:grpSpPr>
        <p:sp>
          <p:nvSpPr>
            <p:cNvPr id="618" name="Google Shape;618;p18"/>
            <p:cNvSpPr/>
            <p:nvPr/>
          </p:nvSpPr>
          <p:spPr>
            <a:xfrm>
              <a:off x="0" y="0"/>
              <a:ext cx="11607985" cy="406400"/>
            </a:xfrm>
            <a:custGeom>
              <a:avLst/>
              <a:gdLst/>
              <a:ahLst/>
              <a:cxnLst/>
              <a:rect l="l" t="t" r="r" b="b"/>
              <a:pathLst>
                <a:path w="11607985" h="406400" extrusionOk="0">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8"/>
            <p:cNvSpPr txBox="1"/>
            <p:nvPr/>
          </p:nvSpPr>
          <p:spPr>
            <a:xfrm>
              <a:off x="0" y="-57150"/>
              <a:ext cx="11607985"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620" name="Google Shape;620;p18"/>
          <p:cNvGrpSpPr/>
          <p:nvPr/>
        </p:nvGrpSpPr>
        <p:grpSpPr>
          <a:xfrm>
            <a:off x="4131384" y="9913239"/>
            <a:ext cx="10025232" cy="837562"/>
            <a:chOff x="0" y="-57150"/>
            <a:chExt cx="5548478" cy="463550"/>
          </a:xfrm>
        </p:grpSpPr>
        <p:sp>
          <p:nvSpPr>
            <p:cNvPr id="621" name="Google Shape;621;p18"/>
            <p:cNvSpPr/>
            <p:nvPr/>
          </p:nvSpPr>
          <p:spPr>
            <a:xfrm>
              <a:off x="0" y="0"/>
              <a:ext cx="5548478" cy="406400"/>
            </a:xfrm>
            <a:custGeom>
              <a:avLst/>
              <a:gdLst/>
              <a:ahLst/>
              <a:cxnLst/>
              <a:rect l="l" t="t" r="r" b="b"/>
              <a:pathLst>
                <a:path w="5548478" h="406400" extrusionOk="0">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8"/>
            <p:cNvSpPr txBox="1"/>
            <p:nvPr/>
          </p:nvSpPr>
          <p:spPr>
            <a:xfrm>
              <a:off x="0" y="-57150"/>
              <a:ext cx="5548478"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623" name="Google Shape;623;p18"/>
          <p:cNvSpPr/>
          <p:nvPr/>
        </p:nvSpPr>
        <p:spPr>
          <a:xfrm>
            <a:off x="7630101" y="3086056"/>
            <a:ext cx="2588781" cy="2588781"/>
          </a:xfrm>
          <a:custGeom>
            <a:avLst/>
            <a:gdLst/>
            <a:ahLst/>
            <a:cxnLst/>
            <a:rect l="l" t="t" r="r" b="b"/>
            <a:pathLst>
              <a:path w="2588781" h="2588781" extrusionOk="0">
                <a:moveTo>
                  <a:pt x="0" y="0"/>
                </a:moveTo>
                <a:lnTo>
                  <a:pt x="2588781" y="0"/>
                </a:lnTo>
                <a:lnTo>
                  <a:pt x="2588781" y="2588781"/>
                </a:lnTo>
                <a:lnTo>
                  <a:pt x="0" y="2588781"/>
                </a:lnTo>
                <a:lnTo>
                  <a:pt x="0" y="0"/>
                </a:lnTo>
                <a:close/>
              </a:path>
            </a:pathLst>
          </a:custGeom>
          <a:blipFill rotWithShape="1">
            <a:blip r:embed="rId4">
              <a:alphaModFix/>
            </a:blip>
            <a:stretch>
              <a:fillRect/>
            </a:stretch>
          </a:blipFill>
          <a:ln>
            <a:noFill/>
          </a:ln>
        </p:spPr>
        <p:txBody>
          <a:bodyPr/>
          <a:lstStyle/>
          <a:p>
            <a:endParaRPr lang="en-DK"/>
          </a:p>
        </p:txBody>
      </p:sp>
      <p:sp>
        <p:nvSpPr>
          <p:cNvPr id="624" name="Google Shape;624;p18"/>
          <p:cNvSpPr/>
          <p:nvPr/>
        </p:nvSpPr>
        <p:spPr>
          <a:xfrm>
            <a:off x="7825335" y="3281291"/>
            <a:ext cx="2198312" cy="2198312"/>
          </a:xfrm>
          <a:custGeom>
            <a:avLst/>
            <a:gdLst/>
            <a:ahLst/>
            <a:cxnLst/>
            <a:rect l="l" t="t" r="r" b="b"/>
            <a:pathLst>
              <a:path w="2198312" h="2198312" extrusionOk="0">
                <a:moveTo>
                  <a:pt x="0" y="0"/>
                </a:moveTo>
                <a:lnTo>
                  <a:pt x="2198312" y="0"/>
                </a:lnTo>
                <a:lnTo>
                  <a:pt x="2198312" y="2198312"/>
                </a:lnTo>
                <a:lnTo>
                  <a:pt x="0" y="2198312"/>
                </a:lnTo>
                <a:lnTo>
                  <a:pt x="0" y="0"/>
                </a:lnTo>
                <a:close/>
              </a:path>
            </a:pathLst>
          </a:custGeom>
          <a:blipFill rotWithShape="1">
            <a:blip r:embed="rId5">
              <a:alphaModFix/>
            </a:blip>
            <a:stretch>
              <a:fillRect/>
            </a:stretch>
          </a:blipFill>
          <a:ln>
            <a:noFill/>
          </a:ln>
        </p:spPr>
        <p:txBody>
          <a:bodyPr/>
          <a:lstStyle/>
          <a:p>
            <a:endParaRPr lang="en-DK"/>
          </a:p>
        </p:txBody>
      </p:sp>
      <p:sp>
        <p:nvSpPr>
          <p:cNvPr id="625" name="Google Shape;625;p18"/>
          <p:cNvSpPr/>
          <p:nvPr/>
        </p:nvSpPr>
        <p:spPr>
          <a:xfrm>
            <a:off x="7939319" y="3395274"/>
            <a:ext cx="1970344" cy="1970344"/>
          </a:xfrm>
          <a:custGeom>
            <a:avLst/>
            <a:gdLst/>
            <a:ahLst/>
            <a:cxnLst/>
            <a:rect l="l" t="t" r="r" b="b"/>
            <a:pathLst>
              <a:path w="1970344" h="1970344" extrusionOk="0">
                <a:moveTo>
                  <a:pt x="0" y="0"/>
                </a:moveTo>
                <a:lnTo>
                  <a:pt x="1970344" y="0"/>
                </a:lnTo>
                <a:lnTo>
                  <a:pt x="1970344" y="1970345"/>
                </a:lnTo>
                <a:lnTo>
                  <a:pt x="0" y="1970345"/>
                </a:lnTo>
                <a:lnTo>
                  <a:pt x="0" y="0"/>
                </a:lnTo>
                <a:close/>
              </a:path>
            </a:pathLst>
          </a:custGeom>
          <a:blipFill rotWithShape="1">
            <a:blip r:embed="rId6">
              <a:alphaModFix/>
            </a:blip>
            <a:stretch>
              <a:fillRect/>
            </a:stretch>
          </a:blipFill>
          <a:ln>
            <a:noFill/>
          </a:ln>
        </p:spPr>
        <p:txBody>
          <a:bodyPr/>
          <a:lstStyle/>
          <a:p>
            <a:endParaRPr lang="en-DK"/>
          </a:p>
        </p:txBody>
      </p:sp>
      <p:sp>
        <p:nvSpPr>
          <p:cNvPr id="626" name="Google Shape;626;p18"/>
          <p:cNvSpPr/>
          <p:nvPr/>
        </p:nvSpPr>
        <p:spPr>
          <a:xfrm>
            <a:off x="8403475" y="3818888"/>
            <a:ext cx="1123117" cy="1123117"/>
          </a:xfrm>
          <a:custGeom>
            <a:avLst/>
            <a:gdLst/>
            <a:ahLst/>
            <a:cxnLst/>
            <a:rect l="l" t="t" r="r" b="b"/>
            <a:pathLst>
              <a:path w="1123117" h="1123117" extrusionOk="0">
                <a:moveTo>
                  <a:pt x="0" y="0"/>
                </a:moveTo>
                <a:lnTo>
                  <a:pt x="1123117" y="0"/>
                </a:lnTo>
                <a:lnTo>
                  <a:pt x="1123117" y="1123117"/>
                </a:lnTo>
                <a:lnTo>
                  <a:pt x="0" y="1123117"/>
                </a:lnTo>
                <a:lnTo>
                  <a:pt x="0" y="0"/>
                </a:lnTo>
                <a:close/>
              </a:path>
            </a:pathLst>
          </a:custGeom>
          <a:blipFill rotWithShape="1">
            <a:blip r:embed="rId7">
              <a:alphaModFix/>
            </a:blip>
            <a:stretch>
              <a:fillRect/>
            </a:stretch>
          </a:blipFill>
          <a:ln>
            <a:noFill/>
          </a:ln>
        </p:spPr>
        <p:txBody>
          <a:bodyPr/>
          <a:lstStyle/>
          <a:p>
            <a:endParaRPr lang="en-DK"/>
          </a:p>
        </p:txBody>
      </p:sp>
      <p:sp>
        <p:nvSpPr>
          <p:cNvPr id="627" name="Google Shape;627;p18"/>
          <p:cNvSpPr/>
          <p:nvPr/>
        </p:nvSpPr>
        <p:spPr>
          <a:xfrm>
            <a:off x="14230579" y="2984788"/>
            <a:ext cx="2588781" cy="2588781"/>
          </a:xfrm>
          <a:custGeom>
            <a:avLst/>
            <a:gdLst/>
            <a:ahLst/>
            <a:cxnLst/>
            <a:rect l="l" t="t" r="r" b="b"/>
            <a:pathLst>
              <a:path w="2588781" h="2588781" extrusionOk="0">
                <a:moveTo>
                  <a:pt x="0" y="0"/>
                </a:moveTo>
                <a:lnTo>
                  <a:pt x="2588781" y="0"/>
                </a:lnTo>
                <a:lnTo>
                  <a:pt x="2588781" y="2588780"/>
                </a:lnTo>
                <a:lnTo>
                  <a:pt x="0" y="2588780"/>
                </a:lnTo>
                <a:lnTo>
                  <a:pt x="0" y="0"/>
                </a:lnTo>
                <a:close/>
              </a:path>
            </a:pathLst>
          </a:custGeom>
          <a:blipFill rotWithShape="1">
            <a:blip r:embed="rId4">
              <a:alphaModFix/>
            </a:blip>
            <a:stretch>
              <a:fillRect/>
            </a:stretch>
          </a:blipFill>
          <a:ln>
            <a:noFill/>
          </a:ln>
        </p:spPr>
        <p:txBody>
          <a:bodyPr/>
          <a:lstStyle/>
          <a:p>
            <a:endParaRPr lang="en-DK"/>
          </a:p>
        </p:txBody>
      </p:sp>
      <p:sp>
        <p:nvSpPr>
          <p:cNvPr id="628" name="Google Shape;628;p18"/>
          <p:cNvSpPr/>
          <p:nvPr/>
        </p:nvSpPr>
        <p:spPr>
          <a:xfrm>
            <a:off x="14425814" y="3180022"/>
            <a:ext cx="2198312" cy="2198312"/>
          </a:xfrm>
          <a:custGeom>
            <a:avLst/>
            <a:gdLst/>
            <a:ahLst/>
            <a:cxnLst/>
            <a:rect l="l" t="t" r="r" b="b"/>
            <a:pathLst>
              <a:path w="2198312" h="2198312" extrusionOk="0">
                <a:moveTo>
                  <a:pt x="0" y="0"/>
                </a:moveTo>
                <a:lnTo>
                  <a:pt x="2198312" y="0"/>
                </a:lnTo>
                <a:lnTo>
                  <a:pt x="2198312" y="2198312"/>
                </a:lnTo>
                <a:lnTo>
                  <a:pt x="0" y="2198312"/>
                </a:lnTo>
                <a:lnTo>
                  <a:pt x="0" y="0"/>
                </a:lnTo>
                <a:close/>
              </a:path>
            </a:pathLst>
          </a:custGeom>
          <a:blipFill rotWithShape="1">
            <a:blip r:embed="rId5">
              <a:alphaModFix/>
            </a:blip>
            <a:stretch>
              <a:fillRect/>
            </a:stretch>
          </a:blipFill>
          <a:ln>
            <a:noFill/>
          </a:ln>
        </p:spPr>
        <p:txBody>
          <a:bodyPr/>
          <a:lstStyle/>
          <a:p>
            <a:endParaRPr lang="en-DK"/>
          </a:p>
        </p:txBody>
      </p:sp>
      <p:sp>
        <p:nvSpPr>
          <p:cNvPr id="629" name="Google Shape;629;p18"/>
          <p:cNvSpPr/>
          <p:nvPr/>
        </p:nvSpPr>
        <p:spPr>
          <a:xfrm>
            <a:off x="14539798" y="3294006"/>
            <a:ext cx="1970344" cy="1970344"/>
          </a:xfrm>
          <a:custGeom>
            <a:avLst/>
            <a:gdLst/>
            <a:ahLst/>
            <a:cxnLst/>
            <a:rect l="l" t="t" r="r" b="b"/>
            <a:pathLst>
              <a:path w="1970344" h="1970344" extrusionOk="0">
                <a:moveTo>
                  <a:pt x="0" y="0"/>
                </a:moveTo>
                <a:lnTo>
                  <a:pt x="1970344" y="0"/>
                </a:lnTo>
                <a:lnTo>
                  <a:pt x="1970344" y="1970344"/>
                </a:lnTo>
                <a:lnTo>
                  <a:pt x="0" y="1970344"/>
                </a:lnTo>
                <a:lnTo>
                  <a:pt x="0" y="0"/>
                </a:lnTo>
                <a:close/>
              </a:path>
            </a:pathLst>
          </a:custGeom>
          <a:blipFill rotWithShape="1">
            <a:blip r:embed="rId6">
              <a:alphaModFix/>
            </a:blip>
            <a:stretch>
              <a:fillRect/>
            </a:stretch>
          </a:blipFill>
          <a:ln>
            <a:noFill/>
          </a:ln>
        </p:spPr>
        <p:txBody>
          <a:bodyPr/>
          <a:lstStyle/>
          <a:p>
            <a:endParaRPr lang="en-DK"/>
          </a:p>
        </p:txBody>
      </p:sp>
      <p:sp>
        <p:nvSpPr>
          <p:cNvPr id="630" name="Google Shape;630;p18"/>
          <p:cNvSpPr/>
          <p:nvPr/>
        </p:nvSpPr>
        <p:spPr>
          <a:xfrm>
            <a:off x="14806477" y="3755459"/>
            <a:ext cx="1436986" cy="1002298"/>
          </a:xfrm>
          <a:custGeom>
            <a:avLst/>
            <a:gdLst/>
            <a:ahLst/>
            <a:cxnLst/>
            <a:rect l="l" t="t" r="r" b="b"/>
            <a:pathLst>
              <a:path w="1436986" h="1002298" extrusionOk="0">
                <a:moveTo>
                  <a:pt x="0" y="0"/>
                </a:moveTo>
                <a:lnTo>
                  <a:pt x="1436986" y="0"/>
                </a:lnTo>
                <a:lnTo>
                  <a:pt x="1436986" y="1002299"/>
                </a:lnTo>
                <a:lnTo>
                  <a:pt x="0" y="1002299"/>
                </a:lnTo>
                <a:lnTo>
                  <a:pt x="0" y="0"/>
                </a:lnTo>
                <a:close/>
              </a:path>
            </a:pathLst>
          </a:custGeom>
          <a:blipFill rotWithShape="1">
            <a:blip r:embed="rId8">
              <a:alphaModFix/>
            </a:blip>
            <a:stretch>
              <a:fillRect/>
            </a:stretch>
          </a:blipFill>
          <a:ln>
            <a:noFill/>
          </a:ln>
        </p:spPr>
        <p:txBody>
          <a:bodyPr/>
          <a:lstStyle/>
          <a:p>
            <a:endParaRPr lang="en-DK"/>
          </a:p>
        </p:txBody>
      </p:sp>
      <p:sp>
        <p:nvSpPr>
          <p:cNvPr id="631" name="Google Shape;631;p18"/>
          <p:cNvSpPr/>
          <p:nvPr/>
        </p:nvSpPr>
        <p:spPr>
          <a:xfrm>
            <a:off x="1468640" y="3113347"/>
            <a:ext cx="2588781" cy="2588781"/>
          </a:xfrm>
          <a:custGeom>
            <a:avLst/>
            <a:gdLst/>
            <a:ahLst/>
            <a:cxnLst/>
            <a:rect l="l" t="t" r="r" b="b"/>
            <a:pathLst>
              <a:path w="2588781" h="2588781" extrusionOk="0">
                <a:moveTo>
                  <a:pt x="0" y="0"/>
                </a:moveTo>
                <a:lnTo>
                  <a:pt x="2588781" y="0"/>
                </a:lnTo>
                <a:lnTo>
                  <a:pt x="2588781" y="2588780"/>
                </a:lnTo>
                <a:lnTo>
                  <a:pt x="0" y="2588780"/>
                </a:lnTo>
                <a:lnTo>
                  <a:pt x="0" y="0"/>
                </a:lnTo>
                <a:close/>
              </a:path>
            </a:pathLst>
          </a:custGeom>
          <a:blipFill rotWithShape="1">
            <a:blip r:embed="rId4">
              <a:alphaModFix/>
            </a:blip>
            <a:stretch>
              <a:fillRect/>
            </a:stretch>
          </a:blipFill>
          <a:ln>
            <a:noFill/>
          </a:ln>
        </p:spPr>
        <p:txBody>
          <a:bodyPr/>
          <a:lstStyle/>
          <a:p>
            <a:endParaRPr lang="en-DK"/>
          </a:p>
        </p:txBody>
      </p:sp>
      <p:sp>
        <p:nvSpPr>
          <p:cNvPr id="632" name="Google Shape;632;p18"/>
          <p:cNvSpPr/>
          <p:nvPr/>
        </p:nvSpPr>
        <p:spPr>
          <a:xfrm>
            <a:off x="1663874" y="3308581"/>
            <a:ext cx="2198312" cy="2198312"/>
          </a:xfrm>
          <a:custGeom>
            <a:avLst/>
            <a:gdLst/>
            <a:ahLst/>
            <a:cxnLst/>
            <a:rect l="l" t="t" r="r" b="b"/>
            <a:pathLst>
              <a:path w="2198312" h="2198312" extrusionOk="0">
                <a:moveTo>
                  <a:pt x="0" y="0"/>
                </a:moveTo>
                <a:lnTo>
                  <a:pt x="2198312" y="0"/>
                </a:lnTo>
                <a:lnTo>
                  <a:pt x="2198312" y="2198312"/>
                </a:lnTo>
                <a:lnTo>
                  <a:pt x="0" y="2198312"/>
                </a:lnTo>
                <a:lnTo>
                  <a:pt x="0" y="0"/>
                </a:lnTo>
                <a:close/>
              </a:path>
            </a:pathLst>
          </a:custGeom>
          <a:blipFill rotWithShape="1">
            <a:blip r:embed="rId5">
              <a:alphaModFix/>
            </a:blip>
            <a:stretch>
              <a:fillRect/>
            </a:stretch>
          </a:blipFill>
          <a:ln>
            <a:noFill/>
          </a:ln>
        </p:spPr>
        <p:txBody>
          <a:bodyPr/>
          <a:lstStyle/>
          <a:p>
            <a:endParaRPr lang="en-DK"/>
          </a:p>
        </p:txBody>
      </p:sp>
      <p:sp>
        <p:nvSpPr>
          <p:cNvPr id="633" name="Google Shape;633;p18"/>
          <p:cNvSpPr/>
          <p:nvPr/>
        </p:nvSpPr>
        <p:spPr>
          <a:xfrm>
            <a:off x="1777858" y="3422565"/>
            <a:ext cx="1970344" cy="1970344"/>
          </a:xfrm>
          <a:custGeom>
            <a:avLst/>
            <a:gdLst/>
            <a:ahLst/>
            <a:cxnLst/>
            <a:rect l="l" t="t" r="r" b="b"/>
            <a:pathLst>
              <a:path w="1970344" h="1970344" extrusionOk="0">
                <a:moveTo>
                  <a:pt x="0" y="0"/>
                </a:moveTo>
                <a:lnTo>
                  <a:pt x="1970344" y="0"/>
                </a:lnTo>
                <a:lnTo>
                  <a:pt x="1970344" y="1970344"/>
                </a:lnTo>
                <a:lnTo>
                  <a:pt x="0" y="1970344"/>
                </a:lnTo>
                <a:lnTo>
                  <a:pt x="0" y="0"/>
                </a:lnTo>
                <a:close/>
              </a:path>
            </a:pathLst>
          </a:custGeom>
          <a:blipFill rotWithShape="1">
            <a:blip r:embed="rId6">
              <a:alphaModFix/>
            </a:blip>
            <a:stretch>
              <a:fillRect/>
            </a:stretch>
          </a:blipFill>
          <a:ln>
            <a:noFill/>
          </a:ln>
        </p:spPr>
        <p:txBody>
          <a:bodyPr/>
          <a:lstStyle/>
          <a:p>
            <a:endParaRPr lang="en-DK"/>
          </a:p>
        </p:txBody>
      </p:sp>
      <p:sp>
        <p:nvSpPr>
          <p:cNvPr id="634" name="Google Shape;634;p18"/>
          <p:cNvSpPr/>
          <p:nvPr/>
        </p:nvSpPr>
        <p:spPr>
          <a:xfrm>
            <a:off x="1925902" y="3619555"/>
            <a:ext cx="1674257" cy="1674257"/>
          </a:xfrm>
          <a:custGeom>
            <a:avLst/>
            <a:gdLst/>
            <a:ahLst/>
            <a:cxnLst/>
            <a:rect l="l" t="t" r="r" b="b"/>
            <a:pathLst>
              <a:path w="1674257" h="1674257" extrusionOk="0">
                <a:moveTo>
                  <a:pt x="0" y="0"/>
                </a:moveTo>
                <a:lnTo>
                  <a:pt x="1674257" y="0"/>
                </a:lnTo>
                <a:lnTo>
                  <a:pt x="1674257" y="1674257"/>
                </a:lnTo>
                <a:lnTo>
                  <a:pt x="0" y="1674257"/>
                </a:lnTo>
                <a:lnTo>
                  <a:pt x="0" y="0"/>
                </a:lnTo>
                <a:close/>
              </a:path>
            </a:pathLst>
          </a:custGeom>
          <a:blipFill rotWithShape="1">
            <a:blip r:embed="rId9">
              <a:alphaModFix/>
            </a:blip>
            <a:stretch>
              <a:fillRect/>
            </a:stretch>
          </a:blipFill>
          <a:ln>
            <a:noFill/>
          </a:ln>
        </p:spPr>
        <p:txBody>
          <a:bodyPr/>
          <a:lstStyle/>
          <a:p>
            <a:endParaRPr lang="en-DK"/>
          </a:p>
        </p:txBody>
      </p:sp>
      <p:sp>
        <p:nvSpPr>
          <p:cNvPr id="635" name="Google Shape;635;p18"/>
          <p:cNvSpPr txBox="1"/>
          <p:nvPr/>
        </p:nvSpPr>
        <p:spPr>
          <a:xfrm>
            <a:off x="4808539" y="733563"/>
            <a:ext cx="8670922" cy="964088"/>
          </a:xfrm>
          <a:prstGeom prst="rect">
            <a:avLst/>
          </a:prstGeom>
          <a:noFill/>
          <a:ln>
            <a:noFill/>
          </a:ln>
        </p:spPr>
        <p:txBody>
          <a:bodyPr spcFirstLastPara="1" wrap="square" lIns="0" tIns="0" rIns="0" bIns="0" anchor="t" anchorCtr="0">
            <a:spAutoFit/>
          </a:bodyPr>
          <a:lstStyle/>
          <a:p>
            <a:pPr marL="0" marR="0" lvl="0" indent="0" algn="ctr" rtl="0">
              <a:lnSpc>
                <a:spcPct val="112993"/>
              </a:lnSpc>
              <a:spcBef>
                <a:spcPts val="0"/>
              </a:spcBef>
              <a:spcAft>
                <a:spcPts val="0"/>
              </a:spcAft>
              <a:buNone/>
            </a:pPr>
            <a:r>
              <a:rPr lang="en-US" sz="6326" b="1" i="0" u="none" strike="noStrike" cap="none">
                <a:solidFill>
                  <a:srgbClr val="000000"/>
                </a:solidFill>
                <a:latin typeface="Poppins"/>
                <a:ea typeface="Poppins"/>
                <a:cs typeface="Poppins"/>
                <a:sym typeface="Poppins"/>
              </a:rPr>
              <a:t>Lektion 4</a:t>
            </a:r>
            <a:endParaRPr/>
          </a:p>
        </p:txBody>
      </p:sp>
      <p:sp>
        <p:nvSpPr>
          <p:cNvPr id="636" name="Google Shape;636;p18"/>
          <p:cNvSpPr/>
          <p:nvPr/>
        </p:nvSpPr>
        <p:spPr>
          <a:xfrm>
            <a:off x="2376694" y="369069"/>
            <a:ext cx="2774170" cy="1664502"/>
          </a:xfrm>
          <a:custGeom>
            <a:avLst/>
            <a:gdLst/>
            <a:ahLst/>
            <a:cxnLst/>
            <a:rect l="l" t="t" r="r" b="b"/>
            <a:pathLst>
              <a:path w="2774170" h="1664502" extrusionOk="0">
                <a:moveTo>
                  <a:pt x="0" y="0"/>
                </a:moveTo>
                <a:lnTo>
                  <a:pt x="2774170" y="0"/>
                </a:lnTo>
                <a:lnTo>
                  <a:pt x="2774170" y="1664501"/>
                </a:lnTo>
                <a:lnTo>
                  <a:pt x="0" y="1664501"/>
                </a:lnTo>
                <a:lnTo>
                  <a:pt x="0" y="0"/>
                </a:lnTo>
                <a:close/>
              </a:path>
            </a:pathLst>
          </a:custGeom>
          <a:blipFill rotWithShape="1">
            <a:blip r:embed="rId10">
              <a:alphaModFix/>
            </a:blip>
            <a:stretch>
              <a:fillRect/>
            </a:stretch>
          </a:blipFill>
          <a:ln>
            <a:noFill/>
          </a:ln>
        </p:spPr>
        <p:txBody>
          <a:bodyPr/>
          <a:lstStyle/>
          <a:p>
            <a:endParaRPr lang="en-DK"/>
          </a:p>
        </p:txBody>
      </p:sp>
      <p:sp>
        <p:nvSpPr>
          <p:cNvPr id="637" name="Google Shape;637;p18"/>
          <p:cNvSpPr txBox="1"/>
          <p:nvPr/>
        </p:nvSpPr>
        <p:spPr>
          <a:xfrm>
            <a:off x="5535238" y="6135555"/>
            <a:ext cx="6859591" cy="1180146"/>
          </a:xfrm>
          <a:prstGeom prst="rect">
            <a:avLst/>
          </a:prstGeom>
          <a:noFill/>
          <a:ln>
            <a:noFill/>
          </a:ln>
        </p:spPr>
        <p:txBody>
          <a:bodyPr spcFirstLastPara="1" wrap="square" lIns="0" tIns="0" rIns="0" bIns="0" anchor="t" anchorCtr="0">
            <a:spAutoFit/>
          </a:bodyPr>
          <a:lstStyle/>
          <a:p>
            <a:pPr marL="0" marR="0" lvl="0" indent="0" algn="ctr" rtl="0">
              <a:lnSpc>
                <a:spcPct val="146014"/>
              </a:lnSpc>
              <a:spcBef>
                <a:spcPts val="0"/>
              </a:spcBef>
              <a:spcAft>
                <a:spcPts val="0"/>
              </a:spcAft>
              <a:buNone/>
            </a:pPr>
            <a:r>
              <a:rPr lang="en-US" sz="3199" b="1" i="0" u="none" strike="noStrike" cap="none">
                <a:solidFill>
                  <a:srgbClr val="062D47"/>
                </a:solidFill>
                <a:latin typeface="Poppins"/>
                <a:ea typeface="Poppins"/>
                <a:cs typeface="Poppins"/>
                <a:sym typeface="Poppins"/>
              </a:rPr>
              <a:t>Forlovelse </a:t>
            </a:r>
            <a:endParaRPr/>
          </a:p>
          <a:p>
            <a:pPr marL="0" marR="0" lvl="0" indent="0" algn="ctr" rtl="0">
              <a:lnSpc>
                <a:spcPct val="146014"/>
              </a:lnSpc>
              <a:spcBef>
                <a:spcPts val="0"/>
              </a:spcBef>
              <a:spcAft>
                <a:spcPts val="0"/>
              </a:spcAft>
              <a:buNone/>
            </a:pPr>
            <a:r>
              <a:rPr lang="en-US" sz="3199" b="1" i="0" u="none" strike="noStrike" cap="none">
                <a:solidFill>
                  <a:srgbClr val="062D47"/>
                </a:solidFill>
                <a:latin typeface="Poppins"/>
                <a:ea typeface="Poppins"/>
                <a:cs typeface="Poppins"/>
                <a:sym typeface="Poppins"/>
              </a:rPr>
              <a:t>Teknikker</a:t>
            </a:r>
            <a:endParaRPr/>
          </a:p>
        </p:txBody>
      </p:sp>
      <p:sp>
        <p:nvSpPr>
          <p:cNvPr id="638" name="Google Shape;638;p18"/>
          <p:cNvSpPr txBox="1"/>
          <p:nvPr/>
        </p:nvSpPr>
        <p:spPr>
          <a:xfrm>
            <a:off x="12789818" y="6135555"/>
            <a:ext cx="5435284" cy="1770663"/>
          </a:xfrm>
          <a:prstGeom prst="rect">
            <a:avLst/>
          </a:prstGeom>
          <a:noFill/>
          <a:ln>
            <a:noFill/>
          </a:ln>
        </p:spPr>
        <p:txBody>
          <a:bodyPr spcFirstLastPara="1" wrap="square" lIns="0" tIns="0" rIns="0" bIns="0" anchor="t" anchorCtr="0">
            <a:spAutoFit/>
          </a:bodyPr>
          <a:lstStyle/>
          <a:p>
            <a:pPr marL="0" marR="0" lvl="0" indent="0" algn="ctr" rtl="0">
              <a:lnSpc>
                <a:spcPct val="146014"/>
              </a:lnSpc>
              <a:spcBef>
                <a:spcPts val="0"/>
              </a:spcBef>
              <a:spcAft>
                <a:spcPts val="0"/>
              </a:spcAft>
              <a:buNone/>
            </a:pPr>
            <a:r>
              <a:rPr lang="en-US" sz="3199" b="1" i="0" u="none" strike="noStrike" cap="none">
                <a:solidFill>
                  <a:srgbClr val="062D47"/>
                </a:solidFill>
                <a:latin typeface="Poppins"/>
                <a:ea typeface="Poppins"/>
                <a:cs typeface="Poppins"/>
                <a:sym typeface="Poppins"/>
              </a:rPr>
              <a:t>Bygning </a:t>
            </a:r>
            <a:endParaRPr/>
          </a:p>
          <a:p>
            <a:pPr marL="0" marR="0" lvl="0" indent="0" algn="ctr" rtl="0">
              <a:lnSpc>
                <a:spcPct val="146014"/>
              </a:lnSpc>
              <a:spcBef>
                <a:spcPts val="0"/>
              </a:spcBef>
              <a:spcAft>
                <a:spcPts val="0"/>
              </a:spcAft>
              <a:buNone/>
            </a:pPr>
            <a:r>
              <a:rPr lang="en-US" sz="3199" b="1" i="0" u="none" strike="noStrike" cap="none">
                <a:solidFill>
                  <a:srgbClr val="062D47"/>
                </a:solidFill>
                <a:latin typeface="Poppins"/>
                <a:ea typeface="Poppins"/>
                <a:cs typeface="Poppins"/>
                <a:sym typeface="Poppins"/>
              </a:rPr>
              <a:t>Partnerskaber</a:t>
            </a:r>
            <a:endParaRPr/>
          </a:p>
          <a:p>
            <a:pPr marL="0" marR="0" lvl="0" indent="0" algn="ctr" rtl="0">
              <a:lnSpc>
                <a:spcPct val="146014"/>
              </a:lnSpc>
              <a:spcBef>
                <a:spcPts val="0"/>
              </a:spcBef>
              <a:spcAft>
                <a:spcPts val="0"/>
              </a:spcAft>
              <a:buNone/>
            </a:pPr>
            <a:endParaRPr sz="3199" b="1" i="0" u="none" strike="noStrike" cap="none">
              <a:solidFill>
                <a:srgbClr val="062D47"/>
              </a:solidFill>
              <a:latin typeface="Poppins"/>
              <a:ea typeface="Poppins"/>
              <a:cs typeface="Poppins"/>
              <a:sym typeface="Poppins"/>
            </a:endParaRPr>
          </a:p>
        </p:txBody>
      </p:sp>
      <p:sp>
        <p:nvSpPr>
          <p:cNvPr id="639" name="Google Shape;639;p18"/>
          <p:cNvSpPr txBox="1"/>
          <p:nvPr/>
        </p:nvSpPr>
        <p:spPr>
          <a:xfrm>
            <a:off x="-47396" y="6135555"/>
            <a:ext cx="5620852" cy="1180146"/>
          </a:xfrm>
          <a:prstGeom prst="rect">
            <a:avLst/>
          </a:prstGeom>
          <a:noFill/>
          <a:ln>
            <a:noFill/>
          </a:ln>
        </p:spPr>
        <p:txBody>
          <a:bodyPr spcFirstLastPara="1" wrap="square" lIns="0" tIns="0" rIns="0" bIns="0" anchor="t" anchorCtr="0">
            <a:spAutoFit/>
          </a:bodyPr>
          <a:lstStyle/>
          <a:p>
            <a:pPr marL="0" marR="0" lvl="0" indent="0" algn="ctr" rtl="0">
              <a:lnSpc>
                <a:spcPct val="146014"/>
              </a:lnSpc>
              <a:spcBef>
                <a:spcPts val="0"/>
              </a:spcBef>
              <a:spcAft>
                <a:spcPts val="0"/>
              </a:spcAft>
              <a:buNone/>
            </a:pPr>
            <a:r>
              <a:rPr lang="en-US" sz="3199" b="1" i="0" u="none" strike="noStrike" cap="none">
                <a:solidFill>
                  <a:srgbClr val="062D47"/>
                </a:solidFill>
                <a:latin typeface="Poppins"/>
                <a:ea typeface="Poppins"/>
                <a:cs typeface="Poppins"/>
                <a:sym typeface="Poppins"/>
              </a:rPr>
              <a:t>Interessent </a:t>
            </a:r>
            <a:endParaRPr/>
          </a:p>
          <a:p>
            <a:pPr marL="0" marR="0" lvl="0" indent="0" algn="ctr" rtl="0">
              <a:lnSpc>
                <a:spcPct val="146014"/>
              </a:lnSpc>
              <a:spcBef>
                <a:spcPts val="0"/>
              </a:spcBef>
              <a:spcAft>
                <a:spcPts val="0"/>
              </a:spcAft>
              <a:buNone/>
            </a:pPr>
            <a:r>
              <a:rPr lang="en-US" sz="3199" b="1" i="0" u="none" strike="noStrike" cap="none">
                <a:solidFill>
                  <a:srgbClr val="062D47"/>
                </a:solidFill>
                <a:latin typeface="Poppins"/>
                <a:ea typeface="Poppins"/>
                <a:cs typeface="Poppins"/>
                <a:sym typeface="Poppins"/>
              </a:rPr>
              <a:t>Forlovelse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8FDE7"/>
        </a:solidFill>
        <a:effectLst/>
      </p:bgPr>
    </p:bg>
    <p:spTree>
      <p:nvGrpSpPr>
        <p:cNvPr id="1" name="Shape 643"/>
        <p:cNvGrpSpPr/>
        <p:nvPr/>
      </p:nvGrpSpPr>
      <p:grpSpPr>
        <a:xfrm>
          <a:off x="0" y="0"/>
          <a:ext cx="0" cy="0"/>
          <a:chOff x="0" y="0"/>
          <a:chExt cx="0" cy="0"/>
        </a:xfrm>
      </p:grpSpPr>
      <p:sp>
        <p:nvSpPr>
          <p:cNvPr id="644" name="Google Shape;644;p19"/>
          <p:cNvSpPr/>
          <p:nvPr/>
        </p:nvSpPr>
        <p:spPr>
          <a:xfrm rot="-10602057">
            <a:off x="12407590" y="-1133853"/>
            <a:ext cx="6240735" cy="2176456"/>
          </a:xfrm>
          <a:custGeom>
            <a:avLst/>
            <a:gdLst/>
            <a:ahLst/>
            <a:cxnLst/>
            <a:rect l="l" t="t" r="r" b="b"/>
            <a:pathLst>
              <a:path w="6240735" h="2176456" extrusionOk="0">
                <a:moveTo>
                  <a:pt x="0" y="0"/>
                </a:moveTo>
                <a:lnTo>
                  <a:pt x="6240735" y="0"/>
                </a:lnTo>
                <a:lnTo>
                  <a:pt x="6240735" y="2176457"/>
                </a:lnTo>
                <a:lnTo>
                  <a:pt x="0" y="2176457"/>
                </a:lnTo>
                <a:lnTo>
                  <a:pt x="0" y="0"/>
                </a:lnTo>
                <a:close/>
              </a:path>
            </a:pathLst>
          </a:custGeom>
          <a:blipFill rotWithShape="1">
            <a:blip r:embed="rId3">
              <a:alphaModFix/>
            </a:blip>
            <a:stretch>
              <a:fillRect/>
            </a:stretch>
          </a:blipFill>
          <a:ln>
            <a:noFill/>
          </a:ln>
        </p:spPr>
        <p:txBody>
          <a:bodyPr/>
          <a:lstStyle/>
          <a:p>
            <a:endParaRPr lang="en-DK"/>
          </a:p>
        </p:txBody>
      </p:sp>
      <p:sp>
        <p:nvSpPr>
          <p:cNvPr id="645" name="Google Shape;645;p19"/>
          <p:cNvSpPr/>
          <p:nvPr/>
        </p:nvSpPr>
        <p:spPr>
          <a:xfrm rot="10598374" flipH="1">
            <a:off x="-440482" y="-1192452"/>
            <a:ext cx="6576787" cy="2293655"/>
          </a:xfrm>
          <a:custGeom>
            <a:avLst/>
            <a:gdLst/>
            <a:ahLst/>
            <a:cxnLst/>
            <a:rect l="l" t="t" r="r" b="b"/>
            <a:pathLst>
              <a:path w="6576787" h="2293655" extrusionOk="0">
                <a:moveTo>
                  <a:pt x="0" y="2293655"/>
                </a:moveTo>
                <a:lnTo>
                  <a:pt x="6576787" y="2293655"/>
                </a:lnTo>
                <a:lnTo>
                  <a:pt x="6576787" y="0"/>
                </a:lnTo>
                <a:lnTo>
                  <a:pt x="0" y="0"/>
                </a:lnTo>
                <a:lnTo>
                  <a:pt x="0" y="2293655"/>
                </a:lnTo>
                <a:close/>
              </a:path>
            </a:pathLst>
          </a:custGeom>
          <a:blipFill rotWithShape="1">
            <a:blip r:embed="rId3">
              <a:alphaModFix/>
            </a:blip>
            <a:stretch>
              <a:fillRect/>
            </a:stretch>
          </a:blipFill>
          <a:ln>
            <a:noFill/>
          </a:ln>
        </p:spPr>
        <p:txBody>
          <a:bodyPr/>
          <a:lstStyle/>
          <a:p>
            <a:endParaRPr lang="en-DK"/>
          </a:p>
        </p:txBody>
      </p:sp>
      <p:sp>
        <p:nvSpPr>
          <p:cNvPr id="646" name="Google Shape;646;p19"/>
          <p:cNvSpPr/>
          <p:nvPr/>
        </p:nvSpPr>
        <p:spPr>
          <a:xfrm>
            <a:off x="883835" y="3698774"/>
            <a:ext cx="1261545" cy="1261545"/>
          </a:xfrm>
          <a:custGeom>
            <a:avLst/>
            <a:gdLst/>
            <a:ahLst/>
            <a:cxnLst/>
            <a:rect l="l" t="t" r="r" b="b"/>
            <a:pathLst>
              <a:path w="1261545" h="1261545" extrusionOk="0">
                <a:moveTo>
                  <a:pt x="0" y="0"/>
                </a:moveTo>
                <a:lnTo>
                  <a:pt x="1261545" y="0"/>
                </a:lnTo>
                <a:lnTo>
                  <a:pt x="1261545" y="1261545"/>
                </a:lnTo>
                <a:lnTo>
                  <a:pt x="0" y="1261545"/>
                </a:lnTo>
                <a:lnTo>
                  <a:pt x="0" y="0"/>
                </a:lnTo>
                <a:close/>
              </a:path>
            </a:pathLst>
          </a:custGeom>
          <a:blipFill rotWithShape="1">
            <a:blip r:embed="rId4">
              <a:alphaModFix/>
            </a:blip>
            <a:stretch>
              <a:fillRect/>
            </a:stretch>
          </a:blipFill>
          <a:ln>
            <a:noFill/>
          </a:ln>
        </p:spPr>
        <p:txBody>
          <a:bodyPr/>
          <a:lstStyle/>
          <a:p>
            <a:endParaRPr lang="en-DK"/>
          </a:p>
        </p:txBody>
      </p:sp>
      <p:sp>
        <p:nvSpPr>
          <p:cNvPr id="647" name="Google Shape;647;p19"/>
          <p:cNvSpPr/>
          <p:nvPr/>
        </p:nvSpPr>
        <p:spPr>
          <a:xfrm>
            <a:off x="978975" y="3793914"/>
            <a:ext cx="1071265" cy="1071265"/>
          </a:xfrm>
          <a:custGeom>
            <a:avLst/>
            <a:gdLst/>
            <a:ahLst/>
            <a:cxnLst/>
            <a:rect l="l" t="t" r="r" b="b"/>
            <a:pathLst>
              <a:path w="1071265" h="1071265" extrusionOk="0">
                <a:moveTo>
                  <a:pt x="0" y="0"/>
                </a:moveTo>
                <a:lnTo>
                  <a:pt x="1071265" y="0"/>
                </a:lnTo>
                <a:lnTo>
                  <a:pt x="1071265" y="1071265"/>
                </a:lnTo>
                <a:lnTo>
                  <a:pt x="0" y="1071265"/>
                </a:lnTo>
                <a:lnTo>
                  <a:pt x="0" y="0"/>
                </a:lnTo>
                <a:close/>
              </a:path>
            </a:pathLst>
          </a:custGeom>
          <a:blipFill rotWithShape="1">
            <a:blip r:embed="rId5">
              <a:alphaModFix/>
            </a:blip>
            <a:stretch>
              <a:fillRect/>
            </a:stretch>
          </a:blipFill>
          <a:ln>
            <a:noFill/>
          </a:ln>
        </p:spPr>
        <p:txBody>
          <a:bodyPr/>
          <a:lstStyle/>
          <a:p>
            <a:endParaRPr lang="en-DK"/>
          </a:p>
        </p:txBody>
      </p:sp>
      <p:sp>
        <p:nvSpPr>
          <p:cNvPr id="648" name="Google Shape;648;p19"/>
          <p:cNvSpPr/>
          <p:nvPr/>
        </p:nvSpPr>
        <p:spPr>
          <a:xfrm>
            <a:off x="1034521" y="3849460"/>
            <a:ext cx="960173" cy="960173"/>
          </a:xfrm>
          <a:custGeom>
            <a:avLst/>
            <a:gdLst/>
            <a:ahLst/>
            <a:cxnLst/>
            <a:rect l="l" t="t" r="r" b="b"/>
            <a:pathLst>
              <a:path w="960173" h="960173" extrusionOk="0">
                <a:moveTo>
                  <a:pt x="0" y="0"/>
                </a:moveTo>
                <a:lnTo>
                  <a:pt x="960173" y="0"/>
                </a:lnTo>
                <a:lnTo>
                  <a:pt x="960173" y="960173"/>
                </a:lnTo>
                <a:lnTo>
                  <a:pt x="0" y="960173"/>
                </a:lnTo>
                <a:lnTo>
                  <a:pt x="0" y="0"/>
                </a:lnTo>
                <a:close/>
              </a:path>
            </a:pathLst>
          </a:custGeom>
          <a:blipFill rotWithShape="1">
            <a:blip r:embed="rId6">
              <a:alphaModFix/>
            </a:blip>
            <a:stretch>
              <a:fillRect/>
            </a:stretch>
          </a:blipFill>
          <a:ln>
            <a:noFill/>
          </a:ln>
        </p:spPr>
        <p:txBody>
          <a:bodyPr/>
          <a:lstStyle/>
          <a:p>
            <a:endParaRPr lang="en-DK"/>
          </a:p>
        </p:txBody>
      </p:sp>
      <p:sp>
        <p:nvSpPr>
          <p:cNvPr id="649" name="Google Shape;649;p19"/>
          <p:cNvSpPr/>
          <p:nvPr/>
        </p:nvSpPr>
        <p:spPr>
          <a:xfrm>
            <a:off x="883835" y="5017056"/>
            <a:ext cx="1261545" cy="1261545"/>
          </a:xfrm>
          <a:custGeom>
            <a:avLst/>
            <a:gdLst/>
            <a:ahLst/>
            <a:cxnLst/>
            <a:rect l="l" t="t" r="r" b="b"/>
            <a:pathLst>
              <a:path w="1261545" h="1261545" extrusionOk="0">
                <a:moveTo>
                  <a:pt x="0" y="0"/>
                </a:moveTo>
                <a:lnTo>
                  <a:pt x="1261545" y="0"/>
                </a:lnTo>
                <a:lnTo>
                  <a:pt x="1261545" y="1261545"/>
                </a:lnTo>
                <a:lnTo>
                  <a:pt x="0" y="1261545"/>
                </a:lnTo>
                <a:lnTo>
                  <a:pt x="0" y="0"/>
                </a:lnTo>
                <a:close/>
              </a:path>
            </a:pathLst>
          </a:custGeom>
          <a:blipFill rotWithShape="1">
            <a:blip r:embed="rId4">
              <a:alphaModFix/>
            </a:blip>
            <a:stretch>
              <a:fillRect/>
            </a:stretch>
          </a:blipFill>
          <a:ln>
            <a:noFill/>
          </a:ln>
        </p:spPr>
        <p:txBody>
          <a:bodyPr/>
          <a:lstStyle/>
          <a:p>
            <a:endParaRPr lang="en-DK"/>
          </a:p>
        </p:txBody>
      </p:sp>
      <p:sp>
        <p:nvSpPr>
          <p:cNvPr id="650" name="Google Shape;650;p19"/>
          <p:cNvSpPr/>
          <p:nvPr/>
        </p:nvSpPr>
        <p:spPr>
          <a:xfrm>
            <a:off x="978975" y="5112196"/>
            <a:ext cx="1071265" cy="1071265"/>
          </a:xfrm>
          <a:custGeom>
            <a:avLst/>
            <a:gdLst/>
            <a:ahLst/>
            <a:cxnLst/>
            <a:rect l="l" t="t" r="r" b="b"/>
            <a:pathLst>
              <a:path w="1071265" h="1071265" extrusionOk="0">
                <a:moveTo>
                  <a:pt x="0" y="0"/>
                </a:moveTo>
                <a:lnTo>
                  <a:pt x="1071265" y="0"/>
                </a:lnTo>
                <a:lnTo>
                  <a:pt x="1071265" y="1071265"/>
                </a:lnTo>
                <a:lnTo>
                  <a:pt x="0" y="1071265"/>
                </a:lnTo>
                <a:lnTo>
                  <a:pt x="0" y="0"/>
                </a:lnTo>
                <a:close/>
              </a:path>
            </a:pathLst>
          </a:custGeom>
          <a:blipFill rotWithShape="1">
            <a:blip r:embed="rId5">
              <a:alphaModFix/>
            </a:blip>
            <a:stretch>
              <a:fillRect/>
            </a:stretch>
          </a:blipFill>
          <a:ln>
            <a:noFill/>
          </a:ln>
        </p:spPr>
        <p:txBody>
          <a:bodyPr/>
          <a:lstStyle/>
          <a:p>
            <a:endParaRPr lang="en-DK"/>
          </a:p>
        </p:txBody>
      </p:sp>
      <p:sp>
        <p:nvSpPr>
          <p:cNvPr id="651" name="Google Shape;651;p19"/>
          <p:cNvSpPr/>
          <p:nvPr/>
        </p:nvSpPr>
        <p:spPr>
          <a:xfrm>
            <a:off x="1034521" y="5167742"/>
            <a:ext cx="960173" cy="960173"/>
          </a:xfrm>
          <a:custGeom>
            <a:avLst/>
            <a:gdLst/>
            <a:ahLst/>
            <a:cxnLst/>
            <a:rect l="l" t="t" r="r" b="b"/>
            <a:pathLst>
              <a:path w="960173" h="960173" extrusionOk="0">
                <a:moveTo>
                  <a:pt x="0" y="0"/>
                </a:moveTo>
                <a:lnTo>
                  <a:pt x="960173" y="0"/>
                </a:lnTo>
                <a:lnTo>
                  <a:pt x="960173" y="960173"/>
                </a:lnTo>
                <a:lnTo>
                  <a:pt x="0" y="960173"/>
                </a:lnTo>
                <a:lnTo>
                  <a:pt x="0" y="0"/>
                </a:lnTo>
                <a:close/>
              </a:path>
            </a:pathLst>
          </a:custGeom>
          <a:blipFill rotWithShape="1">
            <a:blip r:embed="rId6">
              <a:alphaModFix/>
            </a:blip>
            <a:stretch>
              <a:fillRect/>
            </a:stretch>
          </a:blipFill>
          <a:ln>
            <a:noFill/>
          </a:ln>
        </p:spPr>
        <p:txBody>
          <a:bodyPr/>
          <a:lstStyle/>
          <a:p>
            <a:endParaRPr lang="en-DK"/>
          </a:p>
        </p:txBody>
      </p:sp>
      <p:sp>
        <p:nvSpPr>
          <p:cNvPr id="652" name="Google Shape;652;p19"/>
          <p:cNvSpPr/>
          <p:nvPr/>
        </p:nvSpPr>
        <p:spPr>
          <a:xfrm>
            <a:off x="883835" y="6335337"/>
            <a:ext cx="1261545" cy="1261545"/>
          </a:xfrm>
          <a:custGeom>
            <a:avLst/>
            <a:gdLst/>
            <a:ahLst/>
            <a:cxnLst/>
            <a:rect l="l" t="t" r="r" b="b"/>
            <a:pathLst>
              <a:path w="1261545" h="1261545" extrusionOk="0">
                <a:moveTo>
                  <a:pt x="0" y="0"/>
                </a:moveTo>
                <a:lnTo>
                  <a:pt x="1261545" y="0"/>
                </a:lnTo>
                <a:lnTo>
                  <a:pt x="1261545" y="1261546"/>
                </a:lnTo>
                <a:lnTo>
                  <a:pt x="0" y="1261546"/>
                </a:lnTo>
                <a:lnTo>
                  <a:pt x="0" y="0"/>
                </a:lnTo>
                <a:close/>
              </a:path>
            </a:pathLst>
          </a:custGeom>
          <a:blipFill rotWithShape="1">
            <a:blip r:embed="rId4">
              <a:alphaModFix/>
            </a:blip>
            <a:stretch>
              <a:fillRect/>
            </a:stretch>
          </a:blipFill>
          <a:ln>
            <a:noFill/>
          </a:ln>
        </p:spPr>
        <p:txBody>
          <a:bodyPr/>
          <a:lstStyle/>
          <a:p>
            <a:endParaRPr lang="en-DK"/>
          </a:p>
        </p:txBody>
      </p:sp>
      <p:sp>
        <p:nvSpPr>
          <p:cNvPr id="653" name="Google Shape;653;p19"/>
          <p:cNvSpPr/>
          <p:nvPr/>
        </p:nvSpPr>
        <p:spPr>
          <a:xfrm>
            <a:off x="978975" y="6430478"/>
            <a:ext cx="1071265" cy="1071265"/>
          </a:xfrm>
          <a:custGeom>
            <a:avLst/>
            <a:gdLst/>
            <a:ahLst/>
            <a:cxnLst/>
            <a:rect l="l" t="t" r="r" b="b"/>
            <a:pathLst>
              <a:path w="1071265" h="1071265" extrusionOk="0">
                <a:moveTo>
                  <a:pt x="0" y="0"/>
                </a:moveTo>
                <a:lnTo>
                  <a:pt x="1071265" y="0"/>
                </a:lnTo>
                <a:lnTo>
                  <a:pt x="1071265" y="1071265"/>
                </a:lnTo>
                <a:lnTo>
                  <a:pt x="0" y="1071265"/>
                </a:lnTo>
                <a:lnTo>
                  <a:pt x="0" y="0"/>
                </a:lnTo>
                <a:close/>
              </a:path>
            </a:pathLst>
          </a:custGeom>
          <a:blipFill rotWithShape="1">
            <a:blip r:embed="rId5">
              <a:alphaModFix/>
            </a:blip>
            <a:stretch>
              <a:fillRect/>
            </a:stretch>
          </a:blipFill>
          <a:ln>
            <a:noFill/>
          </a:ln>
        </p:spPr>
        <p:txBody>
          <a:bodyPr/>
          <a:lstStyle/>
          <a:p>
            <a:endParaRPr lang="en-DK"/>
          </a:p>
        </p:txBody>
      </p:sp>
      <p:sp>
        <p:nvSpPr>
          <p:cNvPr id="654" name="Google Shape;654;p19"/>
          <p:cNvSpPr/>
          <p:nvPr/>
        </p:nvSpPr>
        <p:spPr>
          <a:xfrm>
            <a:off x="1034521" y="6486023"/>
            <a:ext cx="960173" cy="960173"/>
          </a:xfrm>
          <a:custGeom>
            <a:avLst/>
            <a:gdLst/>
            <a:ahLst/>
            <a:cxnLst/>
            <a:rect l="l" t="t" r="r" b="b"/>
            <a:pathLst>
              <a:path w="960173" h="960173" extrusionOk="0">
                <a:moveTo>
                  <a:pt x="0" y="0"/>
                </a:moveTo>
                <a:lnTo>
                  <a:pt x="960173" y="0"/>
                </a:lnTo>
                <a:lnTo>
                  <a:pt x="960173" y="960174"/>
                </a:lnTo>
                <a:lnTo>
                  <a:pt x="0" y="960174"/>
                </a:lnTo>
                <a:lnTo>
                  <a:pt x="0" y="0"/>
                </a:lnTo>
                <a:close/>
              </a:path>
            </a:pathLst>
          </a:custGeom>
          <a:blipFill rotWithShape="1">
            <a:blip r:embed="rId6">
              <a:alphaModFix/>
            </a:blip>
            <a:stretch>
              <a:fillRect/>
            </a:stretch>
          </a:blipFill>
          <a:ln>
            <a:noFill/>
          </a:ln>
        </p:spPr>
        <p:txBody>
          <a:bodyPr/>
          <a:lstStyle/>
          <a:p>
            <a:endParaRPr lang="en-DK"/>
          </a:p>
        </p:txBody>
      </p:sp>
      <p:grpSp>
        <p:nvGrpSpPr>
          <p:cNvPr id="655" name="Google Shape;655;p19"/>
          <p:cNvGrpSpPr/>
          <p:nvPr/>
        </p:nvGrpSpPr>
        <p:grpSpPr>
          <a:xfrm>
            <a:off x="-1342907" y="9820230"/>
            <a:ext cx="20973813" cy="730359"/>
            <a:chOff x="0" y="-57150"/>
            <a:chExt cx="11607985" cy="404218"/>
          </a:xfrm>
        </p:grpSpPr>
        <p:sp>
          <p:nvSpPr>
            <p:cNvPr id="656" name="Google Shape;656;p19"/>
            <p:cNvSpPr/>
            <p:nvPr/>
          </p:nvSpPr>
          <p:spPr>
            <a:xfrm>
              <a:off x="0" y="0"/>
              <a:ext cx="11607985" cy="347068"/>
            </a:xfrm>
            <a:custGeom>
              <a:avLst/>
              <a:gdLst/>
              <a:ahLst/>
              <a:cxnLst/>
              <a:rect l="l" t="t" r="r" b="b"/>
              <a:pathLst>
                <a:path w="11607985" h="347068" extrusionOk="0">
                  <a:moveTo>
                    <a:pt x="11404785" y="0"/>
                  </a:moveTo>
                  <a:cubicBezTo>
                    <a:pt x="11517009" y="0"/>
                    <a:pt x="11607985" y="77694"/>
                    <a:pt x="11607985" y="173534"/>
                  </a:cubicBezTo>
                  <a:cubicBezTo>
                    <a:pt x="11607985" y="269374"/>
                    <a:pt x="11517009" y="347068"/>
                    <a:pt x="11404785" y="347068"/>
                  </a:cubicBezTo>
                  <a:lnTo>
                    <a:pt x="203200" y="347068"/>
                  </a:lnTo>
                  <a:cubicBezTo>
                    <a:pt x="90976" y="347068"/>
                    <a:pt x="0" y="269374"/>
                    <a:pt x="0" y="173534"/>
                  </a:cubicBezTo>
                  <a:cubicBezTo>
                    <a:pt x="0" y="77694"/>
                    <a:pt x="90976" y="0"/>
                    <a:pt x="203200" y="0"/>
                  </a:cubicBezTo>
                  <a:close/>
                </a:path>
              </a:pathLst>
            </a:custGeom>
            <a:solidFill>
              <a:srgbClr val="00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9"/>
            <p:cNvSpPr txBox="1"/>
            <p:nvPr/>
          </p:nvSpPr>
          <p:spPr>
            <a:xfrm>
              <a:off x="0" y="-57150"/>
              <a:ext cx="11607985" cy="404218"/>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658" name="Google Shape;658;p19"/>
          <p:cNvGrpSpPr/>
          <p:nvPr/>
        </p:nvGrpSpPr>
        <p:grpSpPr>
          <a:xfrm>
            <a:off x="2488624" y="9820230"/>
            <a:ext cx="13310752" cy="730359"/>
            <a:chOff x="0" y="-57150"/>
            <a:chExt cx="7366854" cy="404218"/>
          </a:xfrm>
        </p:grpSpPr>
        <p:sp>
          <p:nvSpPr>
            <p:cNvPr id="659" name="Google Shape;659;p19"/>
            <p:cNvSpPr/>
            <p:nvPr/>
          </p:nvSpPr>
          <p:spPr>
            <a:xfrm>
              <a:off x="0" y="0"/>
              <a:ext cx="7366853" cy="347068"/>
            </a:xfrm>
            <a:custGeom>
              <a:avLst/>
              <a:gdLst/>
              <a:ahLst/>
              <a:cxnLst/>
              <a:rect l="l" t="t" r="r" b="b"/>
              <a:pathLst>
                <a:path w="7366853" h="347068" extrusionOk="0">
                  <a:moveTo>
                    <a:pt x="7163653" y="0"/>
                  </a:moveTo>
                  <a:cubicBezTo>
                    <a:pt x="7275878" y="0"/>
                    <a:pt x="7366853" y="77694"/>
                    <a:pt x="7366853" y="173534"/>
                  </a:cubicBezTo>
                  <a:cubicBezTo>
                    <a:pt x="7366853" y="269374"/>
                    <a:pt x="7275878" y="347068"/>
                    <a:pt x="7163653" y="347068"/>
                  </a:cubicBezTo>
                  <a:lnTo>
                    <a:pt x="203200" y="347068"/>
                  </a:lnTo>
                  <a:cubicBezTo>
                    <a:pt x="90976" y="347068"/>
                    <a:pt x="0" y="269374"/>
                    <a:pt x="0" y="173534"/>
                  </a:cubicBezTo>
                  <a:cubicBezTo>
                    <a:pt x="0" y="77694"/>
                    <a:pt x="90976" y="0"/>
                    <a:pt x="203200" y="0"/>
                  </a:cubicBezTo>
                  <a:close/>
                </a:path>
              </a:pathLst>
            </a:custGeom>
            <a:solidFill>
              <a:srgbClr val="45B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9"/>
            <p:cNvSpPr txBox="1"/>
            <p:nvPr/>
          </p:nvSpPr>
          <p:spPr>
            <a:xfrm>
              <a:off x="0" y="-57150"/>
              <a:ext cx="7366854" cy="404218"/>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661" name="Google Shape;661;p19"/>
          <p:cNvGrpSpPr/>
          <p:nvPr/>
        </p:nvGrpSpPr>
        <p:grpSpPr>
          <a:xfrm>
            <a:off x="4131384" y="9820230"/>
            <a:ext cx="10025232" cy="730359"/>
            <a:chOff x="0" y="-57150"/>
            <a:chExt cx="5548478" cy="404218"/>
          </a:xfrm>
        </p:grpSpPr>
        <p:sp>
          <p:nvSpPr>
            <p:cNvPr id="662" name="Google Shape;662;p19"/>
            <p:cNvSpPr/>
            <p:nvPr/>
          </p:nvSpPr>
          <p:spPr>
            <a:xfrm>
              <a:off x="0" y="0"/>
              <a:ext cx="5548478" cy="347068"/>
            </a:xfrm>
            <a:custGeom>
              <a:avLst/>
              <a:gdLst/>
              <a:ahLst/>
              <a:cxnLst/>
              <a:rect l="l" t="t" r="r" b="b"/>
              <a:pathLst>
                <a:path w="5548478" h="347068" extrusionOk="0">
                  <a:moveTo>
                    <a:pt x="5345278" y="0"/>
                  </a:moveTo>
                  <a:cubicBezTo>
                    <a:pt x="5457503" y="0"/>
                    <a:pt x="5548478" y="77694"/>
                    <a:pt x="5548478" y="173534"/>
                  </a:cubicBezTo>
                  <a:cubicBezTo>
                    <a:pt x="5548478" y="269374"/>
                    <a:pt x="5457503" y="347068"/>
                    <a:pt x="5345278" y="347068"/>
                  </a:cubicBezTo>
                  <a:lnTo>
                    <a:pt x="203200" y="347068"/>
                  </a:lnTo>
                  <a:cubicBezTo>
                    <a:pt x="90976" y="347068"/>
                    <a:pt x="0" y="269374"/>
                    <a:pt x="0" y="173534"/>
                  </a:cubicBezTo>
                  <a:cubicBezTo>
                    <a:pt x="0" y="77694"/>
                    <a:pt x="90976" y="0"/>
                    <a:pt x="203200" y="0"/>
                  </a:cubicBezTo>
                  <a:close/>
                </a:path>
              </a:pathLst>
            </a:custGeom>
            <a:solidFill>
              <a:srgbClr val="F4EA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9"/>
            <p:cNvSpPr txBox="1"/>
            <p:nvPr/>
          </p:nvSpPr>
          <p:spPr>
            <a:xfrm>
              <a:off x="0" y="-57150"/>
              <a:ext cx="5548478" cy="404218"/>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664" name="Google Shape;664;p19"/>
          <p:cNvSpPr txBox="1"/>
          <p:nvPr/>
        </p:nvSpPr>
        <p:spPr>
          <a:xfrm>
            <a:off x="3789876" y="452019"/>
            <a:ext cx="10708249" cy="768350"/>
          </a:xfrm>
          <a:prstGeom prst="rect">
            <a:avLst/>
          </a:prstGeom>
          <a:noFill/>
          <a:ln>
            <a:noFill/>
          </a:ln>
        </p:spPr>
        <p:txBody>
          <a:bodyPr spcFirstLastPara="1" wrap="square" lIns="0" tIns="0" rIns="0" bIns="0" anchor="t" anchorCtr="0">
            <a:spAutoFit/>
          </a:bodyPr>
          <a:lstStyle/>
          <a:p>
            <a:pPr marL="0" marR="0" lvl="0" indent="0" algn="ctr" rtl="0">
              <a:lnSpc>
                <a:spcPct val="113000"/>
              </a:lnSpc>
              <a:spcBef>
                <a:spcPts val="0"/>
              </a:spcBef>
              <a:spcAft>
                <a:spcPts val="0"/>
              </a:spcAft>
              <a:buNone/>
            </a:pPr>
            <a:r>
              <a:rPr lang="en-US" sz="5000" b="1" i="0" u="none" strike="noStrike" cap="none">
                <a:solidFill>
                  <a:srgbClr val="002C47"/>
                </a:solidFill>
                <a:latin typeface="Poppins"/>
                <a:ea typeface="Poppins"/>
                <a:cs typeface="Poppins"/>
                <a:sym typeface="Poppins"/>
              </a:rPr>
              <a:t>LEKTION 4</a:t>
            </a:r>
            <a:endParaRPr/>
          </a:p>
        </p:txBody>
      </p:sp>
      <p:sp>
        <p:nvSpPr>
          <p:cNvPr id="665" name="Google Shape;665;p19"/>
          <p:cNvSpPr txBox="1"/>
          <p:nvPr/>
        </p:nvSpPr>
        <p:spPr>
          <a:xfrm>
            <a:off x="6199053" y="1559905"/>
            <a:ext cx="5889894" cy="455295"/>
          </a:xfrm>
          <a:prstGeom prst="rect">
            <a:avLst/>
          </a:prstGeom>
          <a:noFill/>
          <a:ln>
            <a:noFill/>
          </a:ln>
        </p:spPr>
        <p:txBody>
          <a:bodyPr spcFirstLastPara="1" wrap="square" lIns="0" tIns="0" rIns="0" bIns="0" anchor="t" anchorCtr="0">
            <a:spAutoFit/>
          </a:bodyPr>
          <a:lstStyle/>
          <a:p>
            <a:pPr marL="0" marR="0" lvl="0" indent="0" algn="ctr" rtl="0">
              <a:lnSpc>
                <a:spcPct val="113004"/>
              </a:lnSpc>
              <a:spcBef>
                <a:spcPts val="0"/>
              </a:spcBef>
              <a:spcAft>
                <a:spcPts val="0"/>
              </a:spcAft>
              <a:buNone/>
            </a:pPr>
            <a:r>
              <a:rPr lang="en-US" sz="2999" b="1" i="0" u="none" strike="noStrike" cap="none">
                <a:solidFill>
                  <a:srgbClr val="000000"/>
                </a:solidFill>
                <a:latin typeface="Poppins"/>
                <a:ea typeface="Poppins"/>
                <a:cs typeface="Poppins"/>
                <a:sym typeface="Poppins"/>
              </a:rPr>
              <a:t>INDDRAGELSE AF INTERESSENTER </a:t>
            </a:r>
            <a:endParaRPr/>
          </a:p>
        </p:txBody>
      </p:sp>
      <p:sp>
        <p:nvSpPr>
          <p:cNvPr id="666" name="Google Shape;666;p19"/>
          <p:cNvSpPr txBox="1"/>
          <p:nvPr/>
        </p:nvSpPr>
        <p:spPr>
          <a:xfrm>
            <a:off x="2145380" y="4105573"/>
            <a:ext cx="15786161" cy="1234468"/>
          </a:xfrm>
          <a:prstGeom prst="rect">
            <a:avLst/>
          </a:prstGeom>
          <a:noFill/>
          <a:ln>
            <a:noFill/>
          </a:ln>
        </p:spPr>
        <p:txBody>
          <a:bodyPr spcFirstLastPara="1" wrap="square" lIns="0" tIns="0" rIns="0" bIns="0" anchor="t" anchorCtr="0">
            <a:spAutoFit/>
          </a:bodyPr>
          <a:lstStyle/>
          <a:p>
            <a:pPr marL="0" marR="0" lvl="0" indent="0" algn="l" rtl="0">
              <a:lnSpc>
                <a:spcPct val="113004"/>
              </a:lnSpc>
              <a:spcBef>
                <a:spcPts val="0"/>
              </a:spcBef>
              <a:spcAft>
                <a:spcPts val="0"/>
              </a:spcAft>
              <a:buNone/>
            </a:pPr>
            <a:r>
              <a:rPr lang="en-US" sz="2799" b="1" i="0" u="none" strike="noStrike" cap="none" dirty="0">
                <a:solidFill>
                  <a:srgbClr val="000000"/>
                </a:solidFill>
                <a:latin typeface="Poppins"/>
                <a:ea typeface="Poppins"/>
                <a:cs typeface="Poppins"/>
                <a:sym typeface="Poppins"/>
              </a:rPr>
              <a:t>LOKALSTYRELSER: </a:t>
            </a:r>
            <a:r>
              <a:rPr lang="en-US" sz="2799" b="0" i="0" u="none" strike="noStrike" cap="none" dirty="0">
                <a:solidFill>
                  <a:srgbClr val="000000"/>
                </a:solidFill>
                <a:latin typeface="Poppins"/>
                <a:ea typeface="Poppins"/>
                <a:cs typeface="Poppins"/>
                <a:sym typeface="Poppins"/>
              </a:rPr>
              <a:t>spiller </a:t>
            </a:r>
            <a:r>
              <a:rPr lang="en-US" sz="2799" b="0" i="0" u="none" strike="noStrike" cap="none" dirty="0" err="1">
                <a:solidFill>
                  <a:srgbClr val="000000"/>
                </a:solidFill>
                <a:latin typeface="Poppins"/>
                <a:ea typeface="Poppins"/>
                <a:cs typeface="Poppins"/>
                <a:sym typeface="Poppins"/>
              </a:rPr>
              <a:t>en</a:t>
            </a:r>
            <a:r>
              <a:rPr lang="en-US" sz="2799" b="0" i="0" u="none" strike="noStrike" cap="none" dirty="0">
                <a:solidFill>
                  <a:srgbClr val="000000"/>
                </a:solidFill>
                <a:latin typeface="Poppins"/>
                <a:ea typeface="Poppins"/>
                <a:cs typeface="Poppins"/>
                <a:sym typeface="Poppins"/>
              </a:rPr>
              <a:t> </a:t>
            </a:r>
            <a:r>
              <a:rPr lang="en-US" sz="2799" b="0" i="0" u="none" strike="noStrike" cap="none" dirty="0" err="1">
                <a:solidFill>
                  <a:srgbClr val="000000"/>
                </a:solidFill>
                <a:latin typeface="Poppins"/>
                <a:ea typeface="Poppins"/>
                <a:cs typeface="Poppins"/>
                <a:sym typeface="Poppins"/>
              </a:rPr>
              <a:t>afgørende</a:t>
            </a:r>
            <a:r>
              <a:rPr lang="en-US" sz="2799" b="0" i="0" u="none" strike="noStrike" cap="none" dirty="0">
                <a:solidFill>
                  <a:srgbClr val="000000"/>
                </a:solidFill>
                <a:latin typeface="Poppins"/>
                <a:ea typeface="Poppins"/>
                <a:cs typeface="Poppins"/>
                <a:sym typeface="Poppins"/>
              </a:rPr>
              <a:t> </a:t>
            </a:r>
            <a:r>
              <a:rPr lang="en-US" sz="2799" b="0" i="0" u="none" strike="noStrike" cap="none" dirty="0" err="1">
                <a:solidFill>
                  <a:srgbClr val="000000"/>
                </a:solidFill>
                <a:latin typeface="Poppins"/>
                <a:ea typeface="Poppins"/>
                <a:cs typeface="Poppins"/>
                <a:sym typeface="Poppins"/>
              </a:rPr>
              <a:t>rolle</a:t>
            </a:r>
            <a:r>
              <a:rPr lang="en-US" sz="2799" b="0" i="0" u="none" strike="noStrike" cap="none" dirty="0">
                <a:solidFill>
                  <a:srgbClr val="000000"/>
                </a:solidFill>
                <a:latin typeface="Poppins"/>
                <a:ea typeface="Poppins"/>
                <a:cs typeface="Poppins"/>
                <a:sym typeface="Poppins"/>
              </a:rPr>
              <a:t> </a:t>
            </a:r>
            <a:r>
              <a:rPr lang="en-US" sz="2799" b="0" i="0" u="none" strike="noStrike" cap="none" dirty="0" err="1">
                <a:solidFill>
                  <a:srgbClr val="000000"/>
                </a:solidFill>
                <a:latin typeface="Poppins"/>
                <a:ea typeface="Poppins"/>
                <a:cs typeface="Poppins"/>
                <a:sym typeface="Poppins"/>
              </a:rPr>
              <a:t>i</a:t>
            </a:r>
            <a:r>
              <a:rPr lang="en-US" sz="2799" b="0" i="0" u="none" strike="noStrike" cap="none" dirty="0">
                <a:solidFill>
                  <a:srgbClr val="000000"/>
                </a:solidFill>
                <a:latin typeface="Poppins"/>
                <a:ea typeface="Poppins"/>
                <a:cs typeface="Poppins"/>
                <a:sym typeface="Poppins"/>
              </a:rPr>
              <a:t> </a:t>
            </a:r>
            <a:r>
              <a:rPr lang="en-US" sz="2799" b="0" i="0" u="none" strike="noStrike" cap="none" dirty="0" err="1">
                <a:solidFill>
                  <a:srgbClr val="000000"/>
                </a:solidFill>
                <a:latin typeface="Poppins"/>
                <a:ea typeface="Poppins"/>
                <a:cs typeface="Poppins"/>
                <a:sym typeface="Poppins"/>
              </a:rPr>
              <a:t>reguleringen</a:t>
            </a:r>
            <a:r>
              <a:rPr lang="en-US" sz="2799" b="0" i="0" u="none" strike="noStrike" cap="none" dirty="0">
                <a:solidFill>
                  <a:srgbClr val="000000"/>
                </a:solidFill>
                <a:latin typeface="Poppins"/>
                <a:ea typeface="Poppins"/>
                <a:cs typeface="Poppins"/>
                <a:sym typeface="Poppins"/>
              </a:rPr>
              <a:t> </a:t>
            </a:r>
            <a:r>
              <a:rPr lang="en-US" sz="2799" b="0" i="0" u="none" strike="noStrike" cap="none" dirty="0" err="1">
                <a:solidFill>
                  <a:srgbClr val="000000"/>
                </a:solidFill>
                <a:latin typeface="Poppins"/>
                <a:ea typeface="Poppins"/>
                <a:cs typeface="Poppins"/>
                <a:sym typeface="Poppins"/>
              </a:rPr>
              <a:t>og</a:t>
            </a:r>
            <a:r>
              <a:rPr lang="en-US" sz="2799" b="0" i="0" u="none" strike="noStrike" cap="none" dirty="0">
                <a:solidFill>
                  <a:srgbClr val="000000"/>
                </a:solidFill>
                <a:latin typeface="Poppins"/>
                <a:ea typeface="Poppins"/>
                <a:cs typeface="Poppins"/>
                <a:sym typeface="Poppins"/>
              </a:rPr>
              <a:t> </a:t>
            </a:r>
            <a:r>
              <a:rPr lang="en-US" sz="2799" b="0" i="0" u="none" strike="noStrike" cap="none" dirty="0" err="1">
                <a:solidFill>
                  <a:srgbClr val="000000"/>
                </a:solidFill>
                <a:latin typeface="Poppins"/>
                <a:ea typeface="Poppins"/>
                <a:cs typeface="Poppins"/>
                <a:sym typeface="Poppins"/>
              </a:rPr>
              <a:t>finansieringen</a:t>
            </a:r>
            <a:r>
              <a:rPr lang="en-US" sz="2799" b="0" i="0" u="none" strike="noStrike" cap="none" dirty="0">
                <a:solidFill>
                  <a:srgbClr val="000000"/>
                </a:solidFill>
                <a:latin typeface="Poppins"/>
                <a:ea typeface="Poppins"/>
                <a:cs typeface="Poppins"/>
                <a:sym typeface="Poppins"/>
              </a:rPr>
              <a:t> </a:t>
            </a:r>
            <a:r>
              <a:rPr lang="en-US" sz="2799" b="0" i="0" u="none" strike="noStrike" cap="none" dirty="0" err="1">
                <a:solidFill>
                  <a:srgbClr val="000000"/>
                </a:solidFill>
                <a:latin typeface="Poppins"/>
                <a:ea typeface="Poppins"/>
                <a:cs typeface="Poppins"/>
                <a:sym typeface="Poppins"/>
              </a:rPr>
              <a:t>af</a:t>
            </a:r>
            <a:r>
              <a:rPr lang="en-US" sz="2799" b="0" i="0" u="none" strike="noStrike" cap="none" dirty="0">
                <a:solidFill>
                  <a:srgbClr val="000000"/>
                </a:solidFill>
                <a:latin typeface="Poppins"/>
                <a:ea typeface="Poppins"/>
                <a:cs typeface="Poppins"/>
                <a:sym typeface="Poppins"/>
              </a:rPr>
              <a:t> </a:t>
            </a:r>
            <a:r>
              <a:rPr lang="en-US" sz="2799" b="0" i="0" u="none" strike="noStrike" cap="none" dirty="0" err="1">
                <a:solidFill>
                  <a:srgbClr val="000000"/>
                </a:solidFill>
                <a:latin typeface="Poppins"/>
                <a:ea typeface="Poppins"/>
                <a:cs typeface="Poppins"/>
                <a:sym typeface="Poppins"/>
              </a:rPr>
              <a:t>folkesundhedspolitikker</a:t>
            </a:r>
            <a:r>
              <a:rPr lang="en-US" sz="2799" b="0" i="0" u="none" strike="noStrike" cap="none" dirty="0">
                <a:solidFill>
                  <a:srgbClr val="000000"/>
                </a:solidFill>
                <a:latin typeface="Poppins"/>
                <a:ea typeface="Poppins"/>
                <a:cs typeface="Poppins"/>
                <a:sym typeface="Poppins"/>
              </a:rPr>
              <a:t> </a:t>
            </a:r>
            <a:r>
              <a:rPr lang="en-US" sz="2799" b="0" i="0" u="none" strike="noStrike" cap="none" dirty="0" err="1">
                <a:solidFill>
                  <a:srgbClr val="000000"/>
                </a:solidFill>
                <a:latin typeface="Poppins"/>
                <a:ea typeface="Poppins"/>
                <a:cs typeface="Poppins"/>
                <a:sym typeface="Poppins"/>
              </a:rPr>
              <a:t>og</a:t>
            </a:r>
            <a:r>
              <a:rPr lang="en-US" sz="2799" b="0" i="0" u="none" strike="noStrike" cap="none" dirty="0">
                <a:solidFill>
                  <a:srgbClr val="000000"/>
                </a:solidFill>
                <a:latin typeface="Poppins"/>
                <a:ea typeface="Poppins"/>
                <a:cs typeface="Poppins"/>
                <a:sym typeface="Poppins"/>
              </a:rPr>
              <a:t> -programmer.</a:t>
            </a:r>
            <a:endParaRPr dirty="0"/>
          </a:p>
          <a:p>
            <a:pPr marL="0" marR="0" lvl="0" indent="0" algn="l" rtl="0">
              <a:lnSpc>
                <a:spcPct val="113004"/>
              </a:lnSpc>
              <a:spcBef>
                <a:spcPts val="0"/>
              </a:spcBef>
              <a:spcAft>
                <a:spcPts val="0"/>
              </a:spcAft>
              <a:buNone/>
            </a:pPr>
            <a:endParaRPr sz="2799" b="0" i="0" u="none" strike="noStrike" cap="none" dirty="0">
              <a:solidFill>
                <a:srgbClr val="000000"/>
              </a:solidFill>
              <a:latin typeface="Poppins"/>
              <a:ea typeface="Poppins"/>
              <a:cs typeface="Poppins"/>
              <a:sym typeface="Poppins"/>
            </a:endParaRPr>
          </a:p>
        </p:txBody>
      </p:sp>
      <p:sp>
        <p:nvSpPr>
          <p:cNvPr id="667" name="Google Shape;667;p19"/>
          <p:cNvSpPr txBox="1"/>
          <p:nvPr/>
        </p:nvSpPr>
        <p:spPr>
          <a:xfrm>
            <a:off x="2145380" y="5425849"/>
            <a:ext cx="15981558" cy="1234468"/>
          </a:xfrm>
          <a:prstGeom prst="rect">
            <a:avLst/>
          </a:prstGeom>
          <a:noFill/>
          <a:ln>
            <a:noFill/>
          </a:ln>
        </p:spPr>
        <p:txBody>
          <a:bodyPr spcFirstLastPara="1" wrap="square" lIns="0" tIns="0" rIns="0" bIns="0" anchor="t" anchorCtr="0">
            <a:spAutoFit/>
          </a:bodyPr>
          <a:lstStyle/>
          <a:p>
            <a:pPr marL="0" marR="0" lvl="0" indent="0" algn="l" rtl="0">
              <a:lnSpc>
                <a:spcPct val="113004"/>
              </a:lnSpc>
              <a:spcBef>
                <a:spcPts val="0"/>
              </a:spcBef>
              <a:spcAft>
                <a:spcPts val="0"/>
              </a:spcAft>
              <a:buNone/>
            </a:pPr>
            <a:r>
              <a:rPr lang="en-US" sz="2799" b="1" i="0" u="none" strike="noStrike" cap="none">
                <a:solidFill>
                  <a:srgbClr val="000000"/>
                </a:solidFill>
                <a:latin typeface="Poppins"/>
                <a:ea typeface="Poppins"/>
                <a:cs typeface="Poppins"/>
                <a:sym typeface="Poppins"/>
              </a:rPr>
              <a:t>VIRKSOMHEDER: </a:t>
            </a:r>
            <a:r>
              <a:rPr lang="en-US" sz="2799" b="0" i="0" u="none" strike="noStrike" cap="none">
                <a:solidFill>
                  <a:srgbClr val="000000"/>
                </a:solidFill>
                <a:latin typeface="Poppins"/>
                <a:ea typeface="Poppins"/>
                <a:cs typeface="Poppins"/>
                <a:sym typeface="Poppins"/>
              </a:rPr>
              <a:t>bidrager gennem programmer for virksomheders sociale ansvar (CSR) ved at finansiere wellness-programmer, tilbyde donationer i naturalier...</a:t>
            </a:r>
            <a:endParaRPr/>
          </a:p>
          <a:p>
            <a:pPr marL="0" marR="0" lvl="0" indent="0" algn="l" rtl="0">
              <a:lnSpc>
                <a:spcPct val="113004"/>
              </a:lnSpc>
              <a:spcBef>
                <a:spcPts val="0"/>
              </a:spcBef>
              <a:spcAft>
                <a:spcPts val="0"/>
              </a:spcAft>
              <a:buNone/>
            </a:pPr>
            <a:endParaRPr sz="2799" b="0" i="0" u="none" strike="noStrike" cap="none">
              <a:solidFill>
                <a:srgbClr val="000000"/>
              </a:solidFill>
              <a:latin typeface="Poppins"/>
              <a:ea typeface="Poppins"/>
              <a:cs typeface="Poppins"/>
              <a:sym typeface="Poppins"/>
            </a:endParaRPr>
          </a:p>
        </p:txBody>
      </p:sp>
      <p:sp>
        <p:nvSpPr>
          <p:cNvPr id="668" name="Google Shape;668;p19"/>
          <p:cNvSpPr txBox="1"/>
          <p:nvPr/>
        </p:nvSpPr>
        <p:spPr>
          <a:xfrm>
            <a:off x="2145380" y="6744131"/>
            <a:ext cx="15386043" cy="1234468"/>
          </a:xfrm>
          <a:prstGeom prst="rect">
            <a:avLst/>
          </a:prstGeom>
          <a:noFill/>
          <a:ln>
            <a:noFill/>
          </a:ln>
        </p:spPr>
        <p:txBody>
          <a:bodyPr spcFirstLastPara="1" wrap="square" lIns="0" tIns="0" rIns="0" bIns="0" anchor="t" anchorCtr="0">
            <a:spAutoFit/>
          </a:bodyPr>
          <a:lstStyle/>
          <a:p>
            <a:pPr marL="0" marR="0" lvl="0" indent="0" algn="l" rtl="0">
              <a:lnSpc>
                <a:spcPct val="113004"/>
              </a:lnSpc>
              <a:spcBef>
                <a:spcPts val="0"/>
              </a:spcBef>
              <a:spcAft>
                <a:spcPts val="0"/>
              </a:spcAft>
              <a:buNone/>
            </a:pPr>
            <a:r>
              <a:rPr lang="en-US" sz="2799" b="1" i="0" u="none" strike="noStrike" cap="none">
                <a:solidFill>
                  <a:srgbClr val="000000"/>
                </a:solidFill>
                <a:latin typeface="Poppins"/>
                <a:ea typeface="Poppins"/>
                <a:cs typeface="Poppins"/>
                <a:sym typeface="Poppins"/>
              </a:rPr>
              <a:t>NONPROFIT-ORGANISATIONER: </a:t>
            </a:r>
            <a:r>
              <a:rPr lang="en-US" sz="2799" b="0" i="0" u="none" strike="noStrike" cap="none">
                <a:solidFill>
                  <a:srgbClr val="000000"/>
                </a:solidFill>
                <a:latin typeface="Poppins"/>
                <a:ea typeface="Poppins"/>
                <a:cs typeface="Poppins"/>
                <a:sym typeface="Poppins"/>
              </a:rPr>
              <a:t>fungerer som bro mellem samfundets behov og de tilgængelige ressourcer, organiserer oplysningskampagner, yder direkte støtte...</a:t>
            </a:r>
            <a:endParaRPr/>
          </a:p>
          <a:p>
            <a:pPr marL="0" marR="0" lvl="0" indent="0" algn="l" rtl="0">
              <a:lnSpc>
                <a:spcPct val="113004"/>
              </a:lnSpc>
              <a:spcBef>
                <a:spcPts val="0"/>
              </a:spcBef>
              <a:spcAft>
                <a:spcPts val="0"/>
              </a:spcAft>
              <a:buNone/>
            </a:pPr>
            <a:endParaRPr sz="2799" b="0" i="0" u="none" strike="noStrike" cap="none">
              <a:solidFill>
                <a:srgbClr val="000000"/>
              </a:solidFill>
              <a:latin typeface="Poppins"/>
              <a:ea typeface="Poppins"/>
              <a:cs typeface="Poppins"/>
              <a:sym typeface="Poppins"/>
            </a:endParaRPr>
          </a:p>
        </p:txBody>
      </p:sp>
      <p:sp>
        <p:nvSpPr>
          <p:cNvPr id="669" name="Google Shape;669;p19"/>
          <p:cNvSpPr txBox="1"/>
          <p:nvPr/>
        </p:nvSpPr>
        <p:spPr>
          <a:xfrm>
            <a:off x="883835" y="2509803"/>
            <a:ext cx="17047706" cy="973472"/>
          </a:xfrm>
          <a:prstGeom prst="rect">
            <a:avLst/>
          </a:prstGeom>
          <a:noFill/>
          <a:ln>
            <a:noFill/>
          </a:ln>
        </p:spPr>
        <p:txBody>
          <a:bodyPr spcFirstLastPara="1" wrap="square" lIns="0" tIns="0" rIns="0" bIns="0" anchor="t" anchorCtr="0">
            <a:spAutoFit/>
          </a:bodyPr>
          <a:lstStyle/>
          <a:p>
            <a:pPr marL="0" marR="0" lvl="0" indent="0" algn="ctr" rtl="0">
              <a:lnSpc>
                <a:spcPct val="113004"/>
              </a:lnSpc>
              <a:spcBef>
                <a:spcPts val="0"/>
              </a:spcBef>
              <a:spcAft>
                <a:spcPts val="0"/>
              </a:spcAft>
              <a:buNone/>
            </a:pPr>
            <a:r>
              <a:rPr lang="en-US" sz="2799" b="1" i="0" u="none" strike="noStrike" cap="none" dirty="0" err="1">
                <a:solidFill>
                  <a:srgbClr val="45B042"/>
                </a:solidFill>
                <a:latin typeface="Poppins"/>
                <a:ea typeface="Poppins"/>
                <a:cs typeface="Poppins"/>
                <a:sym typeface="Poppins"/>
              </a:rPr>
              <a:t>Interessenter</a:t>
            </a:r>
            <a:r>
              <a:rPr lang="en-US" sz="2799" b="1" i="0" u="none" strike="noStrike" cap="none" dirty="0">
                <a:solidFill>
                  <a:srgbClr val="45B042"/>
                </a:solidFill>
                <a:latin typeface="Poppins"/>
                <a:ea typeface="Poppins"/>
                <a:cs typeface="Poppins"/>
                <a:sym typeface="Poppins"/>
              </a:rPr>
              <a:t> er </a:t>
            </a:r>
            <a:r>
              <a:rPr lang="en-US" sz="2799" b="1" i="0" u="none" strike="noStrike" cap="none" dirty="0" err="1">
                <a:solidFill>
                  <a:srgbClr val="45B042"/>
                </a:solidFill>
                <a:latin typeface="Poppins"/>
                <a:ea typeface="Poppins"/>
                <a:cs typeface="Poppins"/>
                <a:sym typeface="Poppins"/>
              </a:rPr>
              <a:t>enkeltpersoner</a:t>
            </a:r>
            <a:r>
              <a:rPr lang="en-US" sz="2799" b="1" i="0" u="none" strike="noStrike" cap="none" dirty="0">
                <a:solidFill>
                  <a:srgbClr val="45B042"/>
                </a:solidFill>
                <a:latin typeface="Poppins"/>
                <a:ea typeface="Poppins"/>
                <a:cs typeface="Poppins"/>
                <a:sym typeface="Poppins"/>
              </a:rPr>
              <a:t>, </a:t>
            </a:r>
            <a:r>
              <a:rPr lang="en-US" sz="2799" b="1" i="0" u="none" strike="noStrike" cap="none" dirty="0" err="1">
                <a:solidFill>
                  <a:srgbClr val="45B042"/>
                </a:solidFill>
                <a:latin typeface="Poppins"/>
                <a:ea typeface="Poppins"/>
                <a:cs typeface="Poppins"/>
                <a:sym typeface="Poppins"/>
              </a:rPr>
              <a:t>grupper</a:t>
            </a:r>
            <a:r>
              <a:rPr lang="en-US" sz="2799" b="1" i="0" u="none" strike="noStrike" cap="none" dirty="0">
                <a:solidFill>
                  <a:srgbClr val="45B042"/>
                </a:solidFill>
                <a:latin typeface="Poppins"/>
                <a:ea typeface="Poppins"/>
                <a:cs typeface="Poppins"/>
                <a:sym typeface="Poppins"/>
              </a:rPr>
              <a:t> </a:t>
            </a:r>
            <a:r>
              <a:rPr lang="en-US" sz="2799" b="1" i="0" u="none" strike="noStrike" cap="none" dirty="0" err="1">
                <a:solidFill>
                  <a:srgbClr val="45B042"/>
                </a:solidFill>
                <a:latin typeface="Poppins"/>
                <a:ea typeface="Poppins"/>
                <a:cs typeface="Poppins"/>
                <a:sym typeface="Poppins"/>
              </a:rPr>
              <a:t>eller</a:t>
            </a:r>
            <a:r>
              <a:rPr lang="en-US" sz="2799" b="1" i="0" u="none" strike="noStrike" cap="none" dirty="0">
                <a:solidFill>
                  <a:srgbClr val="45B042"/>
                </a:solidFill>
                <a:latin typeface="Poppins"/>
                <a:ea typeface="Poppins"/>
                <a:cs typeface="Poppins"/>
                <a:sym typeface="Poppins"/>
              </a:rPr>
              <a:t> </a:t>
            </a:r>
            <a:r>
              <a:rPr lang="en-US" sz="2799" b="1" i="0" u="none" strike="noStrike" cap="none" dirty="0" err="1">
                <a:solidFill>
                  <a:srgbClr val="45B042"/>
                </a:solidFill>
                <a:latin typeface="Poppins"/>
                <a:ea typeface="Poppins"/>
                <a:cs typeface="Poppins"/>
                <a:sym typeface="Poppins"/>
              </a:rPr>
              <a:t>organisationer</a:t>
            </a:r>
            <a:r>
              <a:rPr lang="en-US" sz="2799" b="1" i="0" u="none" strike="noStrike" cap="none" dirty="0">
                <a:solidFill>
                  <a:srgbClr val="45B042"/>
                </a:solidFill>
                <a:latin typeface="Poppins"/>
                <a:ea typeface="Poppins"/>
                <a:cs typeface="Poppins"/>
                <a:sym typeface="Poppins"/>
              </a:rPr>
              <a:t>, der </a:t>
            </a:r>
            <a:r>
              <a:rPr lang="en-US" sz="2799" b="1" i="0" u="none" strike="noStrike" cap="none" dirty="0" err="1">
                <a:solidFill>
                  <a:srgbClr val="45B042"/>
                </a:solidFill>
                <a:latin typeface="Poppins"/>
                <a:ea typeface="Poppins"/>
                <a:cs typeface="Poppins"/>
                <a:sym typeface="Poppins"/>
              </a:rPr>
              <a:t>har</a:t>
            </a:r>
            <a:r>
              <a:rPr lang="en-US" sz="2799" b="1" i="0" u="none" strike="noStrike" cap="none" dirty="0">
                <a:solidFill>
                  <a:srgbClr val="45B042"/>
                </a:solidFill>
                <a:latin typeface="Poppins"/>
                <a:ea typeface="Poppins"/>
                <a:cs typeface="Poppins"/>
                <a:sym typeface="Poppins"/>
              </a:rPr>
              <a:t> </a:t>
            </a:r>
            <a:r>
              <a:rPr lang="en-US" sz="2799" b="1" i="0" u="none" strike="noStrike" cap="none" dirty="0" err="1">
                <a:solidFill>
                  <a:srgbClr val="45B042"/>
                </a:solidFill>
                <a:latin typeface="Poppins"/>
                <a:ea typeface="Poppins"/>
                <a:cs typeface="Poppins"/>
                <a:sym typeface="Poppins"/>
              </a:rPr>
              <a:t>en</a:t>
            </a:r>
            <a:r>
              <a:rPr lang="en-US" sz="2799" b="1" i="0" u="none" strike="noStrike" cap="none" dirty="0">
                <a:solidFill>
                  <a:srgbClr val="45B042"/>
                </a:solidFill>
                <a:latin typeface="Poppins"/>
                <a:ea typeface="Poppins"/>
                <a:cs typeface="Poppins"/>
                <a:sym typeface="Poppins"/>
              </a:rPr>
              <a:t> interesse </a:t>
            </a:r>
            <a:r>
              <a:rPr lang="en-US" sz="2799" b="1" i="0" u="none" strike="noStrike" cap="none" dirty="0" err="1">
                <a:solidFill>
                  <a:srgbClr val="45B042"/>
                </a:solidFill>
                <a:latin typeface="Poppins"/>
                <a:ea typeface="Poppins"/>
                <a:cs typeface="Poppins"/>
                <a:sym typeface="Poppins"/>
              </a:rPr>
              <a:t>i</a:t>
            </a:r>
            <a:r>
              <a:rPr lang="en-US" sz="2799" b="1" i="0" u="none" strike="noStrike" cap="none" dirty="0">
                <a:solidFill>
                  <a:srgbClr val="45B042"/>
                </a:solidFill>
                <a:latin typeface="Poppins"/>
                <a:ea typeface="Poppins"/>
                <a:cs typeface="Poppins"/>
                <a:sym typeface="Poppins"/>
              </a:rPr>
              <a:t> </a:t>
            </a:r>
            <a:r>
              <a:rPr lang="en-US" sz="2799" b="1" i="0" u="none" strike="noStrike" cap="none" dirty="0" err="1">
                <a:solidFill>
                  <a:srgbClr val="45B042"/>
                </a:solidFill>
                <a:latin typeface="Poppins"/>
                <a:ea typeface="Poppins"/>
                <a:cs typeface="Poppins"/>
                <a:sym typeface="Poppins"/>
              </a:rPr>
              <a:t>eller</a:t>
            </a:r>
            <a:r>
              <a:rPr lang="en-US" sz="2799" b="1" i="0" u="none" strike="noStrike" cap="none" dirty="0">
                <a:solidFill>
                  <a:srgbClr val="45B042"/>
                </a:solidFill>
                <a:latin typeface="Poppins"/>
                <a:ea typeface="Poppins"/>
                <a:cs typeface="Poppins"/>
                <a:sym typeface="Poppins"/>
              </a:rPr>
              <a:t> </a:t>
            </a:r>
            <a:r>
              <a:rPr lang="en-US" sz="2799" b="1" i="0" u="none" strike="noStrike" cap="none" dirty="0" err="1">
                <a:solidFill>
                  <a:srgbClr val="45B042"/>
                </a:solidFill>
                <a:latin typeface="Poppins"/>
                <a:ea typeface="Poppins"/>
                <a:cs typeface="Poppins"/>
                <a:sym typeface="Poppins"/>
              </a:rPr>
              <a:t>indflydelse</a:t>
            </a:r>
            <a:r>
              <a:rPr lang="en-US" sz="2799" b="1" i="0" u="none" strike="noStrike" cap="none" dirty="0">
                <a:solidFill>
                  <a:srgbClr val="45B042"/>
                </a:solidFill>
                <a:latin typeface="Poppins"/>
                <a:ea typeface="Poppins"/>
                <a:cs typeface="Poppins"/>
                <a:sym typeface="Poppins"/>
              </a:rPr>
              <a:t> </a:t>
            </a:r>
            <a:r>
              <a:rPr lang="en-US" sz="2799" b="1" i="0" u="none" strike="noStrike" cap="none" dirty="0" err="1">
                <a:solidFill>
                  <a:srgbClr val="45B042"/>
                </a:solidFill>
                <a:latin typeface="Poppins"/>
                <a:ea typeface="Poppins"/>
                <a:cs typeface="Poppins"/>
                <a:sym typeface="Poppins"/>
              </a:rPr>
              <a:t>på</a:t>
            </a:r>
            <a:r>
              <a:rPr lang="en-US" dirty="0">
                <a:ea typeface="Poppins"/>
              </a:rPr>
              <a:t> </a:t>
            </a:r>
            <a:r>
              <a:rPr lang="en-US" sz="2799" b="1" i="0" u="none" strike="noStrike" cap="none" dirty="0">
                <a:solidFill>
                  <a:srgbClr val="45B042"/>
                </a:solidFill>
                <a:latin typeface="Poppins"/>
                <a:ea typeface="Poppins"/>
                <a:cs typeface="Poppins"/>
                <a:sym typeface="Poppins"/>
              </a:rPr>
              <a:t>wellness-</a:t>
            </a:r>
            <a:r>
              <a:rPr lang="en-US" sz="2799" b="1" i="0" u="none" strike="noStrike" cap="none" dirty="0" err="1">
                <a:solidFill>
                  <a:srgbClr val="45B042"/>
                </a:solidFill>
                <a:latin typeface="Poppins"/>
                <a:ea typeface="Poppins"/>
                <a:cs typeface="Poppins"/>
                <a:sym typeface="Poppins"/>
              </a:rPr>
              <a:t>indsatsens</a:t>
            </a:r>
            <a:r>
              <a:rPr lang="en-US" sz="2799" b="1" i="0" u="none" strike="noStrike" cap="none" dirty="0">
                <a:solidFill>
                  <a:srgbClr val="45B042"/>
                </a:solidFill>
                <a:latin typeface="Poppins"/>
                <a:ea typeface="Poppins"/>
                <a:cs typeface="Poppins"/>
                <a:sym typeface="Poppins"/>
              </a:rPr>
              <a:t> </a:t>
            </a:r>
            <a:r>
              <a:rPr lang="en-US" sz="2799" b="1" i="0" u="none" strike="noStrike" cap="none" dirty="0" err="1">
                <a:solidFill>
                  <a:srgbClr val="45B042"/>
                </a:solidFill>
                <a:latin typeface="Poppins"/>
                <a:ea typeface="Poppins"/>
                <a:cs typeface="Poppins"/>
                <a:sym typeface="Poppins"/>
              </a:rPr>
              <a:t>succes</a:t>
            </a:r>
            <a:r>
              <a:rPr lang="en-US" sz="2799" b="1" i="0" u="none" strike="noStrike" cap="none" dirty="0">
                <a:solidFill>
                  <a:srgbClr val="45B042"/>
                </a:solidFill>
                <a:latin typeface="Poppins"/>
                <a:ea typeface="Poppins"/>
                <a:cs typeface="Poppins"/>
                <a:sym typeface="Poppins"/>
              </a:rPr>
              <a:t>. </a:t>
            </a:r>
            <a:endParaRPr dirty="0"/>
          </a:p>
        </p:txBody>
      </p:sp>
      <p:sp>
        <p:nvSpPr>
          <p:cNvPr id="670" name="Google Shape;670;p19"/>
          <p:cNvSpPr/>
          <p:nvPr/>
        </p:nvSpPr>
        <p:spPr>
          <a:xfrm>
            <a:off x="15799376" y="8258989"/>
            <a:ext cx="2774170" cy="1664502"/>
          </a:xfrm>
          <a:custGeom>
            <a:avLst/>
            <a:gdLst/>
            <a:ahLst/>
            <a:cxnLst/>
            <a:rect l="l" t="t" r="r" b="b"/>
            <a:pathLst>
              <a:path w="2774170" h="1664502" extrusionOk="0">
                <a:moveTo>
                  <a:pt x="0" y="0"/>
                </a:moveTo>
                <a:lnTo>
                  <a:pt x="2774170" y="0"/>
                </a:lnTo>
                <a:lnTo>
                  <a:pt x="2774170" y="1664502"/>
                </a:lnTo>
                <a:lnTo>
                  <a:pt x="0" y="1664502"/>
                </a:lnTo>
                <a:lnTo>
                  <a:pt x="0" y="0"/>
                </a:lnTo>
                <a:close/>
              </a:path>
            </a:pathLst>
          </a:custGeom>
          <a:blipFill rotWithShape="1">
            <a:blip r:embed="rId7">
              <a:alphaModFix/>
            </a:blip>
            <a:stretch>
              <a:fillRect/>
            </a:stretch>
          </a:blipFill>
          <a:ln>
            <a:noFill/>
          </a:ln>
        </p:spPr>
        <p:txBody>
          <a:bodyPr/>
          <a:lstStyle/>
          <a:p>
            <a:endParaRPr lang="en-DK"/>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8FDE7"/>
        </a:solidFill>
        <a:effectLst/>
      </p:bgPr>
    </p:bg>
    <p:spTree>
      <p:nvGrpSpPr>
        <p:cNvPr id="1" name="Shape 106"/>
        <p:cNvGrpSpPr/>
        <p:nvPr/>
      </p:nvGrpSpPr>
      <p:grpSpPr>
        <a:xfrm>
          <a:off x="0" y="0"/>
          <a:ext cx="0" cy="0"/>
          <a:chOff x="0" y="0"/>
          <a:chExt cx="0" cy="0"/>
        </a:xfrm>
      </p:grpSpPr>
      <p:sp>
        <p:nvSpPr>
          <p:cNvPr id="107" name="Google Shape;107;p2"/>
          <p:cNvSpPr/>
          <p:nvPr/>
        </p:nvSpPr>
        <p:spPr>
          <a:xfrm rot="4721273" flipH="1">
            <a:off x="-3305664" y="1987839"/>
            <a:ext cx="14314219" cy="4992084"/>
          </a:xfrm>
          <a:custGeom>
            <a:avLst/>
            <a:gdLst/>
            <a:ahLst/>
            <a:cxnLst/>
            <a:rect l="l" t="t" r="r" b="b"/>
            <a:pathLst>
              <a:path w="14314219" h="4992084" extrusionOk="0">
                <a:moveTo>
                  <a:pt x="0" y="4992084"/>
                </a:moveTo>
                <a:lnTo>
                  <a:pt x="14314219" y="4992084"/>
                </a:lnTo>
                <a:lnTo>
                  <a:pt x="14314219" y="0"/>
                </a:lnTo>
                <a:lnTo>
                  <a:pt x="0" y="0"/>
                </a:lnTo>
                <a:lnTo>
                  <a:pt x="0" y="4992084"/>
                </a:lnTo>
                <a:close/>
              </a:path>
            </a:pathLst>
          </a:custGeom>
          <a:blipFill rotWithShape="1">
            <a:blip r:embed="rId3">
              <a:alphaModFix/>
            </a:blip>
            <a:stretch>
              <a:fillRect/>
            </a:stretch>
          </a:blipFill>
          <a:ln>
            <a:noFill/>
          </a:ln>
        </p:spPr>
        <p:txBody>
          <a:bodyPr/>
          <a:lstStyle/>
          <a:p>
            <a:endParaRPr lang="en-DK"/>
          </a:p>
        </p:txBody>
      </p:sp>
      <p:grpSp>
        <p:nvGrpSpPr>
          <p:cNvPr id="108" name="Google Shape;108;p2"/>
          <p:cNvGrpSpPr/>
          <p:nvPr/>
        </p:nvGrpSpPr>
        <p:grpSpPr>
          <a:xfrm>
            <a:off x="4033884" y="946396"/>
            <a:ext cx="857867" cy="857867"/>
            <a:chOff x="0" y="0"/>
            <a:chExt cx="812800" cy="812800"/>
          </a:xfrm>
        </p:grpSpPr>
        <p:sp>
          <p:nvSpPr>
            <p:cNvPr id="109" name="Google Shape;109;p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11" name="Google Shape;111;p2"/>
          <p:cNvGrpSpPr/>
          <p:nvPr/>
        </p:nvGrpSpPr>
        <p:grpSpPr>
          <a:xfrm>
            <a:off x="5068851" y="2226096"/>
            <a:ext cx="604566" cy="604566"/>
            <a:chOff x="0" y="0"/>
            <a:chExt cx="812800" cy="812800"/>
          </a:xfrm>
        </p:grpSpPr>
        <p:sp>
          <p:nvSpPr>
            <p:cNvPr id="112" name="Google Shape;112;p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14" name="Google Shape;114;p2"/>
          <p:cNvGrpSpPr/>
          <p:nvPr/>
        </p:nvGrpSpPr>
        <p:grpSpPr>
          <a:xfrm>
            <a:off x="3803821" y="681913"/>
            <a:ext cx="637633" cy="637633"/>
            <a:chOff x="0" y="0"/>
            <a:chExt cx="812800" cy="812800"/>
          </a:xfrm>
        </p:grpSpPr>
        <p:sp>
          <p:nvSpPr>
            <p:cNvPr id="115" name="Google Shape;115;p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17" name="Google Shape;117;p2"/>
          <p:cNvSpPr/>
          <p:nvPr/>
        </p:nvSpPr>
        <p:spPr>
          <a:xfrm>
            <a:off x="-3755300" y="0"/>
            <a:ext cx="8713709" cy="10289262"/>
          </a:xfrm>
          <a:custGeom>
            <a:avLst/>
            <a:gdLst/>
            <a:ahLst/>
            <a:cxnLst/>
            <a:rect l="l" t="t" r="r" b="b"/>
            <a:pathLst>
              <a:path w="21041995" h="24846662" extrusionOk="0">
                <a:moveTo>
                  <a:pt x="0" y="0"/>
                </a:moveTo>
                <a:lnTo>
                  <a:pt x="0" y="24846662"/>
                </a:lnTo>
                <a:lnTo>
                  <a:pt x="21008848" y="24846662"/>
                </a:lnTo>
                <a:cubicBezTo>
                  <a:pt x="21008848" y="24846662"/>
                  <a:pt x="21040344" y="24600281"/>
                  <a:pt x="21041995" y="24141557"/>
                </a:cubicBezTo>
                <a:lnTo>
                  <a:pt x="21041995" y="24141557"/>
                </a:lnTo>
                <a:lnTo>
                  <a:pt x="21041995" y="24065103"/>
                </a:lnTo>
                <a:lnTo>
                  <a:pt x="21041995" y="24065103"/>
                </a:lnTo>
                <a:cubicBezTo>
                  <a:pt x="21035772" y="22316314"/>
                  <a:pt x="20592160" y="17791937"/>
                  <a:pt x="16774033" y="12121388"/>
                </a:cubicBezTo>
                <a:cubicBezTo>
                  <a:pt x="11671681" y="4543806"/>
                  <a:pt x="12586843" y="0"/>
                  <a:pt x="12586843" y="0"/>
                </a:cubicBezTo>
                <a:close/>
              </a:path>
            </a:pathLst>
          </a:custGeom>
          <a:blipFill rotWithShape="1">
            <a:blip r:embed="rId4">
              <a:alphaModFix/>
            </a:blip>
            <a:stretch>
              <a:fillRect l="-17355" r="-59704"/>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rot="2903702">
            <a:off x="-6099048" y="6299337"/>
            <a:ext cx="10909314" cy="3709167"/>
          </a:xfrm>
          <a:custGeom>
            <a:avLst/>
            <a:gdLst/>
            <a:ahLst/>
            <a:cxnLst/>
            <a:rect l="l" t="t" r="r" b="b"/>
            <a:pathLst>
              <a:path w="10909314" h="3709167" extrusionOk="0">
                <a:moveTo>
                  <a:pt x="0" y="0"/>
                </a:moveTo>
                <a:lnTo>
                  <a:pt x="10909314" y="0"/>
                </a:lnTo>
                <a:lnTo>
                  <a:pt x="10909314" y="3709167"/>
                </a:lnTo>
                <a:lnTo>
                  <a:pt x="0" y="3709167"/>
                </a:lnTo>
                <a:lnTo>
                  <a:pt x="0" y="0"/>
                </a:lnTo>
                <a:close/>
              </a:path>
            </a:pathLst>
          </a:custGeom>
          <a:blipFill rotWithShape="1">
            <a:blip r:embed="rId5">
              <a:alphaModFix amt="77000"/>
            </a:blip>
            <a:stretch>
              <a:fillRect/>
            </a:stretch>
          </a:blipFill>
          <a:ln>
            <a:noFill/>
          </a:ln>
        </p:spPr>
        <p:txBody>
          <a:bodyPr/>
          <a:lstStyle/>
          <a:p>
            <a:endParaRPr lang="en-DK"/>
          </a:p>
        </p:txBody>
      </p:sp>
      <p:sp>
        <p:nvSpPr>
          <p:cNvPr id="119" name="Google Shape;119;p2"/>
          <p:cNvSpPr txBox="1"/>
          <p:nvPr/>
        </p:nvSpPr>
        <p:spPr>
          <a:xfrm>
            <a:off x="6145228" y="1431967"/>
            <a:ext cx="11779897" cy="8502328"/>
          </a:xfrm>
          <a:prstGeom prst="rect">
            <a:avLst/>
          </a:prstGeom>
          <a:noFill/>
          <a:ln>
            <a:noFill/>
          </a:ln>
        </p:spPr>
        <p:txBody>
          <a:bodyPr spcFirstLastPara="1" wrap="square" lIns="0" tIns="0" rIns="0" bIns="0" anchor="t" anchorCtr="0">
            <a:spAutoFit/>
          </a:bodyPr>
          <a:lstStyle/>
          <a:p>
            <a:pPr marL="604518" marR="0" lvl="1" indent="-302258" algn="just" rtl="0">
              <a:lnSpc>
                <a:spcPct val="130010"/>
              </a:lnSpc>
              <a:spcBef>
                <a:spcPts val="0"/>
              </a:spcBef>
              <a:spcAft>
                <a:spcPts val="0"/>
              </a:spcAft>
              <a:buClr>
                <a:srgbClr val="000000"/>
              </a:buClr>
              <a:buSzPts val="2799"/>
              <a:buFont typeface="Arial"/>
              <a:buChar char="•"/>
            </a:pPr>
            <a:r>
              <a:rPr lang="en-US" sz="2500" b="1" i="0" u="none" strike="noStrike" cap="none" dirty="0" err="1">
                <a:solidFill>
                  <a:srgbClr val="000000"/>
                </a:solidFill>
                <a:latin typeface="Poppins"/>
                <a:ea typeface="Poppins"/>
                <a:cs typeface="Poppins"/>
                <a:sym typeface="Poppins"/>
              </a:rPr>
              <a:t>Lektion</a:t>
            </a:r>
            <a:r>
              <a:rPr lang="en-US" sz="2500" b="1" i="0" u="none" strike="noStrike" cap="none" dirty="0">
                <a:solidFill>
                  <a:srgbClr val="000000"/>
                </a:solidFill>
                <a:latin typeface="Poppins"/>
                <a:ea typeface="Poppins"/>
                <a:cs typeface="Poppins"/>
                <a:sym typeface="Poppins"/>
              </a:rPr>
              <a:t> 1: </a:t>
            </a:r>
            <a:r>
              <a:rPr lang="en-US" sz="2500" b="1" i="0" u="none" strike="noStrike" cap="none" dirty="0" err="1">
                <a:solidFill>
                  <a:srgbClr val="000000"/>
                </a:solidFill>
                <a:latin typeface="Poppins"/>
                <a:ea typeface="Poppins"/>
                <a:cs typeface="Poppins"/>
                <a:sym typeface="Poppins"/>
              </a:rPr>
              <a:t>Introduktion</a:t>
            </a:r>
            <a:r>
              <a:rPr lang="en-US" sz="2500" b="1" i="0" u="none" strike="noStrike" cap="none" dirty="0">
                <a:solidFill>
                  <a:srgbClr val="000000"/>
                </a:solidFill>
                <a:latin typeface="Poppins"/>
                <a:ea typeface="Poppins"/>
                <a:cs typeface="Poppins"/>
                <a:sym typeface="Poppins"/>
              </a:rPr>
              <a:t> </a:t>
            </a:r>
            <a:r>
              <a:rPr lang="en-US" sz="2500" b="1" i="0" u="none" strike="noStrike" cap="none" dirty="0" err="1">
                <a:solidFill>
                  <a:srgbClr val="000000"/>
                </a:solidFill>
                <a:latin typeface="Poppins"/>
                <a:ea typeface="Poppins"/>
                <a:cs typeface="Poppins"/>
                <a:sym typeface="Poppins"/>
              </a:rPr>
              <a:t>til</a:t>
            </a:r>
            <a:r>
              <a:rPr lang="en-US" sz="2500" b="1" i="0" u="none" strike="noStrike" cap="none" dirty="0">
                <a:solidFill>
                  <a:srgbClr val="000000"/>
                </a:solidFill>
                <a:latin typeface="Poppins"/>
                <a:ea typeface="Poppins"/>
                <a:cs typeface="Poppins"/>
                <a:sym typeface="Poppins"/>
              </a:rPr>
              <a:t> </a:t>
            </a:r>
            <a:r>
              <a:rPr lang="en-US" sz="2500" b="1" i="0" u="none" strike="noStrike" cap="none" dirty="0" err="1">
                <a:solidFill>
                  <a:srgbClr val="000000"/>
                </a:solidFill>
                <a:latin typeface="Poppins"/>
                <a:ea typeface="Poppins"/>
                <a:cs typeface="Poppins"/>
                <a:sym typeface="Poppins"/>
              </a:rPr>
              <a:t>trivsel</a:t>
            </a:r>
            <a:r>
              <a:rPr lang="en-US" sz="2500" b="1" i="0" u="none" strike="noStrike" cap="none" dirty="0">
                <a:solidFill>
                  <a:srgbClr val="000000"/>
                </a:solidFill>
                <a:latin typeface="Poppins"/>
                <a:ea typeface="Poppins"/>
                <a:cs typeface="Poppins"/>
                <a:sym typeface="Poppins"/>
              </a:rPr>
              <a:t> </a:t>
            </a:r>
            <a:r>
              <a:rPr lang="en-US" sz="2500" b="1" i="0" u="none" strike="noStrike" cap="none" dirty="0" err="1">
                <a:solidFill>
                  <a:srgbClr val="000000"/>
                </a:solidFill>
                <a:latin typeface="Poppins"/>
                <a:ea typeface="Poppins"/>
                <a:cs typeface="Poppins"/>
                <a:sym typeface="Poppins"/>
              </a:rPr>
              <a:t>i</a:t>
            </a:r>
            <a:r>
              <a:rPr lang="en-US" sz="2500" b="1" i="0" u="none" strike="noStrike" cap="none" dirty="0">
                <a:solidFill>
                  <a:srgbClr val="000000"/>
                </a:solidFill>
                <a:latin typeface="Poppins"/>
                <a:ea typeface="Poppins"/>
                <a:cs typeface="Poppins"/>
                <a:sym typeface="Poppins"/>
              </a:rPr>
              <a:t> </a:t>
            </a:r>
            <a:r>
              <a:rPr lang="en-US" sz="2500" b="1" i="0" u="none" strike="noStrike" cap="none" dirty="0" err="1">
                <a:solidFill>
                  <a:srgbClr val="000000"/>
                </a:solidFill>
                <a:latin typeface="Poppins"/>
                <a:ea typeface="Poppins"/>
                <a:cs typeface="Poppins"/>
                <a:sym typeface="Poppins"/>
              </a:rPr>
              <a:t>lokalsamfundet</a:t>
            </a:r>
            <a:endParaRPr sz="2500" dirty="0"/>
          </a:p>
          <a:p>
            <a:pPr marL="1209036" marR="0" lvl="2" indent="-403011" algn="just" rtl="0">
              <a:lnSpc>
                <a:spcPct val="130010"/>
              </a:lnSpc>
              <a:spcBef>
                <a:spcPts val="0"/>
              </a:spcBef>
              <a:spcAft>
                <a:spcPts val="0"/>
              </a:spcAft>
              <a:buClr>
                <a:srgbClr val="000000"/>
              </a:buClr>
              <a:buSzPts val="2799"/>
              <a:buFont typeface="Arial"/>
              <a:buChar char="⚬"/>
            </a:pPr>
            <a:r>
              <a:rPr lang="en-US" sz="2500" b="0" i="0" u="none" strike="noStrike" cap="none" dirty="0">
                <a:solidFill>
                  <a:srgbClr val="000000"/>
                </a:solidFill>
                <a:latin typeface="Poppins"/>
                <a:ea typeface="Poppins"/>
                <a:cs typeface="Poppins"/>
                <a:sym typeface="Poppins"/>
              </a:rPr>
              <a:t>2.1 </a:t>
            </a:r>
            <a:r>
              <a:rPr lang="en-US" sz="2500" b="0" i="0" u="none" strike="noStrike" cap="none" dirty="0" err="1">
                <a:solidFill>
                  <a:srgbClr val="000000"/>
                </a:solidFill>
                <a:latin typeface="Poppins"/>
                <a:ea typeface="Poppins"/>
                <a:cs typeface="Poppins"/>
                <a:sym typeface="Poppins"/>
              </a:rPr>
              <a:t>Introduktion</a:t>
            </a:r>
            <a:r>
              <a:rPr lang="en-US" sz="2500" b="0" i="0" u="none" strike="noStrike" cap="none" dirty="0">
                <a:solidFill>
                  <a:srgbClr val="000000"/>
                </a:solidFill>
                <a:latin typeface="Poppins"/>
                <a:ea typeface="Poppins"/>
                <a:cs typeface="Poppins"/>
                <a:sym typeface="Poppins"/>
              </a:rPr>
              <a:t> </a:t>
            </a:r>
            <a:r>
              <a:rPr lang="en-US" sz="2500" b="0" i="0" u="none" strike="noStrike" cap="none" dirty="0" err="1">
                <a:solidFill>
                  <a:srgbClr val="000000"/>
                </a:solidFill>
                <a:latin typeface="Poppins"/>
                <a:ea typeface="Poppins"/>
                <a:cs typeface="Poppins"/>
                <a:sym typeface="Poppins"/>
              </a:rPr>
              <a:t>til</a:t>
            </a:r>
            <a:r>
              <a:rPr lang="en-US" sz="2500" b="0" i="0" u="none" strike="noStrike" cap="none" dirty="0">
                <a:solidFill>
                  <a:srgbClr val="000000"/>
                </a:solidFill>
                <a:latin typeface="Poppins"/>
                <a:ea typeface="Poppins"/>
                <a:cs typeface="Poppins"/>
                <a:sym typeface="Poppins"/>
              </a:rPr>
              <a:t> </a:t>
            </a:r>
            <a:r>
              <a:rPr lang="en-US" sz="2500" b="0" i="0" u="none" strike="noStrike" cap="none" dirty="0" err="1">
                <a:solidFill>
                  <a:srgbClr val="000000"/>
                </a:solidFill>
                <a:latin typeface="Poppins"/>
                <a:ea typeface="Poppins"/>
                <a:cs typeface="Poppins"/>
                <a:sym typeface="Poppins"/>
              </a:rPr>
              <a:t>fællesskabets</a:t>
            </a:r>
            <a:r>
              <a:rPr lang="en-US" sz="2500" b="0" i="0" u="none" strike="noStrike" cap="none" dirty="0">
                <a:solidFill>
                  <a:srgbClr val="000000"/>
                </a:solidFill>
                <a:latin typeface="Poppins"/>
                <a:ea typeface="Poppins"/>
                <a:cs typeface="Poppins"/>
                <a:sym typeface="Poppins"/>
              </a:rPr>
              <a:t> </a:t>
            </a:r>
            <a:r>
              <a:rPr lang="en-US" sz="2500" b="0" i="0" u="none" strike="noStrike" cap="none" dirty="0" err="1">
                <a:solidFill>
                  <a:srgbClr val="000000"/>
                </a:solidFill>
                <a:latin typeface="Poppins"/>
                <a:ea typeface="Poppins"/>
                <a:cs typeface="Poppins"/>
                <a:sym typeface="Poppins"/>
              </a:rPr>
              <a:t>trivsel</a:t>
            </a:r>
            <a:r>
              <a:rPr lang="en-US" sz="2500" b="0" i="0" u="none" strike="noStrike" cap="none" dirty="0">
                <a:solidFill>
                  <a:srgbClr val="000000"/>
                </a:solidFill>
                <a:latin typeface="Poppins"/>
                <a:ea typeface="Poppins"/>
                <a:cs typeface="Poppins"/>
                <a:sym typeface="Poppins"/>
              </a:rPr>
              <a:t> </a:t>
            </a:r>
            <a:endParaRPr sz="2500" dirty="0"/>
          </a:p>
          <a:p>
            <a:pPr marL="1209036" marR="0" lvl="2" indent="-403011" algn="just" rtl="0">
              <a:lnSpc>
                <a:spcPct val="130010"/>
              </a:lnSpc>
              <a:spcBef>
                <a:spcPts val="0"/>
              </a:spcBef>
              <a:spcAft>
                <a:spcPts val="0"/>
              </a:spcAft>
              <a:buClr>
                <a:srgbClr val="000000"/>
              </a:buClr>
              <a:buSzPts val="2799"/>
              <a:buFont typeface="Arial"/>
              <a:buChar char="⚬"/>
            </a:pPr>
            <a:r>
              <a:rPr lang="en-US" sz="2500" b="0" i="0" u="none" strike="noStrike" cap="none" dirty="0">
                <a:solidFill>
                  <a:srgbClr val="000000"/>
                </a:solidFill>
                <a:latin typeface="Poppins"/>
                <a:ea typeface="Poppins"/>
                <a:cs typeface="Poppins"/>
                <a:sym typeface="Poppins"/>
              </a:rPr>
              <a:t>2.2 </a:t>
            </a:r>
            <a:r>
              <a:rPr lang="en-US" sz="2500" b="0" i="0" u="none" strike="noStrike" cap="none" dirty="0" err="1">
                <a:solidFill>
                  <a:srgbClr val="000000"/>
                </a:solidFill>
                <a:latin typeface="Poppins"/>
                <a:ea typeface="Poppins"/>
                <a:cs typeface="Poppins"/>
                <a:sym typeface="Poppins"/>
              </a:rPr>
              <a:t>Betydningen</a:t>
            </a:r>
            <a:r>
              <a:rPr lang="en-US" sz="2500" b="0" i="0" u="none" strike="noStrike" cap="none" dirty="0">
                <a:solidFill>
                  <a:srgbClr val="000000"/>
                </a:solidFill>
                <a:latin typeface="Poppins"/>
                <a:ea typeface="Poppins"/>
                <a:cs typeface="Poppins"/>
                <a:sym typeface="Poppins"/>
              </a:rPr>
              <a:t> </a:t>
            </a:r>
            <a:r>
              <a:rPr lang="en-US" sz="2500" b="0" i="0" u="none" strike="noStrike" cap="none" dirty="0" err="1">
                <a:solidFill>
                  <a:srgbClr val="000000"/>
                </a:solidFill>
                <a:latin typeface="Poppins"/>
                <a:ea typeface="Poppins"/>
                <a:cs typeface="Poppins"/>
                <a:sym typeface="Poppins"/>
              </a:rPr>
              <a:t>af</a:t>
            </a:r>
            <a:r>
              <a:rPr lang="en-US" sz="2500" b="0" i="0" u="none" strike="noStrike" cap="none" dirty="0">
                <a:solidFill>
                  <a:srgbClr val="000000"/>
                </a:solidFill>
                <a:latin typeface="Poppins"/>
                <a:ea typeface="Poppins"/>
                <a:cs typeface="Poppins"/>
                <a:sym typeface="Poppins"/>
              </a:rPr>
              <a:t> </a:t>
            </a:r>
            <a:r>
              <a:rPr lang="en-US" sz="2500" b="0" i="0" u="none" strike="noStrike" cap="none" dirty="0" err="1">
                <a:solidFill>
                  <a:srgbClr val="000000"/>
                </a:solidFill>
                <a:latin typeface="Poppins"/>
                <a:ea typeface="Poppins"/>
                <a:cs typeface="Poppins"/>
                <a:sym typeface="Poppins"/>
              </a:rPr>
              <a:t>lokalsamfundets</a:t>
            </a:r>
            <a:r>
              <a:rPr lang="en-US" sz="2500" b="0" i="0" u="none" strike="noStrike" cap="none" dirty="0">
                <a:solidFill>
                  <a:srgbClr val="000000"/>
                </a:solidFill>
                <a:latin typeface="Poppins"/>
                <a:ea typeface="Poppins"/>
                <a:cs typeface="Poppins"/>
                <a:sym typeface="Poppins"/>
              </a:rPr>
              <a:t> </a:t>
            </a:r>
            <a:r>
              <a:rPr lang="en-US" sz="2500" b="0" i="0" u="none" strike="noStrike" cap="none" dirty="0" err="1">
                <a:solidFill>
                  <a:srgbClr val="000000"/>
                </a:solidFill>
                <a:latin typeface="Poppins"/>
                <a:ea typeface="Poppins"/>
                <a:cs typeface="Poppins"/>
                <a:sym typeface="Poppins"/>
              </a:rPr>
              <a:t>trivsel</a:t>
            </a:r>
            <a:r>
              <a:rPr lang="en-US" sz="2500" b="0" i="0" u="none" strike="noStrike" cap="none" dirty="0">
                <a:solidFill>
                  <a:srgbClr val="000000"/>
                </a:solidFill>
                <a:latin typeface="Poppins"/>
                <a:ea typeface="Poppins"/>
                <a:cs typeface="Poppins"/>
                <a:sym typeface="Poppins"/>
              </a:rPr>
              <a:t> </a:t>
            </a:r>
            <a:endParaRPr sz="2500" dirty="0"/>
          </a:p>
          <a:p>
            <a:pPr marL="1209036" marR="0" lvl="2" indent="-403011" algn="just" rtl="0">
              <a:lnSpc>
                <a:spcPct val="130010"/>
              </a:lnSpc>
              <a:spcBef>
                <a:spcPts val="0"/>
              </a:spcBef>
              <a:spcAft>
                <a:spcPts val="0"/>
              </a:spcAft>
              <a:buClr>
                <a:srgbClr val="000000"/>
              </a:buClr>
              <a:buSzPts val="2799"/>
              <a:buFont typeface="Arial"/>
              <a:buChar char="⚬"/>
            </a:pPr>
            <a:r>
              <a:rPr lang="en-US" sz="2500" b="0" i="0" u="none" strike="noStrike" cap="none" dirty="0">
                <a:solidFill>
                  <a:srgbClr val="000000"/>
                </a:solidFill>
                <a:latin typeface="Poppins"/>
                <a:ea typeface="Poppins"/>
                <a:cs typeface="Poppins"/>
                <a:sym typeface="Poppins"/>
              </a:rPr>
              <a:t>2.3 </a:t>
            </a:r>
            <a:r>
              <a:rPr lang="en-US" sz="2500" b="0" i="0" u="none" strike="noStrike" cap="none" dirty="0" err="1">
                <a:solidFill>
                  <a:srgbClr val="000000"/>
                </a:solidFill>
                <a:latin typeface="Poppins"/>
                <a:ea typeface="Poppins"/>
                <a:cs typeface="Poppins"/>
                <a:sym typeface="Poppins"/>
              </a:rPr>
              <a:t>Casestudie</a:t>
            </a:r>
            <a:r>
              <a:rPr lang="en-US" sz="2500" b="0" i="0" u="none" strike="noStrike" cap="none" dirty="0">
                <a:solidFill>
                  <a:srgbClr val="000000"/>
                </a:solidFill>
                <a:latin typeface="Poppins"/>
                <a:ea typeface="Poppins"/>
                <a:cs typeface="Poppins"/>
                <a:sym typeface="Poppins"/>
              </a:rPr>
              <a:t> </a:t>
            </a:r>
            <a:r>
              <a:rPr lang="en-US" sz="2500" b="0" i="0" u="none" strike="noStrike" cap="none" dirty="0" err="1">
                <a:solidFill>
                  <a:srgbClr val="000000"/>
                </a:solidFill>
                <a:latin typeface="Poppins"/>
                <a:ea typeface="Poppins"/>
                <a:cs typeface="Poppins"/>
                <a:sym typeface="Poppins"/>
              </a:rPr>
              <a:t>af</a:t>
            </a:r>
            <a:r>
              <a:rPr lang="en-US" sz="2500" b="0" i="0" u="none" strike="noStrike" cap="none" dirty="0">
                <a:solidFill>
                  <a:srgbClr val="000000"/>
                </a:solidFill>
                <a:latin typeface="Poppins"/>
                <a:ea typeface="Poppins"/>
                <a:cs typeface="Poppins"/>
                <a:sym typeface="Poppins"/>
              </a:rPr>
              <a:t> </a:t>
            </a:r>
            <a:r>
              <a:rPr lang="en-US" sz="2500" b="0" i="0" u="none" strike="noStrike" cap="none" dirty="0" err="1">
                <a:solidFill>
                  <a:srgbClr val="000000"/>
                </a:solidFill>
                <a:latin typeface="Poppins"/>
                <a:ea typeface="Poppins"/>
                <a:cs typeface="Poppins"/>
                <a:sym typeface="Poppins"/>
              </a:rPr>
              <a:t>lokalsamfundets</a:t>
            </a:r>
            <a:r>
              <a:rPr lang="en-US" sz="2500" b="0" i="0" u="none" strike="noStrike" cap="none" dirty="0">
                <a:solidFill>
                  <a:srgbClr val="000000"/>
                </a:solidFill>
                <a:latin typeface="Poppins"/>
                <a:ea typeface="Poppins"/>
                <a:cs typeface="Poppins"/>
                <a:sym typeface="Poppins"/>
              </a:rPr>
              <a:t> </a:t>
            </a:r>
            <a:r>
              <a:rPr lang="en-US" sz="2500" b="0" i="0" u="none" strike="noStrike" cap="none" dirty="0" err="1">
                <a:solidFill>
                  <a:srgbClr val="000000"/>
                </a:solidFill>
                <a:latin typeface="Poppins"/>
                <a:ea typeface="Poppins"/>
                <a:cs typeface="Poppins"/>
                <a:sym typeface="Poppins"/>
              </a:rPr>
              <a:t>trivsel</a:t>
            </a:r>
            <a:r>
              <a:rPr lang="en-US" sz="2500" b="0" i="0" u="none" strike="noStrike" cap="none" dirty="0">
                <a:solidFill>
                  <a:srgbClr val="000000"/>
                </a:solidFill>
                <a:latin typeface="Poppins"/>
                <a:ea typeface="Poppins"/>
                <a:cs typeface="Poppins"/>
                <a:sym typeface="Poppins"/>
              </a:rPr>
              <a:t> </a:t>
            </a:r>
            <a:endParaRPr sz="2500" dirty="0"/>
          </a:p>
          <a:p>
            <a:pPr marL="0" marR="0" lvl="0" indent="0" algn="just" rtl="0">
              <a:lnSpc>
                <a:spcPct val="130010"/>
              </a:lnSpc>
              <a:spcBef>
                <a:spcPts val="0"/>
              </a:spcBef>
              <a:spcAft>
                <a:spcPts val="0"/>
              </a:spcAft>
              <a:buNone/>
            </a:pPr>
            <a:endParaRPr sz="2500" b="0" i="0" u="none" strike="noStrike" cap="none" dirty="0">
              <a:solidFill>
                <a:srgbClr val="000000"/>
              </a:solidFill>
              <a:latin typeface="Poppins"/>
              <a:ea typeface="Poppins"/>
              <a:cs typeface="Poppins"/>
              <a:sym typeface="Poppins"/>
            </a:endParaRPr>
          </a:p>
          <a:p>
            <a:pPr marL="604518" marR="0" lvl="1" indent="-302258" algn="just" rtl="0">
              <a:lnSpc>
                <a:spcPct val="130010"/>
              </a:lnSpc>
              <a:spcBef>
                <a:spcPts val="0"/>
              </a:spcBef>
              <a:spcAft>
                <a:spcPts val="0"/>
              </a:spcAft>
              <a:buClr>
                <a:srgbClr val="000000"/>
              </a:buClr>
              <a:buSzPts val="2799"/>
              <a:buFont typeface="Arial"/>
              <a:buChar char="•"/>
            </a:pPr>
            <a:r>
              <a:rPr lang="en-US" sz="2500" b="1" i="0" u="none" strike="noStrike" cap="none" dirty="0" err="1">
                <a:solidFill>
                  <a:srgbClr val="000000"/>
                </a:solidFill>
                <a:latin typeface="Poppins"/>
                <a:ea typeface="Poppins"/>
                <a:cs typeface="Poppins"/>
                <a:sym typeface="Poppins"/>
              </a:rPr>
              <a:t>Lektion</a:t>
            </a:r>
            <a:r>
              <a:rPr lang="en-US" sz="2500" b="1" i="0" u="none" strike="noStrike" cap="none" dirty="0">
                <a:solidFill>
                  <a:srgbClr val="000000"/>
                </a:solidFill>
                <a:latin typeface="Poppins"/>
                <a:ea typeface="Poppins"/>
                <a:cs typeface="Poppins"/>
                <a:sym typeface="Poppins"/>
              </a:rPr>
              <a:t> 2: </a:t>
            </a:r>
            <a:r>
              <a:rPr lang="en-US" sz="2500" b="1" i="0" u="none" strike="noStrike" cap="none" dirty="0" err="1">
                <a:solidFill>
                  <a:srgbClr val="000000"/>
                </a:solidFill>
                <a:latin typeface="Poppins"/>
                <a:ea typeface="Poppins"/>
                <a:cs typeface="Poppins"/>
                <a:sym typeface="Poppins"/>
              </a:rPr>
              <a:t>Forståelse</a:t>
            </a:r>
            <a:r>
              <a:rPr lang="en-US" sz="2500" b="1" i="0" u="none" strike="noStrike" cap="none" dirty="0">
                <a:solidFill>
                  <a:srgbClr val="000000"/>
                </a:solidFill>
                <a:latin typeface="Poppins"/>
                <a:ea typeface="Poppins"/>
                <a:cs typeface="Poppins"/>
                <a:sym typeface="Poppins"/>
              </a:rPr>
              <a:t> </a:t>
            </a:r>
            <a:r>
              <a:rPr lang="en-US" sz="2500" b="1" i="0" u="none" strike="noStrike" cap="none" dirty="0" err="1">
                <a:solidFill>
                  <a:srgbClr val="000000"/>
                </a:solidFill>
                <a:latin typeface="Poppins"/>
                <a:ea typeface="Poppins"/>
                <a:cs typeface="Poppins"/>
                <a:sym typeface="Poppins"/>
              </a:rPr>
              <a:t>af</a:t>
            </a:r>
            <a:r>
              <a:rPr lang="en-US" sz="2500" b="1" i="0" u="none" strike="noStrike" cap="none" dirty="0">
                <a:solidFill>
                  <a:srgbClr val="000000"/>
                </a:solidFill>
                <a:latin typeface="Poppins"/>
                <a:ea typeface="Poppins"/>
                <a:cs typeface="Poppins"/>
                <a:sym typeface="Poppins"/>
              </a:rPr>
              <a:t> </a:t>
            </a:r>
            <a:r>
              <a:rPr lang="en-US" sz="2500" b="1" i="0" u="none" strike="noStrike" cap="none" dirty="0" err="1">
                <a:solidFill>
                  <a:srgbClr val="000000"/>
                </a:solidFill>
                <a:latin typeface="Poppins"/>
                <a:ea typeface="Poppins"/>
                <a:cs typeface="Poppins"/>
                <a:sym typeface="Poppins"/>
              </a:rPr>
              <a:t>lokalsamfundets</a:t>
            </a:r>
            <a:r>
              <a:rPr lang="en-US" sz="2500" b="1" i="0" u="none" strike="noStrike" cap="none" dirty="0">
                <a:solidFill>
                  <a:srgbClr val="000000"/>
                </a:solidFill>
                <a:latin typeface="Poppins"/>
                <a:ea typeface="Poppins"/>
                <a:cs typeface="Poppins"/>
                <a:sym typeface="Poppins"/>
              </a:rPr>
              <a:t> </a:t>
            </a:r>
            <a:r>
              <a:rPr lang="en-US" sz="2500" b="1" i="0" u="none" strike="noStrike" cap="none" dirty="0" err="1">
                <a:solidFill>
                  <a:srgbClr val="000000"/>
                </a:solidFill>
                <a:latin typeface="Poppins"/>
                <a:ea typeface="Poppins"/>
                <a:cs typeface="Poppins"/>
                <a:sym typeface="Poppins"/>
              </a:rPr>
              <a:t>trivsel</a:t>
            </a:r>
            <a:endParaRPr sz="2500" dirty="0"/>
          </a:p>
          <a:p>
            <a:pPr marL="1209036" marR="0" lvl="2" indent="-403011" algn="just" rtl="0">
              <a:lnSpc>
                <a:spcPct val="130010"/>
              </a:lnSpc>
              <a:spcBef>
                <a:spcPts val="0"/>
              </a:spcBef>
              <a:spcAft>
                <a:spcPts val="0"/>
              </a:spcAft>
              <a:buClr>
                <a:srgbClr val="000000"/>
              </a:buClr>
              <a:buSzPts val="2799"/>
              <a:buFont typeface="Arial"/>
              <a:buChar char="⚬"/>
            </a:pPr>
            <a:r>
              <a:rPr lang="en-US" sz="2500" b="0" i="0" u="none" strike="noStrike" cap="none" dirty="0">
                <a:solidFill>
                  <a:srgbClr val="000000"/>
                </a:solidFill>
                <a:latin typeface="Poppins"/>
                <a:ea typeface="Poppins"/>
                <a:cs typeface="Poppins"/>
                <a:sym typeface="Poppins"/>
              </a:rPr>
              <a:t>3.1 </a:t>
            </a:r>
            <a:r>
              <a:rPr lang="en-US" sz="2500" b="0" i="0" u="none" strike="noStrike" cap="none" dirty="0" err="1">
                <a:solidFill>
                  <a:srgbClr val="000000"/>
                </a:solidFill>
                <a:latin typeface="Poppins"/>
                <a:ea typeface="Poppins"/>
                <a:cs typeface="Poppins"/>
                <a:sym typeface="Poppins"/>
              </a:rPr>
              <a:t>Forståelse</a:t>
            </a:r>
            <a:r>
              <a:rPr lang="en-US" sz="2500" b="0" i="0" u="none" strike="noStrike" cap="none" dirty="0">
                <a:solidFill>
                  <a:srgbClr val="000000"/>
                </a:solidFill>
                <a:latin typeface="Poppins"/>
                <a:ea typeface="Poppins"/>
                <a:cs typeface="Poppins"/>
                <a:sym typeface="Poppins"/>
              </a:rPr>
              <a:t> </a:t>
            </a:r>
            <a:r>
              <a:rPr lang="en-US" sz="2500" b="0" i="0" u="none" strike="noStrike" cap="none" dirty="0" err="1">
                <a:solidFill>
                  <a:srgbClr val="000000"/>
                </a:solidFill>
                <a:latin typeface="Poppins"/>
                <a:ea typeface="Poppins"/>
                <a:cs typeface="Poppins"/>
                <a:sym typeface="Poppins"/>
              </a:rPr>
              <a:t>af</a:t>
            </a:r>
            <a:r>
              <a:rPr lang="en-US" sz="2500" b="0" i="0" u="none" strike="noStrike" cap="none" dirty="0">
                <a:solidFill>
                  <a:srgbClr val="000000"/>
                </a:solidFill>
                <a:latin typeface="Poppins"/>
                <a:ea typeface="Poppins"/>
                <a:cs typeface="Poppins"/>
                <a:sym typeface="Poppins"/>
              </a:rPr>
              <a:t> de </a:t>
            </a:r>
            <a:r>
              <a:rPr lang="en-US" sz="2500" b="0" i="0" u="none" strike="noStrike" cap="none" dirty="0" err="1">
                <a:solidFill>
                  <a:srgbClr val="000000"/>
                </a:solidFill>
                <a:latin typeface="Poppins"/>
                <a:ea typeface="Poppins"/>
                <a:cs typeface="Poppins"/>
                <a:sym typeface="Poppins"/>
              </a:rPr>
              <a:t>forskellige</a:t>
            </a:r>
            <a:r>
              <a:rPr lang="en-US" sz="2500" b="0" i="0" u="none" strike="noStrike" cap="none" dirty="0">
                <a:solidFill>
                  <a:srgbClr val="000000"/>
                </a:solidFill>
                <a:latin typeface="Poppins"/>
                <a:ea typeface="Poppins"/>
                <a:cs typeface="Poppins"/>
                <a:sym typeface="Poppins"/>
              </a:rPr>
              <a:t> </a:t>
            </a:r>
            <a:r>
              <a:rPr lang="en-US" sz="2500" b="0" i="0" u="none" strike="noStrike" cap="none" dirty="0" err="1">
                <a:solidFill>
                  <a:srgbClr val="000000"/>
                </a:solidFill>
                <a:latin typeface="Poppins"/>
                <a:ea typeface="Poppins"/>
                <a:cs typeface="Poppins"/>
                <a:sym typeface="Poppins"/>
              </a:rPr>
              <a:t>barrierer</a:t>
            </a:r>
            <a:r>
              <a:rPr lang="en-US" sz="2500" b="0" i="0" u="none" strike="noStrike" cap="none" dirty="0">
                <a:solidFill>
                  <a:srgbClr val="000000"/>
                </a:solidFill>
                <a:latin typeface="Poppins"/>
                <a:ea typeface="Poppins"/>
                <a:cs typeface="Poppins"/>
                <a:sym typeface="Poppins"/>
              </a:rPr>
              <a:t>, </a:t>
            </a:r>
            <a:r>
              <a:rPr lang="en-US" sz="2500" b="0" i="0" u="none" strike="noStrike" cap="none" dirty="0" err="1">
                <a:solidFill>
                  <a:srgbClr val="000000"/>
                </a:solidFill>
                <a:latin typeface="Poppins"/>
                <a:ea typeface="Poppins"/>
                <a:cs typeface="Poppins"/>
                <a:sym typeface="Poppins"/>
              </a:rPr>
              <a:t>som</a:t>
            </a:r>
            <a:r>
              <a:rPr lang="en-US" sz="2500" b="0" i="0" u="none" strike="noStrike" cap="none" dirty="0">
                <a:solidFill>
                  <a:srgbClr val="000000"/>
                </a:solidFill>
                <a:latin typeface="Poppins"/>
                <a:ea typeface="Poppins"/>
                <a:cs typeface="Poppins"/>
                <a:sym typeface="Poppins"/>
              </a:rPr>
              <a:t> </a:t>
            </a:r>
            <a:r>
              <a:rPr lang="en-US" sz="2500" b="0" i="0" u="none" strike="noStrike" cap="none" dirty="0" err="1">
                <a:solidFill>
                  <a:srgbClr val="000000"/>
                </a:solidFill>
                <a:latin typeface="Poppins"/>
                <a:ea typeface="Poppins"/>
                <a:cs typeface="Poppins"/>
                <a:sym typeface="Poppins"/>
              </a:rPr>
              <a:t>arbejderne</a:t>
            </a:r>
            <a:r>
              <a:rPr lang="en-US" sz="2500" b="0" i="0" u="none" strike="noStrike" cap="none" dirty="0">
                <a:solidFill>
                  <a:srgbClr val="000000"/>
                </a:solidFill>
                <a:latin typeface="Poppins"/>
                <a:ea typeface="Poppins"/>
                <a:cs typeface="Poppins"/>
                <a:sym typeface="Poppins"/>
              </a:rPr>
              <a:t> </a:t>
            </a:r>
            <a:r>
              <a:rPr lang="en-US" sz="2500" b="0" i="0" u="none" strike="noStrike" cap="none" dirty="0" err="1">
                <a:solidFill>
                  <a:srgbClr val="000000"/>
                </a:solidFill>
                <a:latin typeface="Poppins"/>
                <a:ea typeface="Poppins"/>
                <a:cs typeface="Poppins"/>
                <a:sym typeface="Poppins"/>
              </a:rPr>
              <a:t>står</a:t>
            </a:r>
            <a:r>
              <a:rPr lang="en-US" sz="2500" b="0" i="0" u="none" strike="noStrike" cap="none" dirty="0">
                <a:solidFill>
                  <a:srgbClr val="000000"/>
                </a:solidFill>
                <a:latin typeface="Poppins"/>
                <a:ea typeface="Poppins"/>
                <a:cs typeface="Poppins"/>
                <a:sym typeface="Poppins"/>
              </a:rPr>
              <a:t> over for</a:t>
            </a:r>
            <a:endParaRPr sz="2500" dirty="0"/>
          </a:p>
          <a:p>
            <a:pPr marL="1209036" marR="0" lvl="2" indent="-403011" algn="just" rtl="0">
              <a:lnSpc>
                <a:spcPct val="130010"/>
              </a:lnSpc>
              <a:spcBef>
                <a:spcPts val="0"/>
              </a:spcBef>
              <a:spcAft>
                <a:spcPts val="0"/>
              </a:spcAft>
              <a:buClr>
                <a:srgbClr val="000000"/>
              </a:buClr>
              <a:buSzPts val="2799"/>
              <a:buFont typeface="Arial"/>
              <a:buChar char="⚬"/>
            </a:pPr>
            <a:r>
              <a:rPr lang="en-US" sz="2500" b="0" i="0" u="none" strike="noStrike" cap="none" dirty="0">
                <a:solidFill>
                  <a:srgbClr val="000000"/>
                </a:solidFill>
                <a:latin typeface="Poppins"/>
                <a:ea typeface="Poppins"/>
                <a:cs typeface="Poppins"/>
                <a:sym typeface="Poppins"/>
              </a:rPr>
              <a:t>3.2 </a:t>
            </a:r>
            <a:r>
              <a:rPr lang="en-US" sz="2500" b="0" i="0" u="none" strike="noStrike" cap="none" dirty="0" err="1">
                <a:solidFill>
                  <a:srgbClr val="000000"/>
                </a:solidFill>
                <a:latin typeface="Poppins"/>
                <a:ea typeface="Poppins"/>
                <a:cs typeface="Poppins"/>
                <a:sym typeface="Poppins"/>
              </a:rPr>
              <a:t>Indikatorer</a:t>
            </a:r>
            <a:r>
              <a:rPr lang="en-US" sz="2500" b="0" i="0" u="none" strike="noStrike" cap="none" dirty="0">
                <a:solidFill>
                  <a:srgbClr val="000000"/>
                </a:solidFill>
                <a:latin typeface="Poppins"/>
                <a:ea typeface="Poppins"/>
                <a:cs typeface="Poppins"/>
                <a:sym typeface="Poppins"/>
              </a:rPr>
              <a:t> for </a:t>
            </a:r>
            <a:r>
              <a:rPr lang="en-US" sz="2500" b="0" i="0" u="none" strike="noStrike" cap="none" dirty="0" err="1">
                <a:solidFill>
                  <a:srgbClr val="000000"/>
                </a:solidFill>
                <a:latin typeface="Poppins"/>
                <a:ea typeface="Poppins"/>
                <a:cs typeface="Poppins"/>
                <a:sym typeface="Poppins"/>
              </a:rPr>
              <a:t>lokalsamfundets</a:t>
            </a:r>
            <a:r>
              <a:rPr lang="en-US" sz="2500" b="0" i="0" u="none" strike="noStrike" cap="none" dirty="0">
                <a:solidFill>
                  <a:srgbClr val="000000"/>
                </a:solidFill>
                <a:latin typeface="Poppins"/>
                <a:ea typeface="Poppins"/>
                <a:cs typeface="Poppins"/>
                <a:sym typeface="Poppins"/>
              </a:rPr>
              <a:t> </a:t>
            </a:r>
            <a:r>
              <a:rPr lang="en-US" sz="2500" b="0" i="0" u="none" strike="noStrike" cap="none" dirty="0" err="1">
                <a:solidFill>
                  <a:srgbClr val="000000"/>
                </a:solidFill>
                <a:latin typeface="Poppins"/>
                <a:ea typeface="Poppins"/>
                <a:cs typeface="Poppins"/>
                <a:sym typeface="Poppins"/>
              </a:rPr>
              <a:t>trivsel</a:t>
            </a:r>
            <a:endParaRPr sz="2500" dirty="0"/>
          </a:p>
          <a:p>
            <a:pPr marL="1209036" marR="0" lvl="2" indent="-403011" algn="just" rtl="0">
              <a:lnSpc>
                <a:spcPct val="130010"/>
              </a:lnSpc>
              <a:spcBef>
                <a:spcPts val="0"/>
              </a:spcBef>
              <a:spcAft>
                <a:spcPts val="0"/>
              </a:spcAft>
              <a:buClr>
                <a:srgbClr val="000000"/>
              </a:buClr>
              <a:buSzPts val="2799"/>
              <a:buFont typeface="Arial"/>
              <a:buChar char="⚬"/>
            </a:pPr>
            <a:r>
              <a:rPr lang="en-US" sz="2500" b="0" i="0" u="none" strike="noStrike" cap="none" dirty="0">
                <a:solidFill>
                  <a:srgbClr val="000000"/>
                </a:solidFill>
                <a:latin typeface="Poppins"/>
                <a:ea typeface="Poppins"/>
                <a:cs typeface="Poppins"/>
                <a:sym typeface="Poppins"/>
              </a:rPr>
              <a:t>3.3 </a:t>
            </a:r>
            <a:r>
              <a:rPr lang="en-US" sz="2500" b="0" i="0" u="none" strike="noStrike" cap="none" dirty="0" err="1">
                <a:solidFill>
                  <a:srgbClr val="000000"/>
                </a:solidFill>
                <a:latin typeface="Poppins"/>
                <a:ea typeface="Poppins"/>
                <a:cs typeface="Poppins"/>
                <a:sym typeface="Poppins"/>
              </a:rPr>
              <a:t>Teoretiske</a:t>
            </a:r>
            <a:r>
              <a:rPr lang="en-US" sz="2500" b="0" i="0" u="none" strike="noStrike" cap="none" dirty="0">
                <a:solidFill>
                  <a:srgbClr val="000000"/>
                </a:solidFill>
                <a:latin typeface="Poppins"/>
                <a:ea typeface="Poppins"/>
                <a:cs typeface="Poppins"/>
                <a:sym typeface="Poppins"/>
              </a:rPr>
              <a:t> rammer</a:t>
            </a:r>
            <a:endParaRPr sz="2500" dirty="0"/>
          </a:p>
          <a:p>
            <a:pPr marL="0" marR="0" lvl="0" indent="0" algn="just" rtl="0">
              <a:lnSpc>
                <a:spcPct val="130010"/>
              </a:lnSpc>
              <a:spcBef>
                <a:spcPts val="0"/>
              </a:spcBef>
              <a:spcAft>
                <a:spcPts val="0"/>
              </a:spcAft>
              <a:buNone/>
            </a:pPr>
            <a:endParaRPr sz="2500" b="0" i="0" u="none" strike="noStrike" cap="none" dirty="0">
              <a:solidFill>
                <a:srgbClr val="000000"/>
              </a:solidFill>
              <a:latin typeface="Poppins"/>
              <a:ea typeface="Poppins"/>
              <a:cs typeface="Poppins"/>
              <a:sym typeface="Poppins"/>
            </a:endParaRPr>
          </a:p>
          <a:p>
            <a:pPr marL="604518" marR="0" lvl="1" indent="-302258" algn="just" rtl="0">
              <a:lnSpc>
                <a:spcPct val="130010"/>
              </a:lnSpc>
              <a:spcBef>
                <a:spcPts val="0"/>
              </a:spcBef>
              <a:spcAft>
                <a:spcPts val="0"/>
              </a:spcAft>
              <a:buClr>
                <a:srgbClr val="000000"/>
              </a:buClr>
              <a:buSzPts val="2799"/>
              <a:buFont typeface="Arial"/>
              <a:buChar char="•"/>
            </a:pPr>
            <a:r>
              <a:rPr lang="en-US" sz="2500" b="1" i="0" u="none" strike="noStrike" cap="none" dirty="0" err="1">
                <a:solidFill>
                  <a:srgbClr val="000000"/>
                </a:solidFill>
                <a:latin typeface="Poppins"/>
                <a:ea typeface="Poppins"/>
                <a:cs typeface="Poppins"/>
                <a:sym typeface="Poppins"/>
              </a:rPr>
              <a:t>Lektion</a:t>
            </a:r>
            <a:r>
              <a:rPr lang="en-US" sz="2500" b="1" i="0" u="none" strike="noStrike" cap="none" dirty="0">
                <a:solidFill>
                  <a:srgbClr val="000000"/>
                </a:solidFill>
                <a:latin typeface="Poppins"/>
                <a:ea typeface="Poppins"/>
                <a:cs typeface="Poppins"/>
                <a:sym typeface="Poppins"/>
              </a:rPr>
              <a:t> 3: </a:t>
            </a:r>
            <a:r>
              <a:rPr lang="en-US" sz="2500" b="1" i="0" u="none" strike="noStrike" cap="none" dirty="0" err="1">
                <a:solidFill>
                  <a:srgbClr val="000000"/>
                </a:solidFill>
                <a:latin typeface="Poppins"/>
                <a:ea typeface="Poppins"/>
                <a:cs typeface="Poppins"/>
                <a:sym typeface="Poppins"/>
              </a:rPr>
              <a:t>Vurdering</a:t>
            </a:r>
            <a:r>
              <a:rPr lang="en-US" sz="2500" b="1" i="0" u="none" strike="noStrike" cap="none" dirty="0">
                <a:solidFill>
                  <a:srgbClr val="000000"/>
                </a:solidFill>
                <a:latin typeface="Poppins"/>
                <a:ea typeface="Poppins"/>
                <a:cs typeface="Poppins"/>
                <a:sym typeface="Poppins"/>
              </a:rPr>
              <a:t> </a:t>
            </a:r>
            <a:r>
              <a:rPr lang="en-US" sz="2500" b="1" i="0" u="none" strike="noStrike" cap="none" dirty="0" err="1">
                <a:solidFill>
                  <a:srgbClr val="000000"/>
                </a:solidFill>
                <a:latin typeface="Poppins"/>
                <a:ea typeface="Poppins"/>
                <a:cs typeface="Poppins"/>
                <a:sym typeface="Poppins"/>
              </a:rPr>
              <a:t>og</a:t>
            </a:r>
            <a:r>
              <a:rPr lang="en-US" sz="2500" b="1" i="0" u="none" strike="noStrike" cap="none" dirty="0">
                <a:solidFill>
                  <a:srgbClr val="000000"/>
                </a:solidFill>
                <a:latin typeface="Poppins"/>
                <a:ea typeface="Poppins"/>
                <a:cs typeface="Poppins"/>
                <a:sym typeface="Poppins"/>
              </a:rPr>
              <a:t> </a:t>
            </a:r>
            <a:r>
              <a:rPr lang="en-US" sz="2500" b="1" i="0" u="none" strike="noStrike" cap="none" dirty="0" err="1">
                <a:solidFill>
                  <a:srgbClr val="000000"/>
                </a:solidFill>
                <a:latin typeface="Poppins"/>
                <a:ea typeface="Poppins"/>
                <a:cs typeface="Poppins"/>
                <a:sym typeface="Poppins"/>
              </a:rPr>
              <a:t>fremme</a:t>
            </a:r>
            <a:r>
              <a:rPr lang="en-US" sz="2500" b="1" i="0" u="none" strike="noStrike" cap="none" dirty="0">
                <a:solidFill>
                  <a:srgbClr val="000000"/>
                </a:solidFill>
                <a:latin typeface="Poppins"/>
                <a:ea typeface="Poppins"/>
                <a:cs typeface="Poppins"/>
                <a:sym typeface="Poppins"/>
              </a:rPr>
              <a:t> </a:t>
            </a:r>
            <a:r>
              <a:rPr lang="en-US" sz="2500" b="1" i="0" u="none" strike="noStrike" cap="none" dirty="0" err="1">
                <a:solidFill>
                  <a:srgbClr val="000000"/>
                </a:solidFill>
                <a:latin typeface="Poppins"/>
                <a:ea typeface="Poppins"/>
                <a:cs typeface="Poppins"/>
                <a:sym typeface="Poppins"/>
              </a:rPr>
              <a:t>af</a:t>
            </a:r>
            <a:r>
              <a:rPr lang="en-US" sz="2500" b="1" i="0" u="none" strike="noStrike" cap="none" dirty="0">
                <a:solidFill>
                  <a:srgbClr val="000000"/>
                </a:solidFill>
                <a:latin typeface="Poppins"/>
                <a:ea typeface="Poppins"/>
                <a:cs typeface="Poppins"/>
                <a:sym typeface="Poppins"/>
              </a:rPr>
              <a:t> </a:t>
            </a:r>
            <a:r>
              <a:rPr lang="en-US" sz="2500" b="1" i="0" u="none" strike="noStrike" cap="none" dirty="0" err="1">
                <a:solidFill>
                  <a:srgbClr val="000000"/>
                </a:solidFill>
                <a:latin typeface="Poppins"/>
                <a:ea typeface="Poppins"/>
                <a:cs typeface="Poppins"/>
                <a:sym typeface="Poppins"/>
              </a:rPr>
              <a:t>lokalsamfundets</a:t>
            </a:r>
            <a:r>
              <a:rPr lang="en-US" sz="2500" b="1" i="0" u="none" strike="noStrike" cap="none" dirty="0">
                <a:solidFill>
                  <a:srgbClr val="000000"/>
                </a:solidFill>
                <a:latin typeface="Poppins"/>
                <a:ea typeface="Poppins"/>
                <a:cs typeface="Poppins"/>
                <a:sym typeface="Poppins"/>
              </a:rPr>
              <a:t> </a:t>
            </a:r>
            <a:r>
              <a:rPr lang="en-US" sz="2500" b="1" i="0" u="none" strike="noStrike" cap="none" dirty="0" err="1">
                <a:solidFill>
                  <a:srgbClr val="000000"/>
                </a:solidFill>
                <a:latin typeface="Poppins"/>
                <a:ea typeface="Poppins"/>
                <a:cs typeface="Poppins"/>
                <a:sym typeface="Poppins"/>
              </a:rPr>
              <a:t>trivsel</a:t>
            </a:r>
            <a:endParaRPr sz="2500" dirty="0"/>
          </a:p>
          <a:p>
            <a:pPr marL="1209036" marR="0" lvl="2" indent="-403011" algn="just" rtl="0">
              <a:lnSpc>
                <a:spcPct val="130010"/>
              </a:lnSpc>
              <a:spcBef>
                <a:spcPts val="0"/>
              </a:spcBef>
              <a:spcAft>
                <a:spcPts val="0"/>
              </a:spcAft>
              <a:buClr>
                <a:srgbClr val="000000"/>
              </a:buClr>
              <a:buSzPts val="2799"/>
              <a:buFont typeface="Arial"/>
              <a:buChar char="⚬"/>
            </a:pPr>
            <a:r>
              <a:rPr lang="en-US" sz="2500" b="0" i="0" u="none" strike="noStrike" cap="none" dirty="0">
                <a:solidFill>
                  <a:srgbClr val="000000"/>
                </a:solidFill>
                <a:latin typeface="Poppins"/>
                <a:ea typeface="Poppins"/>
                <a:cs typeface="Poppins"/>
                <a:sym typeface="Poppins"/>
              </a:rPr>
              <a:t>4.1 </a:t>
            </a:r>
            <a:r>
              <a:rPr lang="en-US" sz="2500" b="0" i="0" u="none" strike="noStrike" cap="none" dirty="0" err="1">
                <a:solidFill>
                  <a:srgbClr val="000000"/>
                </a:solidFill>
                <a:latin typeface="Poppins"/>
                <a:ea typeface="Poppins"/>
                <a:cs typeface="Poppins"/>
                <a:sym typeface="Poppins"/>
              </a:rPr>
              <a:t>Vurderingsværktøjer</a:t>
            </a:r>
            <a:r>
              <a:rPr lang="en-US" sz="2500" b="0" i="0" u="none" strike="noStrike" cap="none" dirty="0">
                <a:solidFill>
                  <a:srgbClr val="000000"/>
                </a:solidFill>
                <a:latin typeface="Poppins"/>
                <a:ea typeface="Poppins"/>
                <a:cs typeface="Poppins"/>
                <a:sym typeface="Poppins"/>
              </a:rPr>
              <a:t> </a:t>
            </a:r>
            <a:r>
              <a:rPr lang="en-US" sz="2500" b="0" i="0" u="none" strike="noStrike" cap="none" dirty="0" err="1">
                <a:solidFill>
                  <a:srgbClr val="000000"/>
                </a:solidFill>
                <a:latin typeface="Poppins"/>
                <a:ea typeface="Poppins"/>
                <a:cs typeface="Poppins"/>
                <a:sym typeface="Poppins"/>
              </a:rPr>
              <a:t>og</a:t>
            </a:r>
            <a:r>
              <a:rPr lang="en-US" sz="2500" b="0" i="0" u="none" strike="noStrike" cap="none" dirty="0">
                <a:solidFill>
                  <a:srgbClr val="000000"/>
                </a:solidFill>
                <a:latin typeface="Poppins"/>
                <a:ea typeface="Poppins"/>
                <a:cs typeface="Poppins"/>
                <a:sym typeface="Poppins"/>
              </a:rPr>
              <a:t> -</a:t>
            </a:r>
            <a:r>
              <a:rPr lang="en-US" sz="2500" b="0" i="0" u="none" strike="noStrike" cap="none" dirty="0" err="1">
                <a:solidFill>
                  <a:srgbClr val="000000"/>
                </a:solidFill>
                <a:latin typeface="Poppins"/>
                <a:ea typeface="Poppins"/>
                <a:cs typeface="Poppins"/>
                <a:sym typeface="Poppins"/>
              </a:rPr>
              <a:t>metoder</a:t>
            </a:r>
            <a:endParaRPr sz="2500" dirty="0"/>
          </a:p>
          <a:p>
            <a:pPr marL="1209036" marR="0" lvl="2" indent="-403011" algn="just" rtl="0">
              <a:lnSpc>
                <a:spcPct val="130010"/>
              </a:lnSpc>
              <a:spcBef>
                <a:spcPts val="0"/>
              </a:spcBef>
              <a:spcAft>
                <a:spcPts val="0"/>
              </a:spcAft>
              <a:buClr>
                <a:srgbClr val="000000"/>
              </a:buClr>
              <a:buSzPts val="2799"/>
              <a:buFont typeface="Arial"/>
              <a:buChar char="⚬"/>
            </a:pPr>
            <a:r>
              <a:rPr lang="en-US" sz="2500" b="0" i="0" u="none" strike="noStrike" cap="none" dirty="0">
                <a:solidFill>
                  <a:srgbClr val="000000"/>
                </a:solidFill>
                <a:latin typeface="Poppins"/>
                <a:ea typeface="Poppins"/>
                <a:cs typeface="Poppins"/>
                <a:sym typeface="Poppins"/>
              </a:rPr>
              <a:t>4.2 </a:t>
            </a:r>
            <a:r>
              <a:rPr lang="en-US" sz="2500" b="0" i="0" u="none" strike="noStrike" cap="none" dirty="0" err="1">
                <a:solidFill>
                  <a:srgbClr val="000000"/>
                </a:solidFill>
                <a:latin typeface="Poppins"/>
                <a:ea typeface="Poppins"/>
                <a:cs typeface="Poppins"/>
                <a:sym typeface="Poppins"/>
              </a:rPr>
              <a:t>Strategier</a:t>
            </a:r>
            <a:r>
              <a:rPr lang="en-US" sz="2500" b="0" i="0" u="none" strike="noStrike" cap="none" dirty="0">
                <a:solidFill>
                  <a:srgbClr val="000000"/>
                </a:solidFill>
                <a:latin typeface="Poppins"/>
                <a:ea typeface="Poppins"/>
                <a:cs typeface="Poppins"/>
                <a:sym typeface="Poppins"/>
              </a:rPr>
              <a:t> for </a:t>
            </a:r>
            <a:r>
              <a:rPr lang="en-US" sz="2500" b="0" i="0" u="none" strike="noStrike" cap="none" dirty="0" err="1">
                <a:solidFill>
                  <a:srgbClr val="000000"/>
                </a:solidFill>
                <a:latin typeface="Poppins"/>
                <a:ea typeface="Poppins"/>
                <a:cs typeface="Poppins"/>
                <a:sym typeface="Poppins"/>
              </a:rPr>
              <a:t>forbedring</a:t>
            </a:r>
            <a:endParaRPr sz="2500" dirty="0"/>
          </a:p>
          <a:p>
            <a:pPr marL="1209036" marR="0" lvl="2" indent="-403011" algn="just" rtl="0">
              <a:lnSpc>
                <a:spcPct val="130010"/>
              </a:lnSpc>
              <a:spcBef>
                <a:spcPts val="0"/>
              </a:spcBef>
              <a:spcAft>
                <a:spcPts val="0"/>
              </a:spcAft>
              <a:buClr>
                <a:srgbClr val="000000"/>
              </a:buClr>
              <a:buSzPts val="2799"/>
              <a:buFont typeface="Arial"/>
              <a:buChar char="⚬"/>
            </a:pPr>
            <a:r>
              <a:rPr lang="en-US" sz="2500" b="0" i="0" u="none" strike="noStrike" cap="none" dirty="0">
                <a:solidFill>
                  <a:srgbClr val="000000"/>
                </a:solidFill>
                <a:latin typeface="Poppins"/>
                <a:ea typeface="Poppins"/>
                <a:cs typeface="Poppins"/>
                <a:sym typeface="Poppins"/>
              </a:rPr>
              <a:t>4.3 </a:t>
            </a:r>
            <a:r>
              <a:rPr lang="en-US" sz="2500" b="0" i="0" u="none" strike="noStrike" cap="none" dirty="0" err="1">
                <a:solidFill>
                  <a:srgbClr val="000000"/>
                </a:solidFill>
                <a:latin typeface="Poppins"/>
                <a:ea typeface="Poppins"/>
                <a:cs typeface="Poppins"/>
                <a:sym typeface="Poppins"/>
              </a:rPr>
              <a:t>Bedste</a:t>
            </a:r>
            <a:r>
              <a:rPr lang="en-US" sz="2500" b="0" i="0" u="none" strike="noStrike" cap="none" dirty="0">
                <a:solidFill>
                  <a:srgbClr val="000000"/>
                </a:solidFill>
                <a:latin typeface="Poppins"/>
                <a:ea typeface="Poppins"/>
                <a:cs typeface="Poppins"/>
                <a:sym typeface="Poppins"/>
              </a:rPr>
              <a:t> </a:t>
            </a:r>
            <a:r>
              <a:rPr lang="en-US" sz="2500" b="0" i="0" u="none" strike="noStrike" cap="none" dirty="0" err="1">
                <a:solidFill>
                  <a:srgbClr val="000000"/>
                </a:solidFill>
                <a:latin typeface="Poppins"/>
                <a:ea typeface="Poppins"/>
                <a:cs typeface="Poppins"/>
                <a:sym typeface="Poppins"/>
              </a:rPr>
              <a:t>praksis</a:t>
            </a:r>
            <a:endParaRPr sz="2500" dirty="0"/>
          </a:p>
          <a:p>
            <a:pPr marL="0" marR="0" lvl="0" indent="0" algn="just" rtl="0">
              <a:lnSpc>
                <a:spcPct val="130010"/>
              </a:lnSpc>
              <a:spcBef>
                <a:spcPts val="0"/>
              </a:spcBef>
              <a:spcAft>
                <a:spcPts val="0"/>
              </a:spcAft>
              <a:buNone/>
            </a:pPr>
            <a:endParaRPr sz="2500" b="0" i="0" u="none" strike="noStrike" cap="none" dirty="0">
              <a:solidFill>
                <a:srgbClr val="000000"/>
              </a:solidFill>
              <a:latin typeface="Poppins"/>
              <a:ea typeface="Poppins"/>
              <a:cs typeface="Poppins"/>
              <a:sym typeface="Poppins"/>
            </a:endParaRPr>
          </a:p>
          <a:p>
            <a:pPr marL="0" marR="0" lvl="0" indent="0" algn="just" rtl="0">
              <a:lnSpc>
                <a:spcPct val="130010"/>
              </a:lnSpc>
              <a:spcBef>
                <a:spcPts val="0"/>
              </a:spcBef>
              <a:spcAft>
                <a:spcPts val="0"/>
              </a:spcAft>
              <a:buNone/>
            </a:pPr>
            <a:endParaRPr sz="2500" b="0" i="0" u="none" strike="noStrike" cap="none" dirty="0">
              <a:solidFill>
                <a:srgbClr val="000000"/>
              </a:solidFill>
              <a:latin typeface="Poppins"/>
              <a:ea typeface="Poppins"/>
              <a:cs typeface="Poppins"/>
              <a:sym typeface="Poppins"/>
            </a:endParaRPr>
          </a:p>
        </p:txBody>
      </p:sp>
      <p:sp>
        <p:nvSpPr>
          <p:cNvPr id="120" name="Google Shape;120;p2"/>
          <p:cNvSpPr txBox="1"/>
          <p:nvPr/>
        </p:nvSpPr>
        <p:spPr>
          <a:xfrm>
            <a:off x="7702891" y="454687"/>
            <a:ext cx="9556409" cy="747522"/>
          </a:xfrm>
          <a:prstGeom prst="rect">
            <a:avLst/>
          </a:prstGeom>
          <a:noFill/>
          <a:ln>
            <a:noFill/>
          </a:ln>
        </p:spPr>
        <p:txBody>
          <a:bodyPr spcFirstLastPara="1" wrap="square" lIns="0" tIns="0" rIns="0" bIns="0" anchor="t" anchorCtr="0">
            <a:spAutoFit/>
          </a:bodyPr>
          <a:lstStyle/>
          <a:p>
            <a:pPr marL="0" marR="0" lvl="0" indent="0" algn="ctr" rtl="0">
              <a:lnSpc>
                <a:spcPct val="113002"/>
              </a:lnSpc>
              <a:spcBef>
                <a:spcPts val="0"/>
              </a:spcBef>
              <a:spcAft>
                <a:spcPts val="0"/>
              </a:spcAft>
              <a:buNone/>
            </a:pPr>
            <a:r>
              <a:rPr lang="en-US" sz="4799" b="1" i="0" u="none" strike="noStrike" cap="none">
                <a:solidFill>
                  <a:srgbClr val="002C47"/>
                </a:solidFill>
                <a:latin typeface="Poppins"/>
                <a:ea typeface="Poppins"/>
                <a:cs typeface="Poppins"/>
                <a:sym typeface="Poppins"/>
              </a:rPr>
              <a:t>OPSUMMERING</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8FDE7"/>
        </a:solidFill>
        <a:effectLst/>
      </p:bgPr>
    </p:bg>
    <p:spTree>
      <p:nvGrpSpPr>
        <p:cNvPr id="1" name="Shape 674"/>
        <p:cNvGrpSpPr/>
        <p:nvPr/>
      </p:nvGrpSpPr>
      <p:grpSpPr>
        <a:xfrm>
          <a:off x="0" y="0"/>
          <a:ext cx="0" cy="0"/>
          <a:chOff x="0" y="0"/>
          <a:chExt cx="0" cy="0"/>
        </a:xfrm>
      </p:grpSpPr>
      <p:sp>
        <p:nvSpPr>
          <p:cNvPr id="675" name="Google Shape;675;p20"/>
          <p:cNvSpPr/>
          <p:nvPr/>
        </p:nvSpPr>
        <p:spPr>
          <a:xfrm rot="-10602057">
            <a:off x="12407590" y="-1133853"/>
            <a:ext cx="6240735" cy="2176456"/>
          </a:xfrm>
          <a:custGeom>
            <a:avLst/>
            <a:gdLst/>
            <a:ahLst/>
            <a:cxnLst/>
            <a:rect l="l" t="t" r="r" b="b"/>
            <a:pathLst>
              <a:path w="6240735" h="2176456" extrusionOk="0">
                <a:moveTo>
                  <a:pt x="0" y="0"/>
                </a:moveTo>
                <a:lnTo>
                  <a:pt x="6240735" y="0"/>
                </a:lnTo>
                <a:lnTo>
                  <a:pt x="6240735" y="2176457"/>
                </a:lnTo>
                <a:lnTo>
                  <a:pt x="0" y="2176457"/>
                </a:lnTo>
                <a:lnTo>
                  <a:pt x="0" y="0"/>
                </a:lnTo>
                <a:close/>
              </a:path>
            </a:pathLst>
          </a:custGeom>
          <a:blipFill rotWithShape="1">
            <a:blip r:embed="rId3">
              <a:alphaModFix/>
            </a:blip>
            <a:stretch>
              <a:fillRect/>
            </a:stretch>
          </a:blipFill>
          <a:ln>
            <a:noFill/>
          </a:ln>
        </p:spPr>
        <p:txBody>
          <a:bodyPr/>
          <a:lstStyle/>
          <a:p>
            <a:endParaRPr lang="en-DK"/>
          </a:p>
        </p:txBody>
      </p:sp>
      <p:sp>
        <p:nvSpPr>
          <p:cNvPr id="676" name="Google Shape;676;p20"/>
          <p:cNvSpPr/>
          <p:nvPr/>
        </p:nvSpPr>
        <p:spPr>
          <a:xfrm rot="10598374" flipH="1">
            <a:off x="-440482" y="-1192452"/>
            <a:ext cx="6576787" cy="2293655"/>
          </a:xfrm>
          <a:custGeom>
            <a:avLst/>
            <a:gdLst/>
            <a:ahLst/>
            <a:cxnLst/>
            <a:rect l="l" t="t" r="r" b="b"/>
            <a:pathLst>
              <a:path w="6576787" h="2293655" extrusionOk="0">
                <a:moveTo>
                  <a:pt x="0" y="2293655"/>
                </a:moveTo>
                <a:lnTo>
                  <a:pt x="6576787" y="2293655"/>
                </a:lnTo>
                <a:lnTo>
                  <a:pt x="6576787" y="0"/>
                </a:lnTo>
                <a:lnTo>
                  <a:pt x="0" y="0"/>
                </a:lnTo>
                <a:lnTo>
                  <a:pt x="0" y="2293655"/>
                </a:lnTo>
                <a:close/>
              </a:path>
            </a:pathLst>
          </a:custGeom>
          <a:blipFill rotWithShape="1">
            <a:blip r:embed="rId3">
              <a:alphaModFix/>
            </a:blip>
            <a:stretch>
              <a:fillRect/>
            </a:stretch>
          </a:blipFill>
          <a:ln>
            <a:noFill/>
          </a:ln>
        </p:spPr>
        <p:txBody>
          <a:bodyPr/>
          <a:lstStyle/>
          <a:p>
            <a:endParaRPr lang="en-DK"/>
          </a:p>
        </p:txBody>
      </p:sp>
      <p:grpSp>
        <p:nvGrpSpPr>
          <p:cNvPr id="677" name="Google Shape;677;p20"/>
          <p:cNvGrpSpPr/>
          <p:nvPr/>
        </p:nvGrpSpPr>
        <p:grpSpPr>
          <a:xfrm>
            <a:off x="-1342907" y="9820230"/>
            <a:ext cx="20973813" cy="730359"/>
            <a:chOff x="0" y="-57150"/>
            <a:chExt cx="11607985" cy="404218"/>
          </a:xfrm>
        </p:grpSpPr>
        <p:sp>
          <p:nvSpPr>
            <p:cNvPr id="678" name="Google Shape;678;p20"/>
            <p:cNvSpPr/>
            <p:nvPr/>
          </p:nvSpPr>
          <p:spPr>
            <a:xfrm>
              <a:off x="0" y="0"/>
              <a:ext cx="11607985" cy="347068"/>
            </a:xfrm>
            <a:custGeom>
              <a:avLst/>
              <a:gdLst/>
              <a:ahLst/>
              <a:cxnLst/>
              <a:rect l="l" t="t" r="r" b="b"/>
              <a:pathLst>
                <a:path w="11607985" h="347068" extrusionOk="0">
                  <a:moveTo>
                    <a:pt x="11404785" y="0"/>
                  </a:moveTo>
                  <a:cubicBezTo>
                    <a:pt x="11517009" y="0"/>
                    <a:pt x="11607985" y="77694"/>
                    <a:pt x="11607985" y="173534"/>
                  </a:cubicBezTo>
                  <a:cubicBezTo>
                    <a:pt x="11607985" y="269374"/>
                    <a:pt x="11517009" y="347068"/>
                    <a:pt x="11404785" y="347068"/>
                  </a:cubicBezTo>
                  <a:lnTo>
                    <a:pt x="203200" y="347068"/>
                  </a:lnTo>
                  <a:cubicBezTo>
                    <a:pt x="90976" y="347068"/>
                    <a:pt x="0" y="269374"/>
                    <a:pt x="0" y="173534"/>
                  </a:cubicBezTo>
                  <a:cubicBezTo>
                    <a:pt x="0" y="77694"/>
                    <a:pt x="90976" y="0"/>
                    <a:pt x="203200" y="0"/>
                  </a:cubicBezTo>
                  <a:close/>
                </a:path>
              </a:pathLst>
            </a:custGeom>
            <a:solidFill>
              <a:srgbClr val="00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0"/>
            <p:cNvSpPr txBox="1"/>
            <p:nvPr/>
          </p:nvSpPr>
          <p:spPr>
            <a:xfrm>
              <a:off x="0" y="-57150"/>
              <a:ext cx="11607985" cy="404218"/>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680" name="Google Shape;680;p20"/>
          <p:cNvGrpSpPr/>
          <p:nvPr/>
        </p:nvGrpSpPr>
        <p:grpSpPr>
          <a:xfrm>
            <a:off x="2488624" y="9820230"/>
            <a:ext cx="13310752" cy="730359"/>
            <a:chOff x="0" y="-57150"/>
            <a:chExt cx="7366854" cy="404218"/>
          </a:xfrm>
        </p:grpSpPr>
        <p:sp>
          <p:nvSpPr>
            <p:cNvPr id="681" name="Google Shape;681;p20"/>
            <p:cNvSpPr/>
            <p:nvPr/>
          </p:nvSpPr>
          <p:spPr>
            <a:xfrm>
              <a:off x="0" y="0"/>
              <a:ext cx="7366853" cy="347068"/>
            </a:xfrm>
            <a:custGeom>
              <a:avLst/>
              <a:gdLst/>
              <a:ahLst/>
              <a:cxnLst/>
              <a:rect l="l" t="t" r="r" b="b"/>
              <a:pathLst>
                <a:path w="7366853" h="347068" extrusionOk="0">
                  <a:moveTo>
                    <a:pt x="7163653" y="0"/>
                  </a:moveTo>
                  <a:cubicBezTo>
                    <a:pt x="7275878" y="0"/>
                    <a:pt x="7366853" y="77694"/>
                    <a:pt x="7366853" y="173534"/>
                  </a:cubicBezTo>
                  <a:cubicBezTo>
                    <a:pt x="7366853" y="269374"/>
                    <a:pt x="7275878" y="347068"/>
                    <a:pt x="7163653" y="347068"/>
                  </a:cubicBezTo>
                  <a:lnTo>
                    <a:pt x="203200" y="347068"/>
                  </a:lnTo>
                  <a:cubicBezTo>
                    <a:pt x="90976" y="347068"/>
                    <a:pt x="0" y="269374"/>
                    <a:pt x="0" y="173534"/>
                  </a:cubicBezTo>
                  <a:cubicBezTo>
                    <a:pt x="0" y="77694"/>
                    <a:pt x="90976" y="0"/>
                    <a:pt x="203200" y="0"/>
                  </a:cubicBezTo>
                  <a:close/>
                </a:path>
              </a:pathLst>
            </a:custGeom>
            <a:solidFill>
              <a:srgbClr val="45B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0"/>
            <p:cNvSpPr txBox="1"/>
            <p:nvPr/>
          </p:nvSpPr>
          <p:spPr>
            <a:xfrm>
              <a:off x="0" y="-57150"/>
              <a:ext cx="7366854" cy="404218"/>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683" name="Google Shape;683;p20"/>
          <p:cNvGrpSpPr/>
          <p:nvPr/>
        </p:nvGrpSpPr>
        <p:grpSpPr>
          <a:xfrm>
            <a:off x="4131384" y="9820230"/>
            <a:ext cx="10025232" cy="730359"/>
            <a:chOff x="0" y="-57150"/>
            <a:chExt cx="5548478" cy="404218"/>
          </a:xfrm>
        </p:grpSpPr>
        <p:sp>
          <p:nvSpPr>
            <p:cNvPr id="684" name="Google Shape;684;p20"/>
            <p:cNvSpPr/>
            <p:nvPr/>
          </p:nvSpPr>
          <p:spPr>
            <a:xfrm>
              <a:off x="0" y="0"/>
              <a:ext cx="5548478" cy="347068"/>
            </a:xfrm>
            <a:custGeom>
              <a:avLst/>
              <a:gdLst/>
              <a:ahLst/>
              <a:cxnLst/>
              <a:rect l="l" t="t" r="r" b="b"/>
              <a:pathLst>
                <a:path w="5548478" h="347068" extrusionOk="0">
                  <a:moveTo>
                    <a:pt x="5345278" y="0"/>
                  </a:moveTo>
                  <a:cubicBezTo>
                    <a:pt x="5457503" y="0"/>
                    <a:pt x="5548478" y="77694"/>
                    <a:pt x="5548478" y="173534"/>
                  </a:cubicBezTo>
                  <a:cubicBezTo>
                    <a:pt x="5548478" y="269374"/>
                    <a:pt x="5457503" y="347068"/>
                    <a:pt x="5345278" y="347068"/>
                  </a:cubicBezTo>
                  <a:lnTo>
                    <a:pt x="203200" y="347068"/>
                  </a:lnTo>
                  <a:cubicBezTo>
                    <a:pt x="90976" y="347068"/>
                    <a:pt x="0" y="269374"/>
                    <a:pt x="0" y="173534"/>
                  </a:cubicBezTo>
                  <a:cubicBezTo>
                    <a:pt x="0" y="77694"/>
                    <a:pt x="90976" y="0"/>
                    <a:pt x="203200" y="0"/>
                  </a:cubicBezTo>
                  <a:close/>
                </a:path>
              </a:pathLst>
            </a:custGeom>
            <a:solidFill>
              <a:srgbClr val="F4EA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0"/>
            <p:cNvSpPr txBox="1"/>
            <p:nvPr/>
          </p:nvSpPr>
          <p:spPr>
            <a:xfrm>
              <a:off x="0" y="-57150"/>
              <a:ext cx="5548478" cy="404218"/>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686" name="Google Shape;686;p20"/>
          <p:cNvSpPr txBox="1"/>
          <p:nvPr/>
        </p:nvSpPr>
        <p:spPr>
          <a:xfrm>
            <a:off x="3789876" y="452019"/>
            <a:ext cx="10708249" cy="768350"/>
          </a:xfrm>
          <a:prstGeom prst="rect">
            <a:avLst/>
          </a:prstGeom>
          <a:noFill/>
          <a:ln>
            <a:noFill/>
          </a:ln>
        </p:spPr>
        <p:txBody>
          <a:bodyPr spcFirstLastPara="1" wrap="square" lIns="0" tIns="0" rIns="0" bIns="0" anchor="t" anchorCtr="0">
            <a:spAutoFit/>
          </a:bodyPr>
          <a:lstStyle/>
          <a:p>
            <a:pPr marL="0" marR="0" lvl="0" indent="0" algn="ctr" rtl="0">
              <a:lnSpc>
                <a:spcPct val="113000"/>
              </a:lnSpc>
              <a:spcBef>
                <a:spcPts val="0"/>
              </a:spcBef>
              <a:spcAft>
                <a:spcPts val="0"/>
              </a:spcAft>
              <a:buNone/>
            </a:pPr>
            <a:r>
              <a:rPr lang="en-US" sz="5000" b="1" i="0" u="none" strike="noStrike" cap="none">
                <a:solidFill>
                  <a:srgbClr val="002C47"/>
                </a:solidFill>
                <a:latin typeface="Poppins"/>
                <a:ea typeface="Poppins"/>
                <a:cs typeface="Poppins"/>
                <a:sym typeface="Poppins"/>
              </a:rPr>
              <a:t>LEKTION 4</a:t>
            </a:r>
            <a:endParaRPr/>
          </a:p>
        </p:txBody>
      </p:sp>
      <p:sp>
        <p:nvSpPr>
          <p:cNvPr id="687" name="Google Shape;687;p20"/>
          <p:cNvSpPr txBox="1"/>
          <p:nvPr/>
        </p:nvSpPr>
        <p:spPr>
          <a:xfrm>
            <a:off x="6199053" y="1550283"/>
            <a:ext cx="5889894" cy="455295"/>
          </a:xfrm>
          <a:prstGeom prst="rect">
            <a:avLst/>
          </a:prstGeom>
          <a:noFill/>
          <a:ln>
            <a:noFill/>
          </a:ln>
        </p:spPr>
        <p:txBody>
          <a:bodyPr spcFirstLastPara="1" wrap="square" lIns="0" tIns="0" rIns="0" bIns="0" anchor="t" anchorCtr="0">
            <a:spAutoFit/>
          </a:bodyPr>
          <a:lstStyle/>
          <a:p>
            <a:pPr marL="0" marR="0" lvl="0" indent="0" algn="ctr" rtl="0">
              <a:lnSpc>
                <a:spcPct val="113004"/>
              </a:lnSpc>
              <a:spcBef>
                <a:spcPts val="0"/>
              </a:spcBef>
              <a:spcAft>
                <a:spcPts val="0"/>
              </a:spcAft>
              <a:buNone/>
            </a:pPr>
            <a:r>
              <a:rPr lang="en-US" sz="2999" b="1" i="0" u="none" strike="noStrike" cap="none">
                <a:solidFill>
                  <a:srgbClr val="000000"/>
                </a:solidFill>
                <a:latin typeface="Poppins"/>
                <a:ea typeface="Poppins"/>
                <a:cs typeface="Poppins"/>
                <a:sym typeface="Poppins"/>
              </a:rPr>
              <a:t>INDDRAGELSE AF INTERESSENTER </a:t>
            </a:r>
            <a:endParaRPr/>
          </a:p>
        </p:txBody>
      </p:sp>
      <p:sp>
        <p:nvSpPr>
          <p:cNvPr id="689" name="Google Shape;689;p20"/>
          <p:cNvSpPr/>
          <p:nvPr/>
        </p:nvSpPr>
        <p:spPr>
          <a:xfrm>
            <a:off x="820206" y="3862247"/>
            <a:ext cx="1261545" cy="1261545"/>
          </a:xfrm>
          <a:custGeom>
            <a:avLst/>
            <a:gdLst/>
            <a:ahLst/>
            <a:cxnLst/>
            <a:rect l="l" t="t" r="r" b="b"/>
            <a:pathLst>
              <a:path w="1261545" h="1261545" extrusionOk="0">
                <a:moveTo>
                  <a:pt x="0" y="0"/>
                </a:moveTo>
                <a:lnTo>
                  <a:pt x="1261545" y="0"/>
                </a:lnTo>
                <a:lnTo>
                  <a:pt x="1261545" y="1261545"/>
                </a:lnTo>
                <a:lnTo>
                  <a:pt x="0" y="1261545"/>
                </a:lnTo>
                <a:lnTo>
                  <a:pt x="0" y="0"/>
                </a:lnTo>
                <a:close/>
              </a:path>
            </a:pathLst>
          </a:custGeom>
          <a:blipFill rotWithShape="1">
            <a:blip r:embed="rId4">
              <a:alphaModFix/>
            </a:blip>
            <a:stretch>
              <a:fillRect/>
            </a:stretch>
          </a:blipFill>
          <a:ln>
            <a:noFill/>
          </a:ln>
        </p:spPr>
        <p:txBody>
          <a:bodyPr/>
          <a:lstStyle/>
          <a:p>
            <a:endParaRPr lang="en-DK"/>
          </a:p>
        </p:txBody>
      </p:sp>
      <p:sp>
        <p:nvSpPr>
          <p:cNvPr id="690" name="Google Shape;690;p20"/>
          <p:cNvSpPr/>
          <p:nvPr/>
        </p:nvSpPr>
        <p:spPr>
          <a:xfrm>
            <a:off x="915346" y="3957387"/>
            <a:ext cx="1071265" cy="1071265"/>
          </a:xfrm>
          <a:custGeom>
            <a:avLst/>
            <a:gdLst/>
            <a:ahLst/>
            <a:cxnLst/>
            <a:rect l="l" t="t" r="r" b="b"/>
            <a:pathLst>
              <a:path w="1071265" h="1071265" extrusionOk="0">
                <a:moveTo>
                  <a:pt x="0" y="0"/>
                </a:moveTo>
                <a:lnTo>
                  <a:pt x="1071265" y="0"/>
                </a:lnTo>
                <a:lnTo>
                  <a:pt x="1071265" y="1071265"/>
                </a:lnTo>
                <a:lnTo>
                  <a:pt x="0" y="1071265"/>
                </a:lnTo>
                <a:lnTo>
                  <a:pt x="0" y="0"/>
                </a:lnTo>
                <a:close/>
              </a:path>
            </a:pathLst>
          </a:custGeom>
          <a:blipFill rotWithShape="1">
            <a:blip r:embed="rId5">
              <a:alphaModFix/>
            </a:blip>
            <a:stretch>
              <a:fillRect/>
            </a:stretch>
          </a:blipFill>
          <a:ln>
            <a:noFill/>
          </a:ln>
        </p:spPr>
        <p:txBody>
          <a:bodyPr/>
          <a:lstStyle/>
          <a:p>
            <a:endParaRPr lang="en-DK"/>
          </a:p>
        </p:txBody>
      </p:sp>
      <p:sp>
        <p:nvSpPr>
          <p:cNvPr id="691" name="Google Shape;691;p20"/>
          <p:cNvSpPr/>
          <p:nvPr/>
        </p:nvSpPr>
        <p:spPr>
          <a:xfrm>
            <a:off x="970892" y="4012933"/>
            <a:ext cx="960173" cy="960173"/>
          </a:xfrm>
          <a:custGeom>
            <a:avLst/>
            <a:gdLst/>
            <a:ahLst/>
            <a:cxnLst/>
            <a:rect l="l" t="t" r="r" b="b"/>
            <a:pathLst>
              <a:path w="960173" h="960173" extrusionOk="0">
                <a:moveTo>
                  <a:pt x="0" y="0"/>
                </a:moveTo>
                <a:lnTo>
                  <a:pt x="960173" y="0"/>
                </a:lnTo>
                <a:lnTo>
                  <a:pt x="960173" y="960173"/>
                </a:lnTo>
                <a:lnTo>
                  <a:pt x="0" y="960173"/>
                </a:lnTo>
                <a:lnTo>
                  <a:pt x="0" y="0"/>
                </a:lnTo>
                <a:close/>
              </a:path>
            </a:pathLst>
          </a:custGeom>
          <a:blipFill rotWithShape="1">
            <a:blip r:embed="rId6">
              <a:alphaModFix/>
            </a:blip>
            <a:stretch>
              <a:fillRect/>
            </a:stretch>
          </a:blipFill>
          <a:ln>
            <a:noFill/>
          </a:ln>
        </p:spPr>
        <p:txBody>
          <a:bodyPr/>
          <a:lstStyle/>
          <a:p>
            <a:endParaRPr lang="en-DK"/>
          </a:p>
        </p:txBody>
      </p:sp>
      <p:sp>
        <p:nvSpPr>
          <p:cNvPr id="692" name="Google Shape;692;p20"/>
          <p:cNvSpPr/>
          <p:nvPr/>
        </p:nvSpPr>
        <p:spPr>
          <a:xfrm>
            <a:off x="820206" y="5180529"/>
            <a:ext cx="1261545" cy="1261545"/>
          </a:xfrm>
          <a:custGeom>
            <a:avLst/>
            <a:gdLst/>
            <a:ahLst/>
            <a:cxnLst/>
            <a:rect l="l" t="t" r="r" b="b"/>
            <a:pathLst>
              <a:path w="1261545" h="1261545" extrusionOk="0">
                <a:moveTo>
                  <a:pt x="0" y="0"/>
                </a:moveTo>
                <a:lnTo>
                  <a:pt x="1261545" y="0"/>
                </a:lnTo>
                <a:lnTo>
                  <a:pt x="1261545" y="1261545"/>
                </a:lnTo>
                <a:lnTo>
                  <a:pt x="0" y="1261545"/>
                </a:lnTo>
                <a:lnTo>
                  <a:pt x="0" y="0"/>
                </a:lnTo>
                <a:close/>
              </a:path>
            </a:pathLst>
          </a:custGeom>
          <a:blipFill rotWithShape="1">
            <a:blip r:embed="rId4">
              <a:alphaModFix/>
            </a:blip>
            <a:stretch>
              <a:fillRect/>
            </a:stretch>
          </a:blipFill>
          <a:ln>
            <a:noFill/>
          </a:ln>
        </p:spPr>
        <p:txBody>
          <a:bodyPr/>
          <a:lstStyle/>
          <a:p>
            <a:endParaRPr lang="en-DK"/>
          </a:p>
        </p:txBody>
      </p:sp>
      <p:sp>
        <p:nvSpPr>
          <p:cNvPr id="693" name="Google Shape;693;p20"/>
          <p:cNvSpPr/>
          <p:nvPr/>
        </p:nvSpPr>
        <p:spPr>
          <a:xfrm>
            <a:off x="915346" y="5275669"/>
            <a:ext cx="1071265" cy="1071265"/>
          </a:xfrm>
          <a:custGeom>
            <a:avLst/>
            <a:gdLst/>
            <a:ahLst/>
            <a:cxnLst/>
            <a:rect l="l" t="t" r="r" b="b"/>
            <a:pathLst>
              <a:path w="1071265" h="1071265" extrusionOk="0">
                <a:moveTo>
                  <a:pt x="0" y="0"/>
                </a:moveTo>
                <a:lnTo>
                  <a:pt x="1071265" y="0"/>
                </a:lnTo>
                <a:lnTo>
                  <a:pt x="1071265" y="1071265"/>
                </a:lnTo>
                <a:lnTo>
                  <a:pt x="0" y="1071265"/>
                </a:lnTo>
                <a:lnTo>
                  <a:pt x="0" y="0"/>
                </a:lnTo>
                <a:close/>
              </a:path>
            </a:pathLst>
          </a:custGeom>
          <a:blipFill rotWithShape="1">
            <a:blip r:embed="rId5">
              <a:alphaModFix/>
            </a:blip>
            <a:stretch>
              <a:fillRect/>
            </a:stretch>
          </a:blipFill>
          <a:ln>
            <a:noFill/>
          </a:ln>
        </p:spPr>
        <p:txBody>
          <a:bodyPr/>
          <a:lstStyle/>
          <a:p>
            <a:endParaRPr lang="en-DK"/>
          </a:p>
        </p:txBody>
      </p:sp>
      <p:sp>
        <p:nvSpPr>
          <p:cNvPr id="694" name="Google Shape;694;p20"/>
          <p:cNvSpPr/>
          <p:nvPr/>
        </p:nvSpPr>
        <p:spPr>
          <a:xfrm>
            <a:off x="970892" y="5331215"/>
            <a:ext cx="960173" cy="960173"/>
          </a:xfrm>
          <a:custGeom>
            <a:avLst/>
            <a:gdLst/>
            <a:ahLst/>
            <a:cxnLst/>
            <a:rect l="l" t="t" r="r" b="b"/>
            <a:pathLst>
              <a:path w="960173" h="960173" extrusionOk="0">
                <a:moveTo>
                  <a:pt x="0" y="0"/>
                </a:moveTo>
                <a:lnTo>
                  <a:pt x="960173" y="0"/>
                </a:lnTo>
                <a:lnTo>
                  <a:pt x="960173" y="960173"/>
                </a:lnTo>
                <a:lnTo>
                  <a:pt x="0" y="960173"/>
                </a:lnTo>
                <a:lnTo>
                  <a:pt x="0" y="0"/>
                </a:lnTo>
                <a:close/>
              </a:path>
            </a:pathLst>
          </a:custGeom>
          <a:blipFill rotWithShape="1">
            <a:blip r:embed="rId6">
              <a:alphaModFix/>
            </a:blip>
            <a:stretch>
              <a:fillRect/>
            </a:stretch>
          </a:blipFill>
          <a:ln>
            <a:noFill/>
          </a:ln>
        </p:spPr>
        <p:txBody>
          <a:bodyPr/>
          <a:lstStyle/>
          <a:p>
            <a:endParaRPr lang="en-DK"/>
          </a:p>
        </p:txBody>
      </p:sp>
      <p:sp>
        <p:nvSpPr>
          <p:cNvPr id="695" name="Google Shape;695;p20"/>
          <p:cNvSpPr txBox="1"/>
          <p:nvPr/>
        </p:nvSpPr>
        <p:spPr>
          <a:xfrm>
            <a:off x="2081751" y="4271040"/>
            <a:ext cx="15386043" cy="1234468"/>
          </a:xfrm>
          <a:prstGeom prst="rect">
            <a:avLst/>
          </a:prstGeom>
          <a:noFill/>
          <a:ln>
            <a:noFill/>
          </a:ln>
        </p:spPr>
        <p:txBody>
          <a:bodyPr spcFirstLastPara="1" wrap="square" lIns="0" tIns="0" rIns="0" bIns="0" anchor="t" anchorCtr="0">
            <a:spAutoFit/>
          </a:bodyPr>
          <a:lstStyle/>
          <a:p>
            <a:pPr marL="0" marR="0" lvl="0" indent="0" algn="l" rtl="0">
              <a:lnSpc>
                <a:spcPct val="113004"/>
              </a:lnSpc>
              <a:spcBef>
                <a:spcPts val="0"/>
              </a:spcBef>
              <a:spcAft>
                <a:spcPts val="0"/>
              </a:spcAft>
              <a:buNone/>
            </a:pPr>
            <a:r>
              <a:rPr lang="en-US" sz="2799" b="1" i="0" u="none" strike="noStrike" cap="none">
                <a:solidFill>
                  <a:srgbClr val="000000"/>
                </a:solidFill>
                <a:latin typeface="Poppins"/>
                <a:ea typeface="Poppins"/>
                <a:cs typeface="Poppins"/>
                <a:sym typeface="Poppins"/>
              </a:rPr>
              <a:t>MEDLEMMER I FÆLLESSKABET: </a:t>
            </a:r>
            <a:r>
              <a:rPr lang="en-US" sz="2799" b="0" i="0" u="none" strike="noStrike" cap="none">
                <a:solidFill>
                  <a:srgbClr val="000000"/>
                </a:solidFill>
                <a:latin typeface="Poppins"/>
                <a:ea typeface="Poppins"/>
                <a:cs typeface="Poppins"/>
                <a:sym typeface="Poppins"/>
              </a:rPr>
              <a:t>afgørende for at skræddersy wellness-programmer, så de opfylder faktiske behov og præferencer. </a:t>
            </a:r>
            <a:endParaRPr/>
          </a:p>
          <a:p>
            <a:pPr marL="0" marR="0" lvl="0" indent="0" algn="l" rtl="0">
              <a:lnSpc>
                <a:spcPct val="113004"/>
              </a:lnSpc>
              <a:spcBef>
                <a:spcPts val="0"/>
              </a:spcBef>
              <a:spcAft>
                <a:spcPts val="0"/>
              </a:spcAft>
              <a:buNone/>
            </a:pPr>
            <a:endParaRPr sz="2799" b="0" i="0" u="none" strike="noStrike" cap="none">
              <a:solidFill>
                <a:srgbClr val="000000"/>
              </a:solidFill>
              <a:latin typeface="Poppins"/>
              <a:ea typeface="Poppins"/>
              <a:cs typeface="Poppins"/>
              <a:sym typeface="Poppins"/>
            </a:endParaRPr>
          </a:p>
        </p:txBody>
      </p:sp>
      <p:sp>
        <p:nvSpPr>
          <p:cNvPr id="696" name="Google Shape;696;p20"/>
          <p:cNvSpPr txBox="1"/>
          <p:nvPr/>
        </p:nvSpPr>
        <p:spPr>
          <a:xfrm>
            <a:off x="2081751" y="5589322"/>
            <a:ext cx="15386043" cy="1234468"/>
          </a:xfrm>
          <a:prstGeom prst="rect">
            <a:avLst/>
          </a:prstGeom>
          <a:noFill/>
          <a:ln>
            <a:noFill/>
          </a:ln>
        </p:spPr>
        <p:txBody>
          <a:bodyPr spcFirstLastPara="1" wrap="square" lIns="0" tIns="0" rIns="0" bIns="0" anchor="t" anchorCtr="0">
            <a:spAutoFit/>
          </a:bodyPr>
          <a:lstStyle/>
          <a:p>
            <a:pPr marL="0" marR="0" lvl="0" indent="0" algn="l" rtl="0">
              <a:lnSpc>
                <a:spcPct val="113004"/>
              </a:lnSpc>
              <a:spcBef>
                <a:spcPts val="0"/>
              </a:spcBef>
              <a:spcAft>
                <a:spcPts val="0"/>
              </a:spcAft>
              <a:buNone/>
            </a:pPr>
            <a:r>
              <a:rPr lang="en-US" sz="2799" b="1" i="0" u="none" strike="noStrike" cap="none">
                <a:solidFill>
                  <a:srgbClr val="000000"/>
                </a:solidFill>
                <a:latin typeface="Poppins"/>
                <a:ea typeface="Poppins"/>
                <a:cs typeface="Poppins"/>
                <a:sym typeface="Poppins"/>
              </a:rPr>
              <a:t>UDDANNELSESINSTITUTIONER: </a:t>
            </a:r>
            <a:r>
              <a:rPr lang="en-US" sz="2799" b="0" i="0" u="none" strike="noStrike" cap="none">
                <a:solidFill>
                  <a:srgbClr val="000000"/>
                </a:solidFill>
                <a:latin typeface="Poppins"/>
                <a:ea typeface="Poppins"/>
                <a:cs typeface="Poppins"/>
                <a:sym typeface="Poppins"/>
              </a:rPr>
              <a:t>giver værdifuld indsigt gennem forskningsstudier om sundhedsproblemer i samfundet.</a:t>
            </a:r>
            <a:endParaRPr/>
          </a:p>
          <a:p>
            <a:pPr marL="0" marR="0" lvl="0" indent="0" algn="l" rtl="0">
              <a:lnSpc>
                <a:spcPct val="113004"/>
              </a:lnSpc>
              <a:spcBef>
                <a:spcPts val="0"/>
              </a:spcBef>
              <a:spcAft>
                <a:spcPts val="0"/>
              </a:spcAft>
              <a:buNone/>
            </a:pPr>
            <a:endParaRPr sz="2799" b="0" i="0" u="none" strike="noStrike" cap="none">
              <a:solidFill>
                <a:srgbClr val="000000"/>
              </a:solidFill>
              <a:latin typeface="Poppins"/>
              <a:ea typeface="Poppins"/>
              <a:cs typeface="Poppins"/>
              <a:sym typeface="Poppins"/>
            </a:endParaRPr>
          </a:p>
        </p:txBody>
      </p:sp>
      <p:sp>
        <p:nvSpPr>
          <p:cNvPr id="697" name="Google Shape;697;p20"/>
          <p:cNvSpPr/>
          <p:nvPr/>
        </p:nvSpPr>
        <p:spPr>
          <a:xfrm>
            <a:off x="15872215" y="8258989"/>
            <a:ext cx="2774170" cy="1664502"/>
          </a:xfrm>
          <a:custGeom>
            <a:avLst/>
            <a:gdLst/>
            <a:ahLst/>
            <a:cxnLst/>
            <a:rect l="l" t="t" r="r" b="b"/>
            <a:pathLst>
              <a:path w="2774170" h="1664502" extrusionOk="0">
                <a:moveTo>
                  <a:pt x="0" y="0"/>
                </a:moveTo>
                <a:lnTo>
                  <a:pt x="2774170" y="0"/>
                </a:lnTo>
                <a:lnTo>
                  <a:pt x="2774170" y="1664502"/>
                </a:lnTo>
                <a:lnTo>
                  <a:pt x="0" y="1664502"/>
                </a:lnTo>
                <a:lnTo>
                  <a:pt x="0" y="0"/>
                </a:lnTo>
                <a:close/>
              </a:path>
            </a:pathLst>
          </a:custGeom>
          <a:blipFill rotWithShape="1">
            <a:blip r:embed="rId7">
              <a:alphaModFix/>
            </a:blip>
            <a:stretch>
              <a:fillRect/>
            </a:stretch>
          </a:blipFill>
          <a:ln>
            <a:noFill/>
          </a:ln>
        </p:spPr>
        <p:txBody>
          <a:bodyPr/>
          <a:lstStyle/>
          <a:p>
            <a:endParaRPr lang="en-DK"/>
          </a:p>
        </p:txBody>
      </p:sp>
      <p:sp>
        <p:nvSpPr>
          <p:cNvPr id="2" name="Google Shape;669;p19">
            <a:extLst>
              <a:ext uri="{FF2B5EF4-FFF2-40B4-BE49-F238E27FC236}">
                <a16:creationId xmlns:a16="http://schemas.microsoft.com/office/drawing/2014/main" id="{F351384F-CC1B-1424-A0A4-FC8FD0522518}"/>
              </a:ext>
            </a:extLst>
          </p:cNvPr>
          <p:cNvSpPr txBox="1"/>
          <p:nvPr/>
        </p:nvSpPr>
        <p:spPr>
          <a:xfrm>
            <a:off x="883835" y="2509803"/>
            <a:ext cx="17047706" cy="973472"/>
          </a:xfrm>
          <a:prstGeom prst="rect">
            <a:avLst/>
          </a:prstGeom>
          <a:noFill/>
          <a:ln>
            <a:noFill/>
          </a:ln>
        </p:spPr>
        <p:txBody>
          <a:bodyPr spcFirstLastPara="1" wrap="square" lIns="0" tIns="0" rIns="0" bIns="0" anchor="t" anchorCtr="0">
            <a:spAutoFit/>
          </a:bodyPr>
          <a:lstStyle/>
          <a:p>
            <a:pPr marL="0" marR="0" lvl="0" indent="0" algn="ctr" rtl="0">
              <a:lnSpc>
                <a:spcPct val="113004"/>
              </a:lnSpc>
              <a:spcBef>
                <a:spcPts val="0"/>
              </a:spcBef>
              <a:spcAft>
                <a:spcPts val="0"/>
              </a:spcAft>
              <a:buNone/>
            </a:pPr>
            <a:r>
              <a:rPr lang="en-US" sz="2799" b="1" i="0" u="none" strike="noStrike" cap="none" dirty="0" err="1">
                <a:solidFill>
                  <a:srgbClr val="45B042"/>
                </a:solidFill>
                <a:latin typeface="Poppins"/>
                <a:ea typeface="Poppins"/>
                <a:cs typeface="Poppins"/>
                <a:sym typeface="Poppins"/>
              </a:rPr>
              <a:t>Interessenter</a:t>
            </a:r>
            <a:r>
              <a:rPr lang="en-US" sz="2799" b="1" i="0" u="none" strike="noStrike" cap="none" dirty="0">
                <a:solidFill>
                  <a:srgbClr val="45B042"/>
                </a:solidFill>
                <a:latin typeface="Poppins"/>
                <a:ea typeface="Poppins"/>
                <a:cs typeface="Poppins"/>
                <a:sym typeface="Poppins"/>
              </a:rPr>
              <a:t> er </a:t>
            </a:r>
            <a:r>
              <a:rPr lang="en-US" sz="2799" b="1" i="0" u="none" strike="noStrike" cap="none" dirty="0" err="1">
                <a:solidFill>
                  <a:srgbClr val="45B042"/>
                </a:solidFill>
                <a:latin typeface="Poppins"/>
                <a:ea typeface="Poppins"/>
                <a:cs typeface="Poppins"/>
                <a:sym typeface="Poppins"/>
              </a:rPr>
              <a:t>enkeltpersoner</a:t>
            </a:r>
            <a:r>
              <a:rPr lang="en-US" sz="2799" b="1" i="0" u="none" strike="noStrike" cap="none" dirty="0">
                <a:solidFill>
                  <a:srgbClr val="45B042"/>
                </a:solidFill>
                <a:latin typeface="Poppins"/>
                <a:ea typeface="Poppins"/>
                <a:cs typeface="Poppins"/>
                <a:sym typeface="Poppins"/>
              </a:rPr>
              <a:t>, </a:t>
            </a:r>
            <a:r>
              <a:rPr lang="en-US" sz="2799" b="1" i="0" u="none" strike="noStrike" cap="none" dirty="0" err="1">
                <a:solidFill>
                  <a:srgbClr val="45B042"/>
                </a:solidFill>
                <a:latin typeface="Poppins"/>
                <a:ea typeface="Poppins"/>
                <a:cs typeface="Poppins"/>
                <a:sym typeface="Poppins"/>
              </a:rPr>
              <a:t>grupper</a:t>
            </a:r>
            <a:r>
              <a:rPr lang="en-US" sz="2799" b="1" i="0" u="none" strike="noStrike" cap="none" dirty="0">
                <a:solidFill>
                  <a:srgbClr val="45B042"/>
                </a:solidFill>
                <a:latin typeface="Poppins"/>
                <a:ea typeface="Poppins"/>
                <a:cs typeface="Poppins"/>
                <a:sym typeface="Poppins"/>
              </a:rPr>
              <a:t> </a:t>
            </a:r>
            <a:r>
              <a:rPr lang="en-US" sz="2799" b="1" i="0" u="none" strike="noStrike" cap="none" dirty="0" err="1">
                <a:solidFill>
                  <a:srgbClr val="45B042"/>
                </a:solidFill>
                <a:latin typeface="Poppins"/>
                <a:ea typeface="Poppins"/>
                <a:cs typeface="Poppins"/>
                <a:sym typeface="Poppins"/>
              </a:rPr>
              <a:t>eller</a:t>
            </a:r>
            <a:r>
              <a:rPr lang="en-US" sz="2799" b="1" i="0" u="none" strike="noStrike" cap="none" dirty="0">
                <a:solidFill>
                  <a:srgbClr val="45B042"/>
                </a:solidFill>
                <a:latin typeface="Poppins"/>
                <a:ea typeface="Poppins"/>
                <a:cs typeface="Poppins"/>
                <a:sym typeface="Poppins"/>
              </a:rPr>
              <a:t> </a:t>
            </a:r>
            <a:r>
              <a:rPr lang="en-US" sz="2799" b="1" i="0" u="none" strike="noStrike" cap="none" dirty="0" err="1">
                <a:solidFill>
                  <a:srgbClr val="45B042"/>
                </a:solidFill>
                <a:latin typeface="Poppins"/>
                <a:ea typeface="Poppins"/>
                <a:cs typeface="Poppins"/>
                <a:sym typeface="Poppins"/>
              </a:rPr>
              <a:t>organisationer</a:t>
            </a:r>
            <a:r>
              <a:rPr lang="en-US" sz="2799" b="1" i="0" u="none" strike="noStrike" cap="none" dirty="0">
                <a:solidFill>
                  <a:srgbClr val="45B042"/>
                </a:solidFill>
                <a:latin typeface="Poppins"/>
                <a:ea typeface="Poppins"/>
                <a:cs typeface="Poppins"/>
                <a:sym typeface="Poppins"/>
              </a:rPr>
              <a:t>, der </a:t>
            </a:r>
            <a:r>
              <a:rPr lang="en-US" sz="2799" b="1" i="0" u="none" strike="noStrike" cap="none" dirty="0" err="1">
                <a:solidFill>
                  <a:srgbClr val="45B042"/>
                </a:solidFill>
                <a:latin typeface="Poppins"/>
                <a:ea typeface="Poppins"/>
                <a:cs typeface="Poppins"/>
                <a:sym typeface="Poppins"/>
              </a:rPr>
              <a:t>har</a:t>
            </a:r>
            <a:r>
              <a:rPr lang="en-US" sz="2799" b="1" i="0" u="none" strike="noStrike" cap="none" dirty="0">
                <a:solidFill>
                  <a:srgbClr val="45B042"/>
                </a:solidFill>
                <a:latin typeface="Poppins"/>
                <a:ea typeface="Poppins"/>
                <a:cs typeface="Poppins"/>
                <a:sym typeface="Poppins"/>
              </a:rPr>
              <a:t> </a:t>
            </a:r>
            <a:r>
              <a:rPr lang="en-US" sz="2799" b="1" i="0" u="none" strike="noStrike" cap="none" dirty="0" err="1">
                <a:solidFill>
                  <a:srgbClr val="45B042"/>
                </a:solidFill>
                <a:latin typeface="Poppins"/>
                <a:ea typeface="Poppins"/>
                <a:cs typeface="Poppins"/>
                <a:sym typeface="Poppins"/>
              </a:rPr>
              <a:t>en</a:t>
            </a:r>
            <a:r>
              <a:rPr lang="en-US" sz="2799" b="1" i="0" u="none" strike="noStrike" cap="none" dirty="0">
                <a:solidFill>
                  <a:srgbClr val="45B042"/>
                </a:solidFill>
                <a:latin typeface="Poppins"/>
                <a:ea typeface="Poppins"/>
                <a:cs typeface="Poppins"/>
                <a:sym typeface="Poppins"/>
              </a:rPr>
              <a:t> interesse </a:t>
            </a:r>
            <a:r>
              <a:rPr lang="en-US" sz="2799" b="1" i="0" u="none" strike="noStrike" cap="none" dirty="0" err="1">
                <a:solidFill>
                  <a:srgbClr val="45B042"/>
                </a:solidFill>
                <a:latin typeface="Poppins"/>
                <a:ea typeface="Poppins"/>
                <a:cs typeface="Poppins"/>
                <a:sym typeface="Poppins"/>
              </a:rPr>
              <a:t>i</a:t>
            </a:r>
            <a:r>
              <a:rPr lang="en-US" sz="2799" b="1" i="0" u="none" strike="noStrike" cap="none" dirty="0">
                <a:solidFill>
                  <a:srgbClr val="45B042"/>
                </a:solidFill>
                <a:latin typeface="Poppins"/>
                <a:ea typeface="Poppins"/>
                <a:cs typeface="Poppins"/>
                <a:sym typeface="Poppins"/>
              </a:rPr>
              <a:t> </a:t>
            </a:r>
            <a:r>
              <a:rPr lang="en-US" sz="2799" b="1" i="0" u="none" strike="noStrike" cap="none" dirty="0" err="1">
                <a:solidFill>
                  <a:srgbClr val="45B042"/>
                </a:solidFill>
                <a:latin typeface="Poppins"/>
                <a:ea typeface="Poppins"/>
                <a:cs typeface="Poppins"/>
                <a:sym typeface="Poppins"/>
              </a:rPr>
              <a:t>eller</a:t>
            </a:r>
            <a:r>
              <a:rPr lang="en-US" sz="2799" b="1" i="0" u="none" strike="noStrike" cap="none" dirty="0">
                <a:solidFill>
                  <a:srgbClr val="45B042"/>
                </a:solidFill>
                <a:latin typeface="Poppins"/>
                <a:ea typeface="Poppins"/>
                <a:cs typeface="Poppins"/>
                <a:sym typeface="Poppins"/>
              </a:rPr>
              <a:t> </a:t>
            </a:r>
            <a:r>
              <a:rPr lang="en-US" sz="2799" b="1" i="0" u="none" strike="noStrike" cap="none" dirty="0" err="1">
                <a:solidFill>
                  <a:srgbClr val="45B042"/>
                </a:solidFill>
                <a:latin typeface="Poppins"/>
                <a:ea typeface="Poppins"/>
                <a:cs typeface="Poppins"/>
                <a:sym typeface="Poppins"/>
              </a:rPr>
              <a:t>indflydelse</a:t>
            </a:r>
            <a:r>
              <a:rPr lang="en-US" sz="2799" b="1" i="0" u="none" strike="noStrike" cap="none" dirty="0">
                <a:solidFill>
                  <a:srgbClr val="45B042"/>
                </a:solidFill>
                <a:latin typeface="Poppins"/>
                <a:ea typeface="Poppins"/>
                <a:cs typeface="Poppins"/>
                <a:sym typeface="Poppins"/>
              </a:rPr>
              <a:t> </a:t>
            </a:r>
            <a:r>
              <a:rPr lang="en-US" sz="2799" b="1" i="0" u="none" strike="noStrike" cap="none" dirty="0" err="1">
                <a:solidFill>
                  <a:srgbClr val="45B042"/>
                </a:solidFill>
                <a:latin typeface="Poppins"/>
                <a:ea typeface="Poppins"/>
                <a:cs typeface="Poppins"/>
                <a:sym typeface="Poppins"/>
              </a:rPr>
              <a:t>på</a:t>
            </a:r>
            <a:r>
              <a:rPr lang="en-US" dirty="0">
                <a:ea typeface="Poppins"/>
              </a:rPr>
              <a:t> </a:t>
            </a:r>
            <a:r>
              <a:rPr lang="en-US" sz="2799" b="1" i="0" u="none" strike="noStrike" cap="none" dirty="0">
                <a:solidFill>
                  <a:srgbClr val="45B042"/>
                </a:solidFill>
                <a:latin typeface="Poppins"/>
                <a:ea typeface="Poppins"/>
                <a:cs typeface="Poppins"/>
                <a:sym typeface="Poppins"/>
              </a:rPr>
              <a:t>wellness-</a:t>
            </a:r>
            <a:r>
              <a:rPr lang="en-US" sz="2799" b="1" i="0" u="none" strike="noStrike" cap="none" dirty="0" err="1">
                <a:solidFill>
                  <a:srgbClr val="45B042"/>
                </a:solidFill>
                <a:latin typeface="Poppins"/>
                <a:ea typeface="Poppins"/>
                <a:cs typeface="Poppins"/>
                <a:sym typeface="Poppins"/>
              </a:rPr>
              <a:t>indsatsens</a:t>
            </a:r>
            <a:r>
              <a:rPr lang="en-US" sz="2799" b="1" i="0" u="none" strike="noStrike" cap="none" dirty="0">
                <a:solidFill>
                  <a:srgbClr val="45B042"/>
                </a:solidFill>
                <a:latin typeface="Poppins"/>
                <a:ea typeface="Poppins"/>
                <a:cs typeface="Poppins"/>
                <a:sym typeface="Poppins"/>
              </a:rPr>
              <a:t> </a:t>
            </a:r>
            <a:r>
              <a:rPr lang="en-US" sz="2799" b="1" i="0" u="none" strike="noStrike" cap="none" dirty="0" err="1">
                <a:solidFill>
                  <a:srgbClr val="45B042"/>
                </a:solidFill>
                <a:latin typeface="Poppins"/>
                <a:ea typeface="Poppins"/>
                <a:cs typeface="Poppins"/>
                <a:sym typeface="Poppins"/>
              </a:rPr>
              <a:t>succes</a:t>
            </a:r>
            <a:r>
              <a:rPr lang="en-US" sz="2799" b="1" i="0" u="none" strike="noStrike" cap="none" dirty="0">
                <a:solidFill>
                  <a:srgbClr val="45B042"/>
                </a:solidFill>
                <a:latin typeface="Poppins"/>
                <a:ea typeface="Poppins"/>
                <a:cs typeface="Poppins"/>
                <a:sym typeface="Poppins"/>
              </a:rPr>
              <a:t>. </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8FDE7"/>
        </a:solidFill>
        <a:effectLst/>
      </p:bgPr>
    </p:bg>
    <p:spTree>
      <p:nvGrpSpPr>
        <p:cNvPr id="1" name="Shape 701"/>
        <p:cNvGrpSpPr/>
        <p:nvPr/>
      </p:nvGrpSpPr>
      <p:grpSpPr>
        <a:xfrm>
          <a:off x="0" y="0"/>
          <a:ext cx="0" cy="0"/>
          <a:chOff x="0" y="0"/>
          <a:chExt cx="0" cy="0"/>
        </a:xfrm>
      </p:grpSpPr>
      <p:sp>
        <p:nvSpPr>
          <p:cNvPr id="702" name="Google Shape;702;p21"/>
          <p:cNvSpPr/>
          <p:nvPr/>
        </p:nvSpPr>
        <p:spPr>
          <a:xfrm rot="-10602057">
            <a:off x="12407590" y="-1133853"/>
            <a:ext cx="6240735" cy="2176456"/>
          </a:xfrm>
          <a:custGeom>
            <a:avLst/>
            <a:gdLst/>
            <a:ahLst/>
            <a:cxnLst/>
            <a:rect l="l" t="t" r="r" b="b"/>
            <a:pathLst>
              <a:path w="6240735" h="2176456" extrusionOk="0">
                <a:moveTo>
                  <a:pt x="0" y="0"/>
                </a:moveTo>
                <a:lnTo>
                  <a:pt x="6240735" y="0"/>
                </a:lnTo>
                <a:lnTo>
                  <a:pt x="6240735" y="2176457"/>
                </a:lnTo>
                <a:lnTo>
                  <a:pt x="0" y="2176457"/>
                </a:lnTo>
                <a:lnTo>
                  <a:pt x="0" y="0"/>
                </a:lnTo>
                <a:close/>
              </a:path>
            </a:pathLst>
          </a:custGeom>
          <a:blipFill rotWithShape="1">
            <a:blip r:embed="rId3">
              <a:alphaModFix/>
            </a:blip>
            <a:stretch>
              <a:fillRect/>
            </a:stretch>
          </a:blipFill>
          <a:ln>
            <a:noFill/>
          </a:ln>
        </p:spPr>
        <p:txBody>
          <a:bodyPr/>
          <a:lstStyle/>
          <a:p>
            <a:endParaRPr lang="en-DK"/>
          </a:p>
        </p:txBody>
      </p:sp>
      <p:sp>
        <p:nvSpPr>
          <p:cNvPr id="703" name="Google Shape;703;p21"/>
          <p:cNvSpPr/>
          <p:nvPr/>
        </p:nvSpPr>
        <p:spPr>
          <a:xfrm rot="10598374" flipH="1">
            <a:off x="-440482" y="-1192452"/>
            <a:ext cx="6576787" cy="2293655"/>
          </a:xfrm>
          <a:custGeom>
            <a:avLst/>
            <a:gdLst/>
            <a:ahLst/>
            <a:cxnLst/>
            <a:rect l="l" t="t" r="r" b="b"/>
            <a:pathLst>
              <a:path w="6576787" h="2293655" extrusionOk="0">
                <a:moveTo>
                  <a:pt x="0" y="2293655"/>
                </a:moveTo>
                <a:lnTo>
                  <a:pt x="6576787" y="2293655"/>
                </a:lnTo>
                <a:lnTo>
                  <a:pt x="6576787" y="0"/>
                </a:lnTo>
                <a:lnTo>
                  <a:pt x="0" y="0"/>
                </a:lnTo>
                <a:lnTo>
                  <a:pt x="0" y="2293655"/>
                </a:lnTo>
                <a:close/>
              </a:path>
            </a:pathLst>
          </a:custGeom>
          <a:blipFill rotWithShape="1">
            <a:blip r:embed="rId3">
              <a:alphaModFix/>
            </a:blip>
            <a:stretch>
              <a:fillRect/>
            </a:stretch>
          </a:blipFill>
          <a:ln>
            <a:noFill/>
          </a:ln>
        </p:spPr>
        <p:txBody>
          <a:bodyPr/>
          <a:lstStyle/>
          <a:p>
            <a:endParaRPr lang="en-DK"/>
          </a:p>
        </p:txBody>
      </p:sp>
      <p:grpSp>
        <p:nvGrpSpPr>
          <p:cNvPr id="704" name="Google Shape;704;p21"/>
          <p:cNvGrpSpPr/>
          <p:nvPr/>
        </p:nvGrpSpPr>
        <p:grpSpPr>
          <a:xfrm>
            <a:off x="-1342907" y="9913239"/>
            <a:ext cx="20973813" cy="837562"/>
            <a:chOff x="0" y="-57150"/>
            <a:chExt cx="11607985" cy="463550"/>
          </a:xfrm>
        </p:grpSpPr>
        <p:sp>
          <p:nvSpPr>
            <p:cNvPr id="705" name="Google Shape;705;p21"/>
            <p:cNvSpPr/>
            <p:nvPr/>
          </p:nvSpPr>
          <p:spPr>
            <a:xfrm>
              <a:off x="0" y="0"/>
              <a:ext cx="11607985" cy="406400"/>
            </a:xfrm>
            <a:custGeom>
              <a:avLst/>
              <a:gdLst/>
              <a:ahLst/>
              <a:cxnLst/>
              <a:rect l="l" t="t" r="r" b="b"/>
              <a:pathLst>
                <a:path w="11607985" h="406400" extrusionOk="0">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1"/>
            <p:cNvSpPr txBox="1"/>
            <p:nvPr/>
          </p:nvSpPr>
          <p:spPr>
            <a:xfrm>
              <a:off x="0" y="-57150"/>
              <a:ext cx="11607985"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707" name="Google Shape;707;p21"/>
          <p:cNvGrpSpPr/>
          <p:nvPr/>
        </p:nvGrpSpPr>
        <p:grpSpPr>
          <a:xfrm>
            <a:off x="2488624" y="9913239"/>
            <a:ext cx="13310752" cy="837562"/>
            <a:chOff x="0" y="-57150"/>
            <a:chExt cx="7366854" cy="463550"/>
          </a:xfrm>
        </p:grpSpPr>
        <p:sp>
          <p:nvSpPr>
            <p:cNvPr id="708" name="Google Shape;708;p21"/>
            <p:cNvSpPr/>
            <p:nvPr/>
          </p:nvSpPr>
          <p:spPr>
            <a:xfrm>
              <a:off x="0" y="0"/>
              <a:ext cx="7366853" cy="406400"/>
            </a:xfrm>
            <a:custGeom>
              <a:avLst/>
              <a:gdLst/>
              <a:ahLst/>
              <a:cxnLst/>
              <a:rect l="l" t="t" r="r" b="b"/>
              <a:pathLst>
                <a:path w="7366853" h="406400" extrusionOk="0">
                  <a:moveTo>
                    <a:pt x="7163653" y="0"/>
                  </a:moveTo>
                  <a:cubicBezTo>
                    <a:pt x="7275878" y="0"/>
                    <a:pt x="7366853" y="90976"/>
                    <a:pt x="7366853" y="203200"/>
                  </a:cubicBezTo>
                  <a:cubicBezTo>
                    <a:pt x="7366853" y="315424"/>
                    <a:pt x="7275878" y="406400"/>
                    <a:pt x="7163653" y="406400"/>
                  </a:cubicBezTo>
                  <a:lnTo>
                    <a:pt x="203200" y="406400"/>
                  </a:lnTo>
                  <a:cubicBezTo>
                    <a:pt x="90976" y="406400"/>
                    <a:pt x="0" y="315424"/>
                    <a:pt x="0" y="203200"/>
                  </a:cubicBezTo>
                  <a:cubicBezTo>
                    <a:pt x="0" y="90976"/>
                    <a:pt x="90976" y="0"/>
                    <a:pt x="203200" y="0"/>
                  </a:cubicBezTo>
                  <a:close/>
                </a:path>
              </a:pathLst>
            </a:custGeom>
            <a:solidFill>
              <a:srgbClr val="45B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1"/>
            <p:cNvSpPr txBox="1"/>
            <p:nvPr/>
          </p:nvSpPr>
          <p:spPr>
            <a:xfrm>
              <a:off x="0" y="-57150"/>
              <a:ext cx="7366854"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710" name="Google Shape;710;p21"/>
          <p:cNvGrpSpPr/>
          <p:nvPr/>
        </p:nvGrpSpPr>
        <p:grpSpPr>
          <a:xfrm>
            <a:off x="4131384" y="9913239"/>
            <a:ext cx="10025232" cy="837562"/>
            <a:chOff x="0" y="-57150"/>
            <a:chExt cx="5548478" cy="463550"/>
          </a:xfrm>
        </p:grpSpPr>
        <p:sp>
          <p:nvSpPr>
            <p:cNvPr id="711" name="Google Shape;711;p21"/>
            <p:cNvSpPr/>
            <p:nvPr/>
          </p:nvSpPr>
          <p:spPr>
            <a:xfrm>
              <a:off x="0" y="0"/>
              <a:ext cx="5548478" cy="406400"/>
            </a:xfrm>
            <a:custGeom>
              <a:avLst/>
              <a:gdLst/>
              <a:ahLst/>
              <a:cxnLst/>
              <a:rect l="l" t="t" r="r" b="b"/>
              <a:pathLst>
                <a:path w="5548478" h="406400" extrusionOk="0">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1"/>
            <p:cNvSpPr txBox="1"/>
            <p:nvPr/>
          </p:nvSpPr>
          <p:spPr>
            <a:xfrm>
              <a:off x="0" y="-57150"/>
              <a:ext cx="5548478"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713" name="Google Shape;713;p21"/>
          <p:cNvGrpSpPr/>
          <p:nvPr/>
        </p:nvGrpSpPr>
        <p:grpSpPr>
          <a:xfrm>
            <a:off x="4131384" y="3905729"/>
            <a:ext cx="4589090" cy="5352571"/>
            <a:chOff x="0" y="-57150"/>
            <a:chExt cx="1208649" cy="1409731"/>
          </a:xfrm>
        </p:grpSpPr>
        <p:sp>
          <p:nvSpPr>
            <p:cNvPr id="714" name="Google Shape;714;p21"/>
            <p:cNvSpPr/>
            <p:nvPr/>
          </p:nvSpPr>
          <p:spPr>
            <a:xfrm>
              <a:off x="0" y="0"/>
              <a:ext cx="1208649" cy="1352581"/>
            </a:xfrm>
            <a:custGeom>
              <a:avLst/>
              <a:gdLst/>
              <a:ahLst/>
              <a:cxnLst/>
              <a:rect l="l" t="t" r="r" b="b"/>
              <a:pathLst>
                <a:path w="1208649" h="1352581" extrusionOk="0">
                  <a:moveTo>
                    <a:pt x="86038" y="0"/>
                  </a:moveTo>
                  <a:lnTo>
                    <a:pt x="1122611" y="0"/>
                  </a:lnTo>
                  <a:cubicBezTo>
                    <a:pt x="1170129" y="0"/>
                    <a:pt x="1208649" y="38521"/>
                    <a:pt x="1208649" y="86038"/>
                  </a:cubicBezTo>
                  <a:lnTo>
                    <a:pt x="1208649" y="1266542"/>
                  </a:lnTo>
                  <a:cubicBezTo>
                    <a:pt x="1208649" y="1314060"/>
                    <a:pt x="1170129" y="1352581"/>
                    <a:pt x="1122611" y="1352581"/>
                  </a:cubicBezTo>
                  <a:lnTo>
                    <a:pt x="86038" y="1352581"/>
                  </a:lnTo>
                  <a:cubicBezTo>
                    <a:pt x="38521" y="1352581"/>
                    <a:pt x="0" y="1314060"/>
                    <a:pt x="0" y="1266542"/>
                  </a:cubicBezTo>
                  <a:lnTo>
                    <a:pt x="0" y="86038"/>
                  </a:lnTo>
                  <a:cubicBezTo>
                    <a:pt x="0" y="38521"/>
                    <a:pt x="38521" y="0"/>
                    <a:pt x="86038" y="0"/>
                  </a:cubicBezTo>
                  <a:close/>
                </a:path>
              </a:pathLst>
            </a:custGeom>
            <a:solidFill>
              <a:srgbClr val="5B84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1"/>
            <p:cNvSpPr txBox="1"/>
            <p:nvPr/>
          </p:nvSpPr>
          <p:spPr>
            <a:xfrm>
              <a:off x="0" y="-57150"/>
              <a:ext cx="1208649" cy="1409731"/>
            </a:xfrm>
            <a:prstGeom prst="rect">
              <a:avLst/>
            </a:prstGeom>
            <a:noFill/>
            <a:ln>
              <a:noFill/>
            </a:ln>
          </p:spPr>
          <p:txBody>
            <a:bodyPr spcFirstLastPara="1" wrap="square" lIns="50800" tIns="50800" rIns="50800" bIns="50800" anchor="ctr" anchorCtr="0">
              <a:noAutofit/>
            </a:bodyPr>
            <a:lstStyle/>
            <a:p>
              <a:pPr marL="0" marR="0" lvl="0" indent="0" algn="ctr" rtl="0">
                <a:lnSpc>
                  <a:spcPct val="140017"/>
                </a:lnSpc>
                <a:spcBef>
                  <a:spcPts val="0"/>
                </a:spcBef>
                <a:spcAft>
                  <a:spcPts val="0"/>
                </a:spcAft>
                <a:buNone/>
              </a:pPr>
              <a:r>
                <a:rPr lang="en-US" sz="2299" b="1" i="0" u="sng" strike="noStrike" cap="none">
                  <a:solidFill>
                    <a:srgbClr val="FFFFFF"/>
                  </a:solidFill>
                  <a:latin typeface="Poppins"/>
                  <a:ea typeface="Poppins"/>
                  <a:cs typeface="Poppins"/>
                  <a:sym typeface="Poppins"/>
                </a:rPr>
                <a:t>WORKSHOPS OG SEMINARER</a:t>
              </a:r>
              <a:endParaRPr/>
            </a:p>
            <a:p>
              <a:pPr marL="431798" marR="0" lvl="1" indent="-215898" algn="l" rtl="0">
                <a:lnSpc>
                  <a:spcPct val="140020"/>
                </a:lnSpc>
                <a:spcBef>
                  <a:spcPts val="0"/>
                </a:spcBef>
                <a:spcAft>
                  <a:spcPts val="0"/>
                </a:spcAft>
                <a:buClr>
                  <a:srgbClr val="FFFFFF"/>
                </a:buClr>
                <a:buSzPts val="1999"/>
                <a:buFont typeface="Arial"/>
                <a:buChar char="•"/>
              </a:pPr>
              <a:r>
                <a:rPr lang="en-US" sz="1999" b="0" i="0" u="none" strike="noStrike" cap="none">
                  <a:solidFill>
                    <a:srgbClr val="FFFFFF"/>
                  </a:solidFill>
                  <a:latin typeface="Poppins"/>
                  <a:ea typeface="Poppins"/>
                  <a:cs typeface="Poppins"/>
                  <a:sym typeface="Poppins"/>
                </a:rPr>
                <a:t>Deltagende begivenheder, der bringer forskellige grupper sammen for at diskutere ideer, strategier og resultater. </a:t>
              </a:r>
              <a:endParaRPr/>
            </a:p>
            <a:p>
              <a:pPr marL="0" marR="0" lvl="0" indent="0" algn="l" rtl="0">
                <a:lnSpc>
                  <a:spcPct val="140020"/>
                </a:lnSpc>
                <a:spcBef>
                  <a:spcPts val="0"/>
                </a:spcBef>
                <a:spcAft>
                  <a:spcPts val="0"/>
                </a:spcAft>
                <a:buNone/>
              </a:pPr>
              <a:endParaRPr sz="1999" b="0" i="0" u="none" strike="noStrike" cap="none">
                <a:solidFill>
                  <a:srgbClr val="FFFFFF"/>
                </a:solidFill>
                <a:latin typeface="Poppins"/>
                <a:ea typeface="Poppins"/>
                <a:cs typeface="Poppins"/>
                <a:sym typeface="Poppins"/>
              </a:endParaRPr>
            </a:p>
            <a:p>
              <a:pPr marL="431798" marR="0" lvl="1" indent="-215898" algn="l" rtl="0">
                <a:lnSpc>
                  <a:spcPct val="140020"/>
                </a:lnSpc>
                <a:spcBef>
                  <a:spcPts val="0"/>
                </a:spcBef>
                <a:spcAft>
                  <a:spcPts val="0"/>
                </a:spcAft>
                <a:buClr>
                  <a:srgbClr val="FFFFFF"/>
                </a:buClr>
                <a:buSzPts val="1999"/>
                <a:buFont typeface="Arial"/>
                <a:buChar char="•"/>
              </a:pPr>
              <a:r>
                <a:rPr lang="en-US" sz="1999" b="0" i="0" u="none" strike="noStrike" cap="none">
                  <a:solidFill>
                    <a:srgbClr val="FFFFFF"/>
                  </a:solidFill>
                  <a:latin typeface="Poppins"/>
                  <a:ea typeface="Poppins"/>
                  <a:cs typeface="Poppins"/>
                  <a:sym typeface="Poppins"/>
                </a:rPr>
                <a:t>Indeholder ofte interaktive elementer som gruppediskussioner og rollespil. </a:t>
              </a:r>
              <a:endParaRPr sz="1999" b="0" i="0" u="none" strike="noStrike" cap="none">
                <a:solidFill>
                  <a:srgbClr val="FFFFFF"/>
                </a:solidFill>
                <a:latin typeface="Poppins"/>
                <a:ea typeface="Poppins"/>
                <a:cs typeface="Poppins"/>
                <a:sym typeface="Poppins"/>
              </a:endParaRPr>
            </a:p>
          </p:txBody>
        </p:sp>
      </p:grpSp>
      <p:sp>
        <p:nvSpPr>
          <p:cNvPr id="716" name="Google Shape;716;p21"/>
          <p:cNvSpPr txBox="1"/>
          <p:nvPr/>
        </p:nvSpPr>
        <p:spPr>
          <a:xfrm>
            <a:off x="3789876" y="657622"/>
            <a:ext cx="10708249" cy="768350"/>
          </a:xfrm>
          <a:prstGeom prst="rect">
            <a:avLst/>
          </a:prstGeom>
          <a:noFill/>
          <a:ln>
            <a:noFill/>
          </a:ln>
        </p:spPr>
        <p:txBody>
          <a:bodyPr spcFirstLastPara="1" wrap="square" lIns="0" tIns="0" rIns="0" bIns="0" anchor="t" anchorCtr="0">
            <a:spAutoFit/>
          </a:bodyPr>
          <a:lstStyle/>
          <a:p>
            <a:pPr marL="0" marR="0" lvl="0" indent="0" algn="ctr" rtl="0">
              <a:lnSpc>
                <a:spcPct val="113000"/>
              </a:lnSpc>
              <a:spcBef>
                <a:spcPts val="0"/>
              </a:spcBef>
              <a:spcAft>
                <a:spcPts val="0"/>
              </a:spcAft>
              <a:buNone/>
            </a:pPr>
            <a:r>
              <a:rPr lang="en-US" sz="5000" b="1" i="0" u="none" strike="noStrike" cap="none">
                <a:solidFill>
                  <a:srgbClr val="002C47"/>
                </a:solidFill>
                <a:latin typeface="Poppins"/>
                <a:ea typeface="Poppins"/>
                <a:cs typeface="Poppins"/>
                <a:sym typeface="Poppins"/>
              </a:rPr>
              <a:t>LEKTION 4</a:t>
            </a:r>
            <a:endParaRPr/>
          </a:p>
        </p:txBody>
      </p:sp>
      <p:sp>
        <p:nvSpPr>
          <p:cNvPr id="717" name="Google Shape;717;p21"/>
          <p:cNvSpPr txBox="1"/>
          <p:nvPr/>
        </p:nvSpPr>
        <p:spPr>
          <a:xfrm>
            <a:off x="6199053" y="1573070"/>
            <a:ext cx="5889894" cy="455295"/>
          </a:xfrm>
          <a:prstGeom prst="rect">
            <a:avLst/>
          </a:prstGeom>
          <a:noFill/>
          <a:ln>
            <a:noFill/>
          </a:ln>
        </p:spPr>
        <p:txBody>
          <a:bodyPr spcFirstLastPara="1" wrap="square" lIns="0" tIns="0" rIns="0" bIns="0" anchor="t" anchorCtr="0">
            <a:spAutoFit/>
          </a:bodyPr>
          <a:lstStyle/>
          <a:p>
            <a:pPr marL="0" marR="0" lvl="0" indent="0" algn="ctr" rtl="0">
              <a:lnSpc>
                <a:spcPct val="113004"/>
              </a:lnSpc>
              <a:spcBef>
                <a:spcPts val="0"/>
              </a:spcBef>
              <a:spcAft>
                <a:spcPts val="0"/>
              </a:spcAft>
              <a:buNone/>
            </a:pPr>
            <a:r>
              <a:rPr lang="en-US" sz="2999" b="1" i="0" u="none" strike="noStrike" cap="none">
                <a:solidFill>
                  <a:srgbClr val="000000"/>
                </a:solidFill>
                <a:latin typeface="Poppins"/>
                <a:ea typeface="Poppins"/>
                <a:cs typeface="Poppins"/>
                <a:sym typeface="Poppins"/>
              </a:rPr>
              <a:t>TEKNIKKER TIL ENGAGEMENT</a:t>
            </a:r>
            <a:endParaRPr/>
          </a:p>
        </p:txBody>
      </p:sp>
      <p:sp>
        <p:nvSpPr>
          <p:cNvPr id="718" name="Google Shape;718;p21"/>
          <p:cNvSpPr txBox="1"/>
          <p:nvPr/>
        </p:nvSpPr>
        <p:spPr>
          <a:xfrm>
            <a:off x="1760719" y="2295065"/>
            <a:ext cx="14766600" cy="1034100"/>
          </a:xfrm>
          <a:prstGeom prst="rect">
            <a:avLst/>
          </a:prstGeom>
          <a:noFill/>
          <a:ln>
            <a:noFill/>
          </a:ln>
        </p:spPr>
        <p:txBody>
          <a:bodyPr spcFirstLastPara="1" wrap="square" lIns="0" tIns="0" rIns="0" bIns="0" anchor="t" anchorCtr="0">
            <a:spAutoFit/>
          </a:bodyPr>
          <a:lstStyle/>
          <a:p>
            <a:pPr marL="0" marR="0" lvl="0" indent="0" algn="ctr" rtl="0">
              <a:lnSpc>
                <a:spcPct val="140014"/>
              </a:lnSpc>
              <a:spcBef>
                <a:spcPts val="0"/>
              </a:spcBef>
              <a:spcAft>
                <a:spcPts val="0"/>
              </a:spcAft>
              <a:buNone/>
            </a:pPr>
            <a:r>
              <a:rPr lang="en-US" sz="2799" b="0" i="0" u="none" strike="noStrike" cap="none">
                <a:solidFill>
                  <a:srgbClr val="000000"/>
                </a:solidFill>
                <a:latin typeface="Poppins"/>
                <a:ea typeface="Poppins"/>
                <a:cs typeface="Poppins"/>
                <a:sym typeface="Poppins"/>
              </a:rPr>
              <a:t>Inddragelsesteknikker beskriver de forskellige instrumenter og strategier, der bruges til at sikre interessenternes aktive deltagelse i lokalsamfundets sundhedsinitiativer. </a:t>
            </a:r>
            <a:endParaRPr/>
          </a:p>
        </p:txBody>
      </p:sp>
      <p:grpSp>
        <p:nvGrpSpPr>
          <p:cNvPr id="719" name="Google Shape;719;p21"/>
          <p:cNvGrpSpPr/>
          <p:nvPr/>
        </p:nvGrpSpPr>
        <p:grpSpPr>
          <a:xfrm>
            <a:off x="9794402" y="3905729"/>
            <a:ext cx="4589090" cy="5352571"/>
            <a:chOff x="0" y="-57150"/>
            <a:chExt cx="1208649" cy="1409731"/>
          </a:xfrm>
        </p:grpSpPr>
        <p:sp>
          <p:nvSpPr>
            <p:cNvPr id="720" name="Google Shape;720;p21"/>
            <p:cNvSpPr/>
            <p:nvPr/>
          </p:nvSpPr>
          <p:spPr>
            <a:xfrm>
              <a:off x="0" y="0"/>
              <a:ext cx="1208649" cy="1352581"/>
            </a:xfrm>
            <a:custGeom>
              <a:avLst/>
              <a:gdLst/>
              <a:ahLst/>
              <a:cxnLst/>
              <a:rect l="l" t="t" r="r" b="b"/>
              <a:pathLst>
                <a:path w="1208649" h="1352581" extrusionOk="0">
                  <a:moveTo>
                    <a:pt x="86038" y="0"/>
                  </a:moveTo>
                  <a:lnTo>
                    <a:pt x="1122611" y="0"/>
                  </a:lnTo>
                  <a:cubicBezTo>
                    <a:pt x="1170129" y="0"/>
                    <a:pt x="1208649" y="38521"/>
                    <a:pt x="1208649" y="86038"/>
                  </a:cubicBezTo>
                  <a:lnTo>
                    <a:pt x="1208649" y="1266542"/>
                  </a:lnTo>
                  <a:cubicBezTo>
                    <a:pt x="1208649" y="1314060"/>
                    <a:pt x="1170129" y="1352581"/>
                    <a:pt x="1122611" y="1352581"/>
                  </a:cubicBezTo>
                  <a:lnTo>
                    <a:pt x="86038" y="1352581"/>
                  </a:lnTo>
                  <a:cubicBezTo>
                    <a:pt x="38521" y="1352581"/>
                    <a:pt x="0" y="1314060"/>
                    <a:pt x="0" y="1266542"/>
                  </a:cubicBezTo>
                  <a:lnTo>
                    <a:pt x="0" y="86038"/>
                  </a:lnTo>
                  <a:cubicBezTo>
                    <a:pt x="0" y="38521"/>
                    <a:pt x="38521" y="0"/>
                    <a:pt x="86038" y="0"/>
                  </a:cubicBezTo>
                  <a:close/>
                </a:path>
              </a:pathLst>
            </a:custGeom>
            <a:solidFill>
              <a:srgbClr val="5B84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1"/>
            <p:cNvSpPr txBox="1"/>
            <p:nvPr/>
          </p:nvSpPr>
          <p:spPr>
            <a:xfrm>
              <a:off x="0" y="-57150"/>
              <a:ext cx="1208649" cy="1409731"/>
            </a:xfrm>
            <a:prstGeom prst="rect">
              <a:avLst/>
            </a:prstGeom>
            <a:noFill/>
            <a:ln>
              <a:noFill/>
            </a:ln>
          </p:spPr>
          <p:txBody>
            <a:bodyPr spcFirstLastPara="1" wrap="square" lIns="50800" tIns="50800" rIns="50800" bIns="50800" anchor="ctr" anchorCtr="0">
              <a:noAutofit/>
            </a:bodyPr>
            <a:lstStyle/>
            <a:p>
              <a:pPr marL="0" marR="0" lvl="0" indent="0" algn="ctr" rtl="0">
                <a:lnSpc>
                  <a:spcPct val="140017"/>
                </a:lnSpc>
                <a:spcBef>
                  <a:spcPts val="0"/>
                </a:spcBef>
                <a:spcAft>
                  <a:spcPts val="0"/>
                </a:spcAft>
                <a:buNone/>
              </a:pPr>
              <a:r>
                <a:rPr lang="en-US" sz="2299" b="1" i="0" u="sng" strike="noStrike" cap="none">
                  <a:solidFill>
                    <a:srgbClr val="FFFFFF"/>
                  </a:solidFill>
                  <a:latin typeface="Poppins"/>
                  <a:ea typeface="Poppins"/>
                  <a:cs typeface="Poppins"/>
                  <a:sym typeface="Poppins"/>
                </a:rPr>
                <a:t>FOKUSGRUPPE</a:t>
              </a:r>
              <a:endParaRPr/>
            </a:p>
            <a:p>
              <a:pPr marL="431798" marR="0" lvl="1" indent="-215898" algn="l" rtl="0">
                <a:lnSpc>
                  <a:spcPct val="140020"/>
                </a:lnSpc>
                <a:spcBef>
                  <a:spcPts val="0"/>
                </a:spcBef>
                <a:spcAft>
                  <a:spcPts val="0"/>
                </a:spcAft>
                <a:buClr>
                  <a:srgbClr val="FFFFFF"/>
                </a:buClr>
                <a:buSzPts val="1999"/>
                <a:buFont typeface="Arial"/>
                <a:buChar char="•"/>
              </a:pPr>
              <a:r>
                <a:rPr lang="en-US" sz="1999" b="0" i="0" u="none" strike="noStrike" cap="none">
                  <a:solidFill>
                    <a:srgbClr val="FFFFFF"/>
                  </a:solidFill>
                  <a:latin typeface="Poppins"/>
                  <a:ea typeface="Poppins"/>
                  <a:cs typeface="Poppins"/>
                  <a:sym typeface="Poppins"/>
                </a:rPr>
                <a:t>Små strukturerede diskussioner, der giver detaljeret indsigt i lokalsamfundets holdninger, behov og præferencer. </a:t>
              </a:r>
              <a:endParaRPr/>
            </a:p>
            <a:p>
              <a:pPr marL="0" marR="0" lvl="0" indent="0" algn="l" rtl="0">
                <a:lnSpc>
                  <a:spcPct val="140020"/>
                </a:lnSpc>
                <a:spcBef>
                  <a:spcPts val="0"/>
                </a:spcBef>
                <a:spcAft>
                  <a:spcPts val="0"/>
                </a:spcAft>
                <a:buNone/>
              </a:pPr>
              <a:endParaRPr sz="1999" b="0" i="0" u="none" strike="noStrike" cap="none">
                <a:solidFill>
                  <a:srgbClr val="FFFFFF"/>
                </a:solidFill>
                <a:latin typeface="Poppins"/>
                <a:ea typeface="Poppins"/>
                <a:cs typeface="Poppins"/>
                <a:sym typeface="Poppins"/>
              </a:endParaRPr>
            </a:p>
            <a:p>
              <a:pPr marL="431798" marR="0" lvl="1" indent="-215898" algn="l" rtl="0">
                <a:lnSpc>
                  <a:spcPct val="140020"/>
                </a:lnSpc>
                <a:spcBef>
                  <a:spcPts val="0"/>
                </a:spcBef>
                <a:spcAft>
                  <a:spcPts val="0"/>
                </a:spcAft>
                <a:buClr>
                  <a:srgbClr val="FFFFFF"/>
                </a:buClr>
                <a:buSzPts val="1999"/>
                <a:buFont typeface="Arial"/>
                <a:buChar char="•"/>
              </a:pPr>
              <a:r>
                <a:rPr lang="en-US" sz="1999" b="0" i="0" u="none" strike="noStrike" cap="none">
                  <a:solidFill>
                    <a:srgbClr val="FFFFFF"/>
                  </a:solidFill>
                  <a:latin typeface="Poppins"/>
                  <a:ea typeface="Poppins"/>
                  <a:cs typeface="Poppins"/>
                  <a:sym typeface="Poppins"/>
                </a:rPr>
                <a:t>Giver programplanlæggere mulighed for at forfine deres tilgange baseret på detaljerede input.</a:t>
              </a:r>
              <a:endParaRPr sz="1999" b="0" i="0" u="none" strike="noStrike" cap="none">
                <a:solidFill>
                  <a:srgbClr val="FFFFFF"/>
                </a:solidFill>
                <a:latin typeface="Poppins"/>
                <a:ea typeface="Poppins"/>
                <a:cs typeface="Poppins"/>
                <a:sym typeface="Poppins"/>
              </a:endParaRPr>
            </a:p>
          </p:txBody>
        </p:sp>
      </p:grpSp>
      <p:sp>
        <p:nvSpPr>
          <p:cNvPr id="722" name="Google Shape;722;p21"/>
          <p:cNvSpPr/>
          <p:nvPr/>
        </p:nvSpPr>
        <p:spPr>
          <a:xfrm>
            <a:off x="15799376" y="8351998"/>
            <a:ext cx="2774170" cy="1664502"/>
          </a:xfrm>
          <a:custGeom>
            <a:avLst/>
            <a:gdLst/>
            <a:ahLst/>
            <a:cxnLst/>
            <a:rect l="l" t="t" r="r" b="b"/>
            <a:pathLst>
              <a:path w="2774170" h="1664502" extrusionOk="0">
                <a:moveTo>
                  <a:pt x="0" y="0"/>
                </a:moveTo>
                <a:lnTo>
                  <a:pt x="2774170" y="0"/>
                </a:lnTo>
                <a:lnTo>
                  <a:pt x="2774170" y="1664502"/>
                </a:lnTo>
                <a:lnTo>
                  <a:pt x="0" y="1664502"/>
                </a:lnTo>
                <a:lnTo>
                  <a:pt x="0" y="0"/>
                </a:lnTo>
                <a:close/>
              </a:path>
            </a:pathLst>
          </a:custGeom>
          <a:blipFill rotWithShape="1">
            <a:blip r:embed="rId4">
              <a:alphaModFix/>
            </a:blip>
            <a:stretch>
              <a:fillRect/>
            </a:stretch>
          </a:blipFill>
          <a:ln>
            <a:noFill/>
          </a:ln>
        </p:spPr>
        <p:txBody>
          <a:bodyPr/>
          <a:lstStyle/>
          <a:p>
            <a:endParaRPr lang="en-DK"/>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8FDE7"/>
        </a:solidFill>
        <a:effectLst/>
      </p:bgPr>
    </p:bg>
    <p:spTree>
      <p:nvGrpSpPr>
        <p:cNvPr id="1" name="Shape 726"/>
        <p:cNvGrpSpPr/>
        <p:nvPr/>
      </p:nvGrpSpPr>
      <p:grpSpPr>
        <a:xfrm>
          <a:off x="0" y="0"/>
          <a:ext cx="0" cy="0"/>
          <a:chOff x="0" y="0"/>
          <a:chExt cx="0" cy="0"/>
        </a:xfrm>
      </p:grpSpPr>
      <p:sp>
        <p:nvSpPr>
          <p:cNvPr id="727" name="Google Shape;727;p22"/>
          <p:cNvSpPr/>
          <p:nvPr/>
        </p:nvSpPr>
        <p:spPr>
          <a:xfrm rot="-10602057">
            <a:off x="12407590" y="-1133853"/>
            <a:ext cx="6240735" cy="2176456"/>
          </a:xfrm>
          <a:custGeom>
            <a:avLst/>
            <a:gdLst/>
            <a:ahLst/>
            <a:cxnLst/>
            <a:rect l="l" t="t" r="r" b="b"/>
            <a:pathLst>
              <a:path w="6240735" h="2176456" extrusionOk="0">
                <a:moveTo>
                  <a:pt x="0" y="0"/>
                </a:moveTo>
                <a:lnTo>
                  <a:pt x="6240735" y="0"/>
                </a:lnTo>
                <a:lnTo>
                  <a:pt x="6240735" y="2176457"/>
                </a:lnTo>
                <a:lnTo>
                  <a:pt x="0" y="2176457"/>
                </a:lnTo>
                <a:lnTo>
                  <a:pt x="0" y="0"/>
                </a:lnTo>
                <a:close/>
              </a:path>
            </a:pathLst>
          </a:custGeom>
          <a:blipFill rotWithShape="1">
            <a:blip r:embed="rId3">
              <a:alphaModFix/>
            </a:blip>
            <a:stretch>
              <a:fillRect/>
            </a:stretch>
          </a:blipFill>
          <a:ln>
            <a:noFill/>
          </a:ln>
        </p:spPr>
        <p:txBody>
          <a:bodyPr/>
          <a:lstStyle/>
          <a:p>
            <a:endParaRPr lang="en-DK"/>
          </a:p>
        </p:txBody>
      </p:sp>
      <p:sp>
        <p:nvSpPr>
          <p:cNvPr id="728" name="Google Shape;728;p22"/>
          <p:cNvSpPr/>
          <p:nvPr/>
        </p:nvSpPr>
        <p:spPr>
          <a:xfrm rot="10598374" flipH="1">
            <a:off x="-440482" y="-1192452"/>
            <a:ext cx="6576787" cy="2293655"/>
          </a:xfrm>
          <a:custGeom>
            <a:avLst/>
            <a:gdLst/>
            <a:ahLst/>
            <a:cxnLst/>
            <a:rect l="l" t="t" r="r" b="b"/>
            <a:pathLst>
              <a:path w="6576787" h="2293655" extrusionOk="0">
                <a:moveTo>
                  <a:pt x="0" y="2293655"/>
                </a:moveTo>
                <a:lnTo>
                  <a:pt x="6576787" y="2293655"/>
                </a:lnTo>
                <a:lnTo>
                  <a:pt x="6576787" y="0"/>
                </a:lnTo>
                <a:lnTo>
                  <a:pt x="0" y="0"/>
                </a:lnTo>
                <a:lnTo>
                  <a:pt x="0" y="2293655"/>
                </a:lnTo>
                <a:close/>
              </a:path>
            </a:pathLst>
          </a:custGeom>
          <a:blipFill rotWithShape="1">
            <a:blip r:embed="rId3">
              <a:alphaModFix/>
            </a:blip>
            <a:stretch>
              <a:fillRect/>
            </a:stretch>
          </a:blipFill>
          <a:ln>
            <a:noFill/>
          </a:ln>
        </p:spPr>
        <p:txBody>
          <a:bodyPr/>
          <a:lstStyle/>
          <a:p>
            <a:endParaRPr lang="en-DK"/>
          </a:p>
        </p:txBody>
      </p:sp>
      <p:grpSp>
        <p:nvGrpSpPr>
          <p:cNvPr id="729" name="Google Shape;729;p22"/>
          <p:cNvGrpSpPr/>
          <p:nvPr/>
        </p:nvGrpSpPr>
        <p:grpSpPr>
          <a:xfrm>
            <a:off x="-1342907" y="9913239"/>
            <a:ext cx="20973813" cy="837562"/>
            <a:chOff x="0" y="-57150"/>
            <a:chExt cx="11607985" cy="463550"/>
          </a:xfrm>
        </p:grpSpPr>
        <p:sp>
          <p:nvSpPr>
            <p:cNvPr id="730" name="Google Shape;730;p22"/>
            <p:cNvSpPr/>
            <p:nvPr/>
          </p:nvSpPr>
          <p:spPr>
            <a:xfrm>
              <a:off x="0" y="0"/>
              <a:ext cx="11607985" cy="406400"/>
            </a:xfrm>
            <a:custGeom>
              <a:avLst/>
              <a:gdLst/>
              <a:ahLst/>
              <a:cxnLst/>
              <a:rect l="l" t="t" r="r" b="b"/>
              <a:pathLst>
                <a:path w="11607985" h="406400" extrusionOk="0">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2"/>
            <p:cNvSpPr txBox="1"/>
            <p:nvPr/>
          </p:nvSpPr>
          <p:spPr>
            <a:xfrm>
              <a:off x="0" y="-57150"/>
              <a:ext cx="11607985"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732" name="Google Shape;732;p22"/>
          <p:cNvGrpSpPr/>
          <p:nvPr/>
        </p:nvGrpSpPr>
        <p:grpSpPr>
          <a:xfrm>
            <a:off x="2488624" y="9913239"/>
            <a:ext cx="13310752" cy="837562"/>
            <a:chOff x="0" y="-57150"/>
            <a:chExt cx="7366854" cy="463550"/>
          </a:xfrm>
        </p:grpSpPr>
        <p:sp>
          <p:nvSpPr>
            <p:cNvPr id="733" name="Google Shape;733;p22"/>
            <p:cNvSpPr/>
            <p:nvPr/>
          </p:nvSpPr>
          <p:spPr>
            <a:xfrm>
              <a:off x="0" y="0"/>
              <a:ext cx="7366853" cy="406400"/>
            </a:xfrm>
            <a:custGeom>
              <a:avLst/>
              <a:gdLst/>
              <a:ahLst/>
              <a:cxnLst/>
              <a:rect l="l" t="t" r="r" b="b"/>
              <a:pathLst>
                <a:path w="7366853" h="406400" extrusionOk="0">
                  <a:moveTo>
                    <a:pt x="7163653" y="0"/>
                  </a:moveTo>
                  <a:cubicBezTo>
                    <a:pt x="7275878" y="0"/>
                    <a:pt x="7366853" y="90976"/>
                    <a:pt x="7366853" y="203200"/>
                  </a:cubicBezTo>
                  <a:cubicBezTo>
                    <a:pt x="7366853" y="315424"/>
                    <a:pt x="7275878" y="406400"/>
                    <a:pt x="7163653" y="406400"/>
                  </a:cubicBezTo>
                  <a:lnTo>
                    <a:pt x="203200" y="406400"/>
                  </a:lnTo>
                  <a:cubicBezTo>
                    <a:pt x="90976" y="406400"/>
                    <a:pt x="0" y="315424"/>
                    <a:pt x="0" y="203200"/>
                  </a:cubicBezTo>
                  <a:cubicBezTo>
                    <a:pt x="0" y="90976"/>
                    <a:pt x="90976" y="0"/>
                    <a:pt x="203200" y="0"/>
                  </a:cubicBezTo>
                  <a:close/>
                </a:path>
              </a:pathLst>
            </a:custGeom>
            <a:solidFill>
              <a:srgbClr val="45B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2"/>
            <p:cNvSpPr txBox="1"/>
            <p:nvPr/>
          </p:nvSpPr>
          <p:spPr>
            <a:xfrm>
              <a:off x="0" y="-57150"/>
              <a:ext cx="7366854"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735" name="Google Shape;735;p22"/>
          <p:cNvGrpSpPr/>
          <p:nvPr/>
        </p:nvGrpSpPr>
        <p:grpSpPr>
          <a:xfrm>
            <a:off x="4131384" y="9913239"/>
            <a:ext cx="10025232" cy="837562"/>
            <a:chOff x="0" y="-57150"/>
            <a:chExt cx="5548478" cy="463550"/>
          </a:xfrm>
        </p:grpSpPr>
        <p:sp>
          <p:nvSpPr>
            <p:cNvPr id="736" name="Google Shape;736;p22"/>
            <p:cNvSpPr/>
            <p:nvPr/>
          </p:nvSpPr>
          <p:spPr>
            <a:xfrm>
              <a:off x="0" y="0"/>
              <a:ext cx="5548478" cy="406400"/>
            </a:xfrm>
            <a:custGeom>
              <a:avLst/>
              <a:gdLst/>
              <a:ahLst/>
              <a:cxnLst/>
              <a:rect l="l" t="t" r="r" b="b"/>
              <a:pathLst>
                <a:path w="5548478" h="406400" extrusionOk="0">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2"/>
            <p:cNvSpPr txBox="1"/>
            <p:nvPr/>
          </p:nvSpPr>
          <p:spPr>
            <a:xfrm>
              <a:off x="0" y="-57150"/>
              <a:ext cx="5548478"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738" name="Google Shape;738;p22"/>
          <p:cNvGrpSpPr/>
          <p:nvPr/>
        </p:nvGrpSpPr>
        <p:grpSpPr>
          <a:xfrm>
            <a:off x="1071820" y="3905729"/>
            <a:ext cx="4589090" cy="5320414"/>
            <a:chOff x="0" y="-57150"/>
            <a:chExt cx="1208649" cy="1401261"/>
          </a:xfrm>
        </p:grpSpPr>
        <p:sp>
          <p:nvSpPr>
            <p:cNvPr id="739" name="Google Shape;739;p22"/>
            <p:cNvSpPr/>
            <p:nvPr/>
          </p:nvSpPr>
          <p:spPr>
            <a:xfrm>
              <a:off x="0" y="0"/>
              <a:ext cx="1208649" cy="1344111"/>
            </a:xfrm>
            <a:custGeom>
              <a:avLst/>
              <a:gdLst/>
              <a:ahLst/>
              <a:cxnLst/>
              <a:rect l="l" t="t" r="r" b="b"/>
              <a:pathLst>
                <a:path w="1208649" h="1344111" extrusionOk="0">
                  <a:moveTo>
                    <a:pt x="86038" y="0"/>
                  </a:moveTo>
                  <a:lnTo>
                    <a:pt x="1122611" y="0"/>
                  </a:lnTo>
                  <a:cubicBezTo>
                    <a:pt x="1170129" y="0"/>
                    <a:pt x="1208649" y="38521"/>
                    <a:pt x="1208649" y="86038"/>
                  </a:cubicBezTo>
                  <a:lnTo>
                    <a:pt x="1208649" y="1258073"/>
                  </a:lnTo>
                  <a:cubicBezTo>
                    <a:pt x="1208649" y="1305591"/>
                    <a:pt x="1170129" y="1344111"/>
                    <a:pt x="1122611" y="1344111"/>
                  </a:cubicBezTo>
                  <a:lnTo>
                    <a:pt x="86038" y="1344111"/>
                  </a:lnTo>
                  <a:cubicBezTo>
                    <a:pt x="38521" y="1344111"/>
                    <a:pt x="0" y="1305591"/>
                    <a:pt x="0" y="1258073"/>
                  </a:cubicBezTo>
                  <a:lnTo>
                    <a:pt x="0" y="86038"/>
                  </a:lnTo>
                  <a:cubicBezTo>
                    <a:pt x="0" y="38521"/>
                    <a:pt x="38521" y="0"/>
                    <a:pt x="86038" y="0"/>
                  </a:cubicBezTo>
                  <a:close/>
                </a:path>
              </a:pathLst>
            </a:custGeom>
            <a:solidFill>
              <a:srgbClr val="5B84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2"/>
            <p:cNvSpPr txBox="1"/>
            <p:nvPr/>
          </p:nvSpPr>
          <p:spPr>
            <a:xfrm>
              <a:off x="0" y="-57150"/>
              <a:ext cx="1208649" cy="1401261"/>
            </a:xfrm>
            <a:prstGeom prst="rect">
              <a:avLst/>
            </a:prstGeom>
            <a:noFill/>
            <a:ln>
              <a:noFill/>
            </a:ln>
          </p:spPr>
          <p:txBody>
            <a:bodyPr spcFirstLastPara="1" wrap="square" lIns="50800" tIns="50800" rIns="50800" bIns="50800" anchor="ctr" anchorCtr="0">
              <a:noAutofit/>
            </a:bodyPr>
            <a:lstStyle/>
            <a:p>
              <a:pPr marL="0" marR="0" lvl="0" indent="0" algn="ctr" rtl="0">
                <a:lnSpc>
                  <a:spcPct val="140017"/>
                </a:lnSpc>
                <a:spcBef>
                  <a:spcPts val="0"/>
                </a:spcBef>
                <a:spcAft>
                  <a:spcPts val="0"/>
                </a:spcAft>
                <a:buNone/>
              </a:pPr>
              <a:r>
                <a:rPr lang="en-US" sz="2299" b="1" i="0" u="sng" strike="noStrike" cap="none">
                  <a:solidFill>
                    <a:srgbClr val="FFFFFF"/>
                  </a:solidFill>
                  <a:latin typeface="Poppins"/>
                  <a:ea typeface="Poppins"/>
                  <a:cs typeface="Poppins"/>
                  <a:sym typeface="Poppins"/>
                </a:rPr>
                <a:t>UNDERSØGELSER OG SPØRGESKEMAER </a:t>
              </a:r>
              <a:endParaRPr sz="2299" b="1" i="0" u="sng" strike="noStrike" cap="none">
                <a:solidFill>
                  <a:srgbClr val="FFFFFF"/>
                </a:solidFill>
                <a:latin typeface="Poppins"/>
                <a:ea typeface="Poppins"/>
                <a:cs typeface="Poppins"/>
                <a:sym typeface="Poppins"/>
              </a:endParaRPr>
            </a:p>
            <a:p>
              <a:pPr marL="431798" marR="0" lvl="1" indent="-215898" algn="l" rtl="0">
                <a:lnSpc>
                  <a:spcPct val="140020"/>
                </a:lnSpc>
                <a:spcBef>
                  <a:spcPts val="0"/>
                </a:spcBef>
                <a:spcAft>
                  <a:spcPts val="0"/>
                </a:spcAft>
                <a:buClr>
                  <a:srgbClr val="FFFFFF"/>
                </a:buClr>
                <a:buSzPts val="1999"/>
                <a:buFont typeface="Arial"/>
                <a:buChar char="•"/>
              </a:pPr>
              <a:r>
                <a:rPr lang="en-US" sz="1999" b="0" i="0" u="none" strike="noStrike" cap="none">
                  <a:solidFill>
                    <a:srgbClr val="FFFFFF"/>
                  </a:solidFill>
                  <a:latin typeface="Poppins"/>
                  <a:ea typeface="Poppins"/>
                  <a:cs typeface="Poppins"/>
                  <a:sym typeface="Poppins"/>
                </a:rPr>
                <a:t>Indsaml kvantitative og kvalitative data fra et bredt publikum.</a:t>
              </a:r>
              <a:endParaRPr/>
            </a:p>
            <a:p>
              <a:pPr marL="0" marR="0" lvl="0" indent="0" algn="l" rtl="0">
                <a:lnSpc>
                  <a:spcPct val="140020"/>
                </a:lnSpc>
                <a:spcBef>
                  <a:spcPts val="0"/>
                </a:spcBef>
                <a:spcAft>
                  <a:spcPts val="0"/>
                </a:spcAft>
                <a:buNone/>
              </a:pPr>
              <a:endParaRPr sz="1999" b="0" i="0" u="none" strike="noStrike" cap="none">
                <a:solidFill>
                  <a:srgbClr val="FFFFFF"/>
                </a:solidFill>
                <a:latin typeface="Poppins"/>
                <a:ea typeface="Poppins"/>
                <a:cs typeface="Poppins"/>
                <a:sym typeface="Poppins"/>
              </a:endParaRPr>
            </a:p>
            <a:p>
              <a:pPr marL="431798" marR="0" lvl="1" indent="-215898" algn="l" rtl="0">
                <a:lnSpc>
                  <a:spcPct val="140020"/>
                </a:lnSpc>
                <a:spcBef>
                  <a:spcPts val="0"/>
                </a:spcBef>
                <a:spcAft>
                  <a:spcPts val="0"/>
                </a:spcAft>
                <a:buClr>
                  <a:srgbClr val="FFFFFF"/>
                </a:buClr>
                <a:buSzPts val="1999"/>
                <a:buFont typeface="Arial"/>
                <a:buChar char="•"/>
              </a:pPr>
              <a:r>
                <a:rPr lang="en-US" sz="1999" b="0" i="0" u="none" strike="noStrike" cap="none">
                  <a:solidFill>
                    <a:srgbClr val="FFFFFF"/>
                  </a:solidFill>
                  <a:latin typeface="Poppins"/>
                  <a:ea typeface="Poppins"/>
                  <a:cs typeface="Poppins"/>
                  <a:sym typeface="Poppins"/>
                </a:rPr>
                <a:t>Det giver værdifulde målinger, der kan guide beslutningstagningen og fremhæve områder, der kan forbedres.</a:t>
              </a:r>
              <a:endParaRPr sz="1999" b="0" i="0" u="none" strike="noStrike" cap="none">
                <a:solidFill>
                  <a:srgbClr val="FFFFFF"/>
                </a:solidFill>
                <a:latin typeface="Poppins"/>
                <a:ea typeface="Poppins"/>
                <a:cs typeface="Poppins"/>
                <a:sym typeface="Poppins"/>
              </a:endParaRPr>
            </a:p>
          </p:txBody>
        </p:sp>
      </p:grpSp>
      <p:sp>
        <p:nvSpPr>
          <p:cNvPr id="741" name="Google Shape;741;p22"/>
          <p:cNvSpPr txBox="1"/>
          <p:nvPr/>
        </p:nvSpPr>
        <p:spPr>
          <a:xfrm>
            <a:off x="3789876" y="657622"/>
            <a:ext cx="10708249" cy="768350"/>
          </a:xfrm>
          <a:prstGeom prst="rect">
            <a:avLst/>
          </a:prstGeom>
          <a:noFill/>
          <a:ln>
            <a:noFill/>
          </a:ln>
        </p:spPr>
        <p:txBody>
          <a:bodyPr spcFirstLastPara="1" wrap="square" lIns="0" tIns="0" rIns="0" bIns="0" anchor="t" anchorCtr="0">
            <a:spAutoFit/>
          </a:bodyPr>
          <a:lstStyle/>
          <a:p>
            <a:pPr marL="0" marR="0" lvl="0" indent="0" algn="ctr" rtl="0">
              <a:lnSpc>
                <a:spcPct val="113000"/>
              </a:lnSpc>
              <a:spcBef>
                <a:spcPts val="0"/>
              </a:spcBef>
              <a:spcAft>
                <a:spcPts val="0"/>
              </a:spcAft>
              <a:buNone/>
            </a:pPr>
            <a:r>
              <a:rPr lang="en-US" sz="5000" b="1" i="0" u="none" strike="noStrike" cap="none">
                <a:solidFill>
                  <a:srgbClr val="002C47"/>
                </a:solidFill>
                <a:latin typeface="Poppins"/>
                <a:ea typeface="Poppins"/>
                <a:cs typeface="Poppins"/>
                <a:sym typeface="Poppins"/>
              </a:rPr>
              <a:t>LEKTION 4</a:t>
            </a:r>
            <a:endParaRPr/>
          </a:p>
        </p:txBody>
      </p:sp>
      <p:sp>
        <p:nvSpPr>
          <p:cNvPr id="742" name="Google Shape;742;p22"/>
          <p:cNvSpPr txBox="1"/>
          <p:nvPr/>
        </p:nvSpPr>
        <p:spPr>
          <a:xfrm>
            <a:off x="6199053" y="1573070"/>
            <a:ext cx="5889894" cy="455295"/>
          </a:xfrm>
          <a:prstGeom prst="rect">
            <a:avLst/>
          </a:prstGeom>
          <a:noFill/>
          <a:ln>
            <a:noFill/>
          </a:ln>
        </p:spPr>
        <p:txBody>
          <a:bodyPr spcFirstLastPara="1" wrap="square" lIns="0" tIns="0" rIns="0" bIns="0" anchor="t" anchorCtr="0">
            <a:spAutoFit/>
          </a:bodyPr>
          <a:lstStyle/>
          <a:p>
            <a:pPr marL="0" marR="0" lvl="0" indent="0" algn="ctr" rtl="0">
              <a:lnSpc>
                <a:spcPct val="113004"/>
              </a:lnSpc>
              <a:spcBef>
                <a:spcPts val="0"/>
              </a:spcBef>
              <a:spcAft>
                <a:spcPts val="0"/>
              </a:spcAft>
              <a:buNone/>
            </a:pPr>
            <a:r>
              <a:rPr lang="en-US" sz="2999" b="1" i="0" u="none" strike="noStrike" cap="none">
                <a:solidFill>
                  <a:srgbClr val="000000"/>
                </a:solidFill>
                <a:latin typeface="Poppins"/>
                <a:ea typeface="Poppins"/>
                <a:cs typeface="Poppins"/>
                <a:sym typeface="Poppins"/>
              </a:rPr>
              <a:t>TEKNIKKER TIL ENGAGEMENT</a:t>
            </a:r>
            <a:endParaRPr/>
          </a:p>
        </p:txBody>
      </p:sp>
      <p:sp>
        <p:nvSpPr>
          <p:cNvPr id="743" name="Google Shape;743;p22"/>
          <p:cNvSpPr txBox="1"/>
          <p:nvPr/>
        </p:nvSpPr>
        <p:spPr>
          <a:xfrm>
            <a:off x="837158" y="2295065"/>
            <a:ext cx="16613700" cy="1034100"/>
          </a:xfrm>
          <a:prstGeom prst="rect">
            <a:avLst/>
          </a:prstGeom>
          <a:noFill/>
          <a:ln>
            <a:noFill/>
          </a:ln>
        </p:spPr>
        <p:txBody>
          <a:bodyPr spcFirstLastPara="1" wrap="square" lIns="0" tIns="0" rIns="0" bIns="0" anchor="t" anchorCtr="0">
            <a:spAutoFit/>
          </a:bodyPr>
          <a:lstStyle/>
          <a:p>
            <a:pPr marL="0" marR="0" lvl="0" indent="0" algn="ctr" rtl="0">
              <a:lnSpc>
                <a:spcPct val="140014"/>
              </a:lnSpc>
              <a:spcBef>
                <a:spcPts val="0"/>
              </a:spcBef>
              <a:spcAft>
                <a:spcPts val="0"/>
              </a:spcAft>
              <a:buNone/>
            </a:pPr>
            <a:r>
              <a:rPr lang="en-US" sz="2799" b="0" i="0" u="none" strike="noStrike" cap="none">
                <a:solidFill>
                  <a:srgbClr val="000000"/>
                </a:solidFill>
                <a:latin typeface="Poppins"/>
                <a:ea typeface="Poppins"/>
                <a:cs typeface="Poppins"/>
                <a:sym typeface="Poppins"/>
              </a:rPr>
              <a:t>Bedste praksis for inddragelse af interessenter lægger vægt på åben og gennemsigtig kommunikation, inddragelse og opfølgning. </a:t>
            </a:r>
            <a:endParaRPr/>
          </a:p>
        </p:txBody>
      </p:sp>
      <p:grpSp>
        <p:nvGrpSpPr>
          <p:cNvPr id="744" name="Google Shape;744;p22"/>
          <p:cNvGrpSpPr/>
          <p:nvPr/>
        </p:nvGrpSpPr>
        <p:grpSpPr>
          <a:xfrm>
            <a:off x="6734839" y="3905729"/>
            <a:ext cx="4589090" cy="5352571"/>
            <a:chOff x="0" y="-57150"/>
            <a:chExt cx="1208649" cy="1409731"/>
          </a:xfrm>
        </p:grpSpPr>
        <p:sp>
          <p:nvSpPr>
            <p:cNvPr id="745" name="Google Shape;745;p22"/>
            <p:cNvSpPr/>
            <p:nvPr/>
          </p:nvSpPr>
          <p:spPr>
            <a:xfrm>
              <a:off x="0" y="0"/>
              <a:ext cx="1208649" cy="1352581"/>
            </a:xfrm>
            <a:custGeom>
              <a:avLst/>
              <a:gdLst/>
              <a:ahLst/>
              <a:cxnLst/>
              <a:rect l="l" t="t" r="r" b="b"/>
              <a:pathLst>
                <a:path w="1208649" h="1352581" extrusionOk="0">
                  <a:moveTo>
                    <a:pt x="86038" y="0"/>
                  </a:moveTo>
                  <a:lnTo>
                    <a:pt x="1122611" y="0"/>
                  </a:lnTo>
                  <a:cubicBezTo>
                    <a:pt x="1170129" y="0"/>
                    <a:pt x="1208649" y="38521"/>
                    <a:pt x="1208649" y="86038"/>
                  </a:cubicBezTo>
                  <a:lnTo>
                    <a:pt x="1208649" y="1266542"/>
                  </a:lnTo>
                  <a:cubicBezTo>
                    <a:pt x="1208649" y="1314060"/>
                    <a:pt x="1170129" y="1352581"/>
                    <a:pt x="1122611" y="1352581"/>
                  </a:cubicBezTo>
                  <a:lnTo>
                    <a:pt x="86038" y="1352581"/>
                  </a:lnTo>
                  <a:cubicBezTo>
                    <a:pt x="38521" y="1352581"/>
                    <a:pt x="0" y="1314060"/>
                    <a:pt x="0" y="1266542"/>
                  </a:cubicBezTo>
                  <a:lnTo>
                    <a:pt x="0" y="86038"/>
                  </a:lnTo>
                  <a:cubicBezTo>
                    <a:pt x="0" y="38521"/>
                    <a:pt x="38521" y="0"/>
                    <a:pt x="86038" y="0"/>
                  </a:cubicBezTo>
                  <a:close/>
                </a:path>
              </a:pathLst>
            </a:custGeom>
            <a:solidFill>
              <a:srgbClr val="5B84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2"/>
            <p:cNvSpPr txBox="1"/>
            <p:nvPr/>
          </p:nvSpPr>
          <p:spPr>
            <a:xfrm>
              <a:off x="0" y="-57150"/>
              <a:ext cx="1208649" cy="1409731"/>
            </a:xfrm>
            <a:prstGeom prst="rect">
              <a:avLst/>
            </a:prstGeom>
            <a:noFill/>
            <a:ln>
              <a:noFill/>
            </a:ln>
          </p:spPr>
          <p:txBody>
            <a:bodyPr spcFirstLastPara="1" wrap="square" lIns="50800" tIns="50800" rIns="50800" bIns="50800" anchor="ctr" anchorCtr="0">
              <a:noAutofit/>
            </a:bodyPr>
            <a:lstStyle/>
            <a:p>
              <a:pPr marL="0" marR="0" lvl="0" indent="0" algn="ctr" rtl="0">
                <a:lnSpc>
                  <a:spcPct val="140017"/>
                </a:lnSpc>
                <a:spcBef>
                  <a:spcPts val="0"/>
                </a:spcBef>
                <a:spcAft>
                  <a:spcPts val="0"/>
                </a:spcAft>
                <a:buNone/>
              </a:pPr>
              <a:r>
                <a:rPr lang="en-US" sz="2299" b="1" i="0" u="sng" strike="noStrike" cap="none">
                  <a:solidFill>
                    <a:srgbClr val="FFFFFF"/>
                  </a:solidFill>
                  <a:latin typeface="Poppins"/>
                  <a:ea typeface="Poppins"/>
                  <a:cs typeface="Poppins"/>
                  <a:sym typeface="Poppins"/>
                </a:rPr>
                <a:t>DIGITAL FORBEDRING</a:t>
              </a:r>
              <a:endParaRPr/>
            </a:p>
            <a:p>
              <a:pPr marL="431798" marR="0" lvl="1" indent="-215898" algn="l" rtl="0">
                <a:lnSpc>
                  <a:spcPct val="140020"/>
                </a:lnSpc>
                <a:spcBef>
                  <a:spcPts val="0"/>
                </a:spcBef>
                <a:spcAft>
                  <a:spcPts val="0"/>
                </a:spcAft>
                <a:buClr>
                  <a:srgbClr val="FFFFFF"/>
                </a:buClr>
                <a:buSzPts val="1999"/>
                <a:buFont typeface="Arial"/>
                <a:buChar char="•"/>
              </a:pPr>
              <a:r>
                <a:rPr lang="en-US" sz="1999" b="0" i="0" u="none" strike="noStrike" cap="none">
                  <a:solidFill>
                    <a:srgbClr val="FFFFFF"/>
                  </a:solidFill>
                  <a:latin typeface="Poppins"/>
                  <a:ea typeface="Poppins"/>
                  <a:cs typeface="Poppins"/>
                  <a:sym typeface="Poppins"/>
                </a:rPr>
                <a:t>Sociale medier, onlinefora og mobilapplikationer muliggør interaktion og feedback i realtid. </a:t>
              </a:r>
              <a:endParaRPr/>
            </a:p>
            <a:p>
              <a:pPr marL="0" marR="0" lvl="0" indent="0" algn="l" rtl="0">
                <a:lnSpc>
                  <a:spcPct val="140020"/>
                </a:lnSpc>
                <a:spcBef>
                  <a:spcPts val="0"/>
                </a:spcBef>
                <a:spcAft>
                  <a:spcPts val="0"/>
                </a:spcAft>
                <a:buNone/>
              </a:pPr>
              <a:endParaRPr sz="1999" b="0" i="0" u="none" strike="noStrike" cap="none">
                <a:solidFill>
                  <a:srgbClr val="FFFFFF"/>
                </a:solidFill>
                <a:latin typeface="Poppins"/>
                <a:ea typeface="Poppins"/>
                <a:cs typeface="Poppins"/>
                <a:sym typeface="Poppins"/>
              </a:endParaRPr>
            </a:p>
            <a:p>
              <a:pPr marL="431798" marR="0" lvl="1" indent="-215898" algn="l" rtl="0">
                <a:lnSpc>
                  <a:spcPct val="140020"/>
                </a:lnSpc>
                <a:spcBef>
                  <a:spcPts val="0"/>
                </a:spcBef>
                <a:spcAft>
                  <a:spcPts val="0"/>
                </a:spcAft>
                <a:buClr>
                  <a:srgbClr val="FFFFFF"/>
                </a:buClr>
                <a:buSzPts val="1999"/>
                <a:buFont typeface="Arial"/>
                <a:buChar char="•"/>
              </a:pPr>
              <a:r>
                <a:rPr lang="en-US" sz="1999" b="0" i="0" u="none" strike="noStrike" cap="none">
                  <a:solidFill>
                    <a:srgbClr val="FFFFFF"/>
                  </a:solidFill>
                  <a:latin typeface="Poppins"/>
                  <a:ea typeface="Poppins"/>
                  <a:cs typeface="Poppins"/>
                  <a:sym typeface="Poppins"/>
                </a:rPr>
                <a:t>Muliggør kontinuerligt engagement og fremmer en følelse af samfundsengagement.</a:t>
              </a:r>
              <a:endParaRPr sz="1999" b="0" i="0" u="none" strike="noStrike" cap="none">
                <a:solidFill>
                  <a:srgbClr val="FFFFFF"/>
                </a:solidFill>
                <a:latin typeface="Poppins"/>
                <a:ea typeface="Poppins"/>
                <a:cs typeface="Poppins"/>
                <a:sym typeface="Poppins"/>
              </a:endParaRPr>
            </a:p>
          </p:txBody>
        </p:sp>
      </p:grpSp>
      <p:grpSp>
        <p:nvGrpSpPr>
          <p:cNvPr id="747" name="Google Shape;747;p22"/>
          <p:cNvGrpSpPr/>
          <p:nvPr/>
        </p:nvGrpSpPr>
        <p:grpSpPr>
          <a:xfrm>
            <a:off x="12400254" y="3873571"/>
            <a:ext cx="4589090" cy="5352571"/>
            <a:chOff x="0" y="-57150"/>
            <a:chExt cx="1208649" cy="1409731"/>
          </a:xfrm>
        </p:grpSpPr>
        <p:sp>
          <p:nvSpPr>
            <p:cNvPr id="748" name="Google Shape;748;p22"/>
            <p:cNvSpPr/>
            <p:nvPr/>
          </p:nvSpPr>
          <p:spPr>
            <a:xfrm>
              <a:off x="0" y="0"/>
              <a:ext cx="1208649" cy="1352581"/>
            </a:xfrm>
            <a:custGeom>
              <a:avLst/>
              <a:gdLst/>
              <a:ahLst/>
              <a:cxnLst/>
              <a:rect l="l" t="t" r="r" b="b"/>
              <a:pathLst>
                <a:path w="1208649" h="1352581" extrusionOk="0">
                  <a:moveTo>
                    <a:pt x="86038" y="0"/>
                  </a:moveTo>
                  <a:lnTo>
                    <a:pt x="1122611" y="0"/>
                  </a:lnTo>
                  <a:cubicBezTo>
                    <a:pt x="1170129" y="0"/>
                    <a:pt x="1208649" y="38521"/>
                    <a:pt x="1208649" y="86038"/>
                  </a:cubicBezTo>
                  <a:lnTo>
                    <a:pt x="1208649" y="1266542"/>
                  </a:lnTo>
                  <a:cubicBezTo>
                    <a:pt x="1208649" y="1314060"/>
                    <a:pt x="1170129" y="1352581"/>
                    <a:pt x="1122611" y="1352581"/>
                  </a:cubicBezTo>
                  <a:lnTo>
                    <a:pt x="86038" y="1352581"/>
                  </a:lnTo>
                  <a:cubicBezTo>
                    <a:pt x="38521" y="1352581"/>
                    <a:pt x="0" y="1314060"/>
                    <a:pt x="0" y="1266542"/>
                  </a:cubicBezTo>
                  <a:lnTo>
                    <a:pt x="0" y="86038"/>
                  </a:lnTo>
                  <a:cubicBezTo>
                    <a:pt x="0" y="38521"/>
                    <a:pt x="38521" y="0"/>
                    <a:pt x="86038" y="0"/>
                  </a:cubicBezTo>
                  <a:close/>
                </a:path>
              </a:pathLst>
            </a:custGeom>
            <a:solidFill>
              <a:srgbClr val="5B84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2"/>
            <p:cNvSpPr txBox="1"/>
            <p:nvPr/>
          </p:nvSpPr>
          <p:spPr>
            <a:xfrm>
              <a:off x="0" y="-57150"/>
              <a:ext cx="1208649" cy="1409731"/>
            </a:xfrm>
            <a:prstGeom prst="rect">
              <a:avLst/>
            </a:prstGeom>
            <a:noFill/>
            <a:ln>
              <a:noFill/>
            </a:ln>
          </p:spPr>
          <p:txBody>
            <a:bodyPr spcFirstLastPara="1" wrap="square" lIns="50800" tIns="50800" rIns="50800" bIns="50800" anchor="ctr" anchorCtr="0">
              <a:noAutofit/>
            </a:bodyPr>
            <a:lstStyle/>
            <a:p>
              <a:pPr marL="0" marR="0" lvl="0" indent="0" algn="ctr" rtl="0">
                <a:lnSpc>
                  <a:spcPct val="140017"/>
                </a:lnSpc>
                <a:spcBef>
                  <a:spcPts val="0"/>
                </a:spcBef>
                <a:spcAft>
                  <a:spcPts val="0"/>
                </a:spcAft>
                <a:buNone/>
              </a:pPr>
              <a:r>
                <a:rPr lang="en-US" sz="2299" b="1" i="0" u="sng" strike="noStrike" cap="none">
                  <a:solidFill>
                    <a:srgbClr val="FFFFFF"/>
                  </a:solidFill>
                  <a:latin typeface="Poppins"/>
                  <a:ea typeface="Poppins"/>
                  <a:cs typeface="Poppins"/>
                  <a:sym typeface="Poppins"/>
                </a:rPr>
                <a:t>LOKALE BEGIVENHEDER</a:t>
              </a:r>
              <a:endParaRPr sz="2299" b="1" i="0" u="sng" strike="noStrike" cap="none">
                <a:solidFill>
                  <a:srgbClr val="FFFFFF"/>
                </a:solidFill>
                <a:latin typeface="Poppins"/>
                <a:ea typeface="Poppins"/>
                <a:cs typeface="Poppins"/>
                <a:sym typeface="Poppins"/>
              </a:endParaRPr>
            </a:p>
            <a:p>
              <a:pPr marL="431798" marR="0" lvl="1" indent="-215898" algn="l" rtl="0">
                <a:lnSpc>
                  <a:spcPct val="140020"/>
                </a:lnSpc>
                <a:spcBef>
                  <a:spcPts val="0"/>
                </a:spcBef>
                <a:spcAft>
                  <a:spcPts val="0"/>
                </a:spcAft>
                <a:buClr>
                  <a:srgbClr val="FFFFFF"/>
                </a:buClr>
                <a:buSzPts val="1999"/>
                <a:buFont typeface="Arial"/>
                <a:buChar char="•"/>
              </a:pPr>
              <a:r>
                <a:rPr lang="en-US" sz="1999" b="0" i="0" u="none" strike="noStrike" cap="none">
                  <a:solidFill>
                    <a:srgbClr val="FFFFFF"/>
                  </a:solidFill>
                  <a:latin typeface="Poppins"/>
                  <a:ea typeface="Poppins"/>
                  <a:cs typeface="Poppins"/>
                  <a:sym typeface="Poppins"/>
                </a:rPr>
                <a:t>Messer, festivaler og samfundsdage spiller en vigtig rolle i at fremme engagement og øge bevidstheden. </a:t>
              </a:r>
              <a:endParaRPr/>
            </a:p>
            <a:p>
              <a:pPr marL="0" marR="0" lvl="0" indent="0" algn="l" rtl="0">
                <a:lnSpc>
                  <a:spcPct val="140020"/>
                </a:lnSpc>
                <a:spcBef>
                  <a:spcPts val="0"/>
                </a:spcBef>
                <a:spcAft>
                  <a:spcPts val="0"/>
                </a:spcAft>
                <a:buNone/>
              </a:pPr>
              <a:endParaRPr sz="1999" b="0" i="0" u="none" strike="noStrike" cap="none">
                <a:solidFill>
                  <a:srgbClr val="FFFFFF"/>
                </a:solidFill>
                <a:latin typeface="Poppins"/>
                <a:ea typeface="Poppins"/>
                <a:cs typeface="Poppins"/>
                <a:sym typeface="Poppins"/>
              </a:endParaRPr>
            </a:p>
            <a:p>
              <a:pPr marL="431798" marR="0" lvl="1" indent="-215898" algn="l" rtl="0">
                <a:lnSpc>
                  <a:spcPct val="140020"/>
                </a:lnSpc>
                <a:spcBef>
                  <a:spcPts val="0"/>
                </a:spcBef>
                <a:spcAft>
                  <a:spcPts val="0"/>
                </a:spcAft>
                <a:buClr>
                  <a:srgbClr val="FFFFFF"/>
                </a:buClr>
                <a:buSzPts val="1999"/>
                <a:buFont typeface="Arial"/>
                <a:buChar char="•"/>
              </a:pPr>
              <a:r>
                <a:rPr lang="en-US" sz="1999" b="0" i="0" u="none" strike="noStrike" cap="none">
                  <a:solidFill>
                    <a:srgbClr val="FFFFFF"/>
                  </a:solidFill>
                  <a:latin typeface="Poppins"/>
                  <a:ea typeface="Poppins"/>
                  <a:cs typeface="Poppins"/>
                  <a:sym typeface="Poppins"/>
                </a:rPr>
                <a:t>Giv beboerne mulighed for at interagere med wellness-programmer i afslappede og behagelige omgivelser.</a:t>
              </a:r>
              <a:endParaRPr sz="1999" b="0" i="0" u="none" strike="noStrike" cap="none">
                <a:solidFill>
                  <a:srgbClr val="FFFFFF"/>
                </a:solidFill>
                <a:latin typeface="Poppins"/>
                <a:ea typeface="Poppins"/>
                <a:cs typeface="Poppins"/>
                <a:sym typeface="Poppins"/>
              </a:endParaRPr>
            </a:p>
          </p:txBody>
        </p:sp>
      </p:grpSp>
      <p:sp>
        <p:nvSpPr>
          <p:cNvPr id="750" name="Google Shape;750;p22"/>
          <p:cNvSpPr/>
          <p:nvPr/>
        </p:nvSpPr>
        <p:spPr>
          <a:xfrm>
            <a:off x="15872215" y="214308"/>
            <a:ext cx="2774170" cy="1664502"/>
          </a:xfrm>
          <a:custGeom>
            <a:avLst/>
            <a:gdLst/>
            <a:ahLst/>
            <a:cxnLst/>
            <a:rect l="l" t="t" r="r" b="b"/>
            <a:pathLst>
              <a:path w="2774170" h="1664502" extrusionOk="0">
                <a:moveTo>
                  <a:pt x="0" y="0"/>
                </a:moveTo>
                <a:lnTo>
                  <a:pt x="2774170" y="0"/>
                </a:lnTo>
                <a:lnTo>
                  <a:pt x="2774170" y="1664502"/>
                </a:lnTo>
                <a:lnTo>
                  <a:pt x="0" y="1664502"/>
                </a:lnTo>
                <a:lnTo>
                  <a:pt x="0" y="0"/>
                </a:lnTo>
                <a:close/>
              </a:path>
            </a:pathLst>
          </a:custGeom>
          <a:blipFill rotWithShape="1">
            <a:blip r:embed="rId4">
              <a:alphaModFix/>
            </a:blip>
            <a:stretch>
              <a:fillRect/>
            </a:stretch>
          </a:blipFill>
          <a:ln>
            <a:noFill/>
          </a:ln>
        </p:spPr>
        <p:txBody>
          <a:bodyPr/>
          <a:lstStyle/>
          <a:p>
            <a:endParaRPr lang="en-DK"/>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8FDE7"/>
        </a:solidFill>
        <a:effectLst/>
      </p:bgPr>
    </p:bg>
    <p:spTree>
      <p:nvGrpSpPr>
        <p:cNvPr id="1" name="Shape 754"/>
        <p:cNvGrpSpPr/>
        <p:nvPr/>
      </p:nvGrpSpPr>
      <p:grpSpPr>
        <a:xfrm>
          <a:off x="0" y="0"/>
          <a:ext cx="0" cy="0"/>
          <a:chOff x="0" y="0"/>
          <a:chExt cx="0" cy="0"/>
        </a:xfrm>
      </p:grpSpPr>
      <p:sp>
        <p:nvSpPr>
          <p:cNvPr id="755" name="Google Shape;755;p23"/>
          <p:cNvSpPr/>
          <p:nvPr/>
        </p:nvSpPr>
        <p:spPr>
          <a:xfrm rot="-10602057">
            <a:off x="12407590" y="-1133853"/>
            <a:ext cx="6240735" cy="2176456"/>
          </a:xfrm>
          <a:custGeom>
            <a:avLst/>
            <a:gdLst/>
            <a:ahLst/>
            <a:cxnLst/>
            <a:rect l="l" t="t" r="r" b="b"/>
            <a:pathLst>
              <a:path w="6240735" h="2176456" extrusionOk="0">
                <a:moveTo>
                  <a:pt x="0" y="0"/>
                </a:moveTo>
                <a:lnTo>
                  <a:pt x="6240735" y="0"/>
                </a:lnTo>
                <a:lnTo>
                  <a:pt x="6240735" y="2176457"/>
                </a:lnTo>
                <a:lnTo>
                  <a:pt x="0" y="2176457"/>
                </a:lnTo>
                <a:lnTo>
                  <a:pt x="0" y="0"/>
                </a:lnTo>
                <a:close/>
              </a:path>
            </a:pathLst>
          </a:custGeom>
          <a:blipFill rotWithShape="1">
            <a:blip r:embed="rId3">
              <a:alphaModFix/>
            </a:blip>
            <a:stretch>
              <a:fillRect/>
            </a:stretch>
          </a:blipFill>
          <a:ln>
            <a:noFill/>
          </a:ln>
        </p:spPr>
        <p:txBody>
          <a:bodyPr/>
          <a:lstStyle/>
          <a:p>
            <a:endParaRPr lang="en-DK"/>
          </a:p>
        </p:txBody>
      </p:sp>
      <p:sp>
        <p:nvSpPr>
          <p:cNvPr id="756" name="Google Shape;756;p23"/>
          <p:cNvSpPr/>
          <p:nvPr/>
        </p:nvSpPr>
        <p:spPr>
          <a:xfrm rot="10598374" flipH="1">
            <a:off x="-440482" y="-1192452"/>
            <a:ext cx="6576787" cy="2293655"/>
          </a:xfrm>
          <a:custGeom>
            <a:avLst/>
            <a:gdLst/>
            <a:ahLst/>
            <a:cxnLst/>
            <a:rect l="l" t="t" r="r" b="b"/>
            <a:pathLst>
              <a:path w="6576787" h="2293655" extrusionOk="0">
                <a:moveTo>
                  <a:pt x="0" y="2293655"/>
                </a:moveTo>
                <a:lnTo>
                  <a:pt x="6576787" y="2293655"/>
                </a:lnTo>
                <a:lnTo>
                  <a:pt x="6576787" y="0"/>
                </a:lnTo>
                <a:lnTo>
                  <a:pt x="0" y="0"/>
                </a:lnTo>
                <a:lnTo>
                  <a:pt x="0" y="2293655"/>
                </a:lnTo>
                <a:close/>
              </a:path>
            </a:pathLst>
          </a:custGeom>
          <a:blipFill rotWithShape="1">
            <a:blip r:embed="rId3">
              <a:alphaModFix/>
            </a:blip>
            <a:stretch>
              <a:fillRect/>
            </a:stretch>
          </a:blipFill>
          <a:ln>
            <a:noFill/>
          </a:ln>
        </p:spPr>
        <p:txBody>
          <a:bodyPr/>
          <a:lstStyle/>
          <a:p>
            <a:endParaRPr lang="en-DK"/>
          </a:p>
        </p:txBody>
      </p:sp>
      <p:grpSp>
        <p:nvGrpSpPr>
          <p:cNvPr id="757" name="Google Shape;757;p23"/>
          <p:cNvGrpSpPr/>
          <p:nvPr/>
        </p:nvGrpSpPr>
        <p:grpSpPr>
          <a:xfrm>
            <a:off x="-1342907" y="9913239"/>
            <a:ext cx="20973813" cy="837562"/>
            <a:chOff x="0" y="-57150"/>
            <a:chExt cx="11607985" cy="463550"/>
          </a:xfrm>
        </p:grpSpPr>
        <p:sp>
          <p:nvSpPr>
            <p:cNvPr id="758" name="Google Shape;758;p23"/>
            <p:cNvSpPr/>
            <p:nvPr/>
          </p:nvSpPr>
          <p:spPr>
            <a:xfrm>
              <a:off x="0" y="0"/>
              <a:ext cx="11607985" cy="406400"/>
            </a:xfrm>
            <a:custGeom>
              <a:avLst/>
              <a:gdLst/>
              <a:ahLst/>
              <a:cxnLst/>
              <a:rect l="l" t="t" r="r" b="b"/>
              <a:pathLst>
                <a:path w="11607985" h="406400" extrusionOk="0">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3"/>
            <p:cNvSpPr txBox="1"/>
            <p:nvPr/>
          </p:nvSpPr>
          <p:spPr>
            <a:xfrm>
              <a:off x="0" y="-57150"/>
              <a:ext cx="11607985"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760" name="Google Shape;760;p23"/>
          <p:cNvGrpSpPr/>
          <p:nvPr/>
        </p:nvGrpSpPr>
        <p:grpSpPr>
          <a:xfrm>
            <a:off x="2488624" y="9913239"/>
            <a:ext cx="13310752" cy="837562"/>
            <a:chOff x="0" y="-57150"/>
            <a:chExt cx="7366854" cy="463550"/>
          </a:xfrm>
        </p:grpSpPr>
        <p:sp>
          <p:nvSpPr>
            <p:cNvPr id="761" name="Google Shape;761;p23"/>
            <p:cNvSpPr/>
            <p:nvPr/>
          </p:nvSpPr>
          <p:spPr>
            <a:xfrm>
              <a:off x="0" y="0"/>
              <a:ext cx="7366853" cy="406400"/>
            </a:xfrm>
            <a:custGeom>
              <a:avLst/>
              <a:gdLst/>
              <a:ahLst/>
              <a:cxnLst/>
              <a:rect l="l" t="t" r="r" b="b"/>
              <a:pathLst>
                <a:path w="7366853" h="406400" extrusionOk="0">
                  <a:moveTo>
                    <a:pt x="7163653" y="0"/>
                  </a:moveTo>
                  <a:cubicBezTo>
                    <a:pt x="7275878" y="0"/>
                    <a:pt x="7366853" y="90976"/>
                    <a:pt x="7366853" y="203200"/>
                  </a:cubicBezTo>
                  <a:cubicBezTo>
                    <a:pt x="7366853" y="315424"/>
                    <a:pt x="7275878" y="406400"/>
                    <a:pt x="7163653" y="406400"/>
                  </a:cubicBezTo>
                  <a:lnTo>
                    <a:pt x="203200" y="406400"/>
                  </a:lnTo>
                  <a:cubicBezTo>
                    <a:pt x="90976" y="406400"/>
                    <a:pt x="0" y="315424"/>
                    <a:pt x="0" y="203200"/>
                  </a:cubicBezTo>
                  <a:cubicBezTo>
                    <a:pt x="0" y="90976"/>
                    <a:pt x="90976" y="0"/>
                    <a:pt x="203200" y="0"/>
                  </a:cubicBezTo>
                  <a:close/>
                </a:path>
              </a:pathLst>
            </a:custGeom>
            <a:solidFill>
              <a:srgbClr val="45B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3"/>
            <p:cNvSpPr txBox="1"/>
            <p:nvPr/>
          </p:nvSpPr>
          <p:spPr>
            <a:xfrm>
              <a:off x="0" y="-57150"/>
              <a:ext cx="7366854"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763" name="Google Shape;763;p23"/>
          <p:cNvGrpSpPr/>
          <p:nvPr/>
        </p:nvGrpSpPr>
        <p:grpSpPr>
          <a:xfrm>
            <a:off x="4131384" y="9913239"/>
            <a:ext cx="10025232" cy="837562"/>
            <a:chOff x="0" y="-57150"/>
            <a:chExt cx="5548478" cy="463550"/>
          </a:xfrm>
        </p:grpSpPr>
        <p:sp>
          <p:nvSpPr>
            <p:cNvPr id="764" name="Google Shape;764;p23"/>
            <p:cNvSpPr/>
            <p:nvPr/>
          </p:nvSpPr>
          <p:spPr>
            <a:xfrm>
              <a:off x="0" y="0"/>
              <a:ext cx="5548478" cy="406400"/>
            </a:xfrm>
            <a:custGeom>
              <a:avLst/>
              <a:gdLst/>
              <a:ahLst/>
              <a:cxnLst/>
              <a:rect l="l" t="t" r="r" b="b"/>
              <a:pathLst>
                <a:path w="5548478" h="406400" extrusionOk="0">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3"/>
            <p:cNvSpPr txBox="1"/>
            <p:nvPr/>
          </p:nvSpPr>
          <p:spPr>
            <a:xfrm>
              <a:off x="0" y="-57150"/>
              <a:ext cx="5548478"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766" name="Google Shape;766;p23"/>
          <p:cNvSpPr/>
          <p:nvPr/>
        </p:nvSpPr>
        <p:spPr>
          <a:xfrm>
            <a:off x="10430903" y="3588673"/>
            <a:ext cx="7451426" cy="4265126"/>
          </a:xfrm>
          <a:custGeom>
            <a:avLst/>
            <a:gdLst/>
            <a:ahLst/>
            <a:cxnLst/>
            <a:rect l="l" t="t" r="r" b="b"/>
            <a:pathLst>
              <a:path w="7451426" h="4265126" extrusionOk="0">
                <a:moveTo>
                  <a:pt x="0" y="0"/>
                </a:moveTo>
                <a:lnTo>
                  <a:pt x="7451426" y="0"/>
                </a:lnTo>
                <a:lnTo>
                  <a:pt x="7451426" y="4265126"/>
                </a:lnTo>
                <a:lnTo>
                  <a:pt x="0" y="4265126"/>
                </a:lnTo>
                <a:lnTo>
                  <a:pt x="0" y="0"/>
                </a:lnTo>
                <a:close/>
              </a:path>
            </a:pathLst>
          </a:custGeom>
          <a:blipFill rotWithShape="1">
            <a:blip r:embed="rId4">
              <a:alphaModFix/>
            </a:blip>
            <a:stretch>
              <a:fillRect/>
            </a:stretch>
          </a:blipFill>
          <a:ln>
            <a:noFill/>
          </a:ln>
        </p:spPr>
        <p:txBody>
          <a:bodyPr/>
          <a:lstStyle/>
          <a:p>
            <a:endParaRPr lang="en-DK"/>
          </a:p>
        </p:txBody>
      </p:sp>
      <p:sp>
        <p:nvSpPr>
          <p:cNvPr id="767" name="Google Shape;767;p23"/>
          <p:cNvSpPr txBox="1"/>
          <p:nvPr/>
        </p:nvSpPr>
        <p:spPr>
          <a:xfrm>
            <a:off x="3789876" y="657622"/>
            <a:ext cx="10708249" cy="768350"/>
          </a:xfrm>
          <a:prstGeom prst="rect">
            <a:avLst/>
          </a:prstGeom>
          <a:noFill/>
          <a:ln>
            <a:noFill/>
          </a:ln>
        </p:spPr>
        <p:txBody>
          <a:bodyPr spcFirstLastPara="1" wrap="square" lIns="0" tIns="0" rIns="0" bIns="0" anchor="t" anchorCtr="0">
            <a:spAutoFit/>
          </a:bodyPr>
          <a:lstStyle/>
          <a:p>
            <a:pPr marL="0" marR="0" lvl="0" indent="0" algn="ctr" rtl="0">
              <a:lnSpc>
                <a:spcPct val="113000"/>
              </a:lnSpc>
              <a:spcBef>
                <a:spcPts val="0"/>
              </a:spcBef>
              <a:spcAft>
                <a:spcPts val="0"/>
              </a:spcAft>
              <a:buNone/>
            </a:pPr>
            <a:r>
              <a:rPr lang="en-US" sz="5000" b="1" i="0" u="none" strike="noStrike" cap="none">
                <a:solidFill>
                  <a:srgbClr val="002C47"/>
                </a:solidFill>
                <a:latin typeface="Poppins"/>
                <a:ea typeface="Poppins"/>
                <a:cs typeface="Poppins"/>
                <a:sym typeface="Poppins"/>
              </a:rPr>
              <a:t>LEKTION 4</a:t>
            </a:r>
            <a:endParaRPr/>
          </a:p>
        </p:txBody>
      </p:sp>
      <p:sp>
        <p:nvSpPr>
          <p:cNvPr id="768" name="Google Shape;768;p23"/>
          <p:cNvSpPr txBox="1"/>
          <p:nvPr/>
        </p:nvSpPr>
        <p:spPr>
          <a:xfrm>
            <a:off x="6199053" y="1573070"/>
            <a:ext cx="5889894" cy="455295"/>
          </a:xfrm>
          <a:prstGeom prst="rect">
            <a:avLst/>
          </a:prstGeom>
          <a:noFill/>
          <a:ln>
            <a:noFill/>
          </a:ln>
        </p:spPr>
        <p:txBody>
          <a:bodyPr spcFirstLastPara="1" wrap="square" lIns="0" tIns="0" rIns="0" bIns="0" anchor="t" anchorCtr="0">
            <a:spAutoFit/>
          </a:bodyPr>
          <a:lstStyle/>
          <a:p>
            <a:pPr marL="0" marR="0" lvl="0" indent="0" algn="ctr" rtl="0">
              <a:lnSpc>
                <a:spcPct val="113004"/>
              </a:lnSpc>
              <a:spcBef>
                <a:spcPts val="0"/>
              </a:spcBef>
              <a:spcAft>
                <a:spcPts val="0"/>
              </a:spcAft>
              <a:buNone/>
            </a:pPr>
            <a:r>
              <a:rPr lang="en-US" sz="2999" b="1" i="0" u="none" strike="noStrike" cap="none">
                <a:solidFill>
                  <a:srgbClr val="000000"/>
                </a:solidFill>
                <a:latin typeface="Poppins"/>
                <a:ea typeface="Poppins"/>
                <a:cs typeface="Poppins"/>
                <a:sym typeface="Poppins"/>
              </a:rPr>
              <a:t>OPBYGNING AF PARTNERSKABER</a:t>
            </a:r>
            <a:endParaRPr/>
          </a:p>
        </p:txBody>
      </p:sp>
      <p:sp>
        <p:nvSpPr>
          <p:cNvPr id="769" name="Google Shape;769;p23"/>
          <p:cNvSpPr txBox="1"/>
          <p:nvPr/>
        </p:nvSpPr>
        <p:spPr>
          <a:xfrm>
            <a:off x="1028700" y="2486950"/>
            <a:ext cx="8972700" cy="7209900"/>
          </a:xfrm>
          <a:prstGeom prst="rect">
            <a:avLst/>
          </a:prstGeom>
          <a:noFill/>
          <a:ln>
            <a:noFill/>
          </a:ln>
        </p:spPr>
        <p:txBody>
          <a:bodyPr spcFirstLastPara="1" wrap="square" lIns="0" tIns="0" rIns="0" bIns="0" anchor="t" anchorCtr="0">
            <a:spAutoFit/>
          </a:bodyPr>
          <a:lstStyle/>
          <a:p>
            <a:pPr marL="561341" marR="0" lvl="1" indent="-280669" algn="just" rtl="0">
              <a:lnSpc>
                <a:spcPct val="140000"/>
              </a:lnSpc>
              <a:spcBef>
                <a:spcPts val="0"/>
              </a:spcBef>
              <a:spcAft>
                <a:spcPts val="0"/>
              </a:spcAft>
              <a:buClr>
                <a:srgbClr val="000000"/>
              </a:buClr>
              <a:buSzPts val="2600"/>
              <a:buFont typeface="Arial"/>
              <a:buChar char="•"/>
            </a:pPr>
            <a:r>
              <a:rPr lang="en-US" sz="2600" b="1" i="0" u="none" strike="noStrike" cap="none">
                <a:solidFill>
                  <a:srgbClr val="000000"/>
                </a:solidFill>
                <a:latin typeface="Poppins"/>
                <a:ea typeface="Poppins"/>
                <a:cs typeface="Poppins"/>
                <a:sym typeface="Poppins"/>
              </a:rPr>
              <a:t>Effektivt samarbejde </a:t>
            </a:r>
            <a:r>
              <a:rPr lang="en-US" sz="2600" b="0" i="0" u="none" strike="noStrike" cap="none">
                <a:solidFill>
                  <a:srgbClr val="000000"/>
                </a:solidFill>
                <a:latin typeface="Poppins"/>
                <a:ea typeface="Poppins"/>
                <a:cs typeface="Poppins"/>
                <a:sym typeface="Poppins"/>
              </a:rPr>
              <a:t>mellem forskellige interessenter er nødvendigt for at opretholde wellness-programmer i lokalsamfundet. </a:t>
            </a:r>
            <a:endParaRPr/>
          </a:p>
          <a:p>
            <a:pPr marL="0" marR="0" lvl="0" indent="0" algn="just" rtl="0">
              <a:lnSpc>
                <a:spcPct val="140000"/>
              </a:lnSpc>
              <a:spcBef>
                <a:spcPts val="0"/>
              </a:spcBef>
              <a:spcAft>
                <a:spcPts val="0"/>
              </a:spcAft>
              <a:buNone/>
            </a:pPr>
            <a:endParaRPr sz="1500" b="0" i="0" u="none" strike="noStrike" cap="none">
              <a:solidFill>
                <a:srgbClr val="000000"/>
              </a:solidFill>
              <a:latin typeface="Poppins"/>
              <a:ea typeface="Poppins"/>
              <a:cs typeface="Poppins"/>
              <a:sym typeface="Poppins"/>
            </a:endParaRPr>
          </a:p>
          <a:p>
            <a:pPr marL="561341" marR="0" lvl="1" indent="-280669" algn="just" rtl="0">
              <a:lnSpc>
                <a:spcPct val="140000"/>
              </a:lnSpc>
              <a:spcBef>
                <a:spcPts val="0"/>
              </a:spcBef>
              <a:spcAft>
                <a:spcPts val="0"/>
              </a:spcAft>
              <a:buClr>
                <a:srgbClr val="000000"/>
              </a:buClr>
              <a:buSzPts val="2600"/>
              <a:buFont typeface="Arial"/>
              <a:buChar char="•"/>
            </a:pPr>
            <a:r>
              <a:rPr lang="en-US" sz="2600" b="0" i="0" u="none" strike="noStrike" cap="none">
                <a:solidFill>
                  <a:srgbClr val="000000"/>
                </a:solidFill>
                <a:latin typeface="Poppins"/>
                <a:ea typeface="Poppins"/>
                <a:cs typeface="Poppins"/>
                <a:sym typeface="Poppins"/>
              </a:rPr>
              <a:t>Disse samarbejder skal være baseret på </a:t>
            </a:r>
            <a:r>
              <a:rPr lang="en-US" sz="2600" b="1" i="0" u="none" strike="noStrike" cap="none">
                <a:solidFill>
                  <a:srgbClr val="000000"/>
                </a:solidFill>
                <a:latin typeface="Poppins"/>
                <a:ea typeface="Poppins"/>
                <a:cs typeface="Poppins"/>
                <a:sym typeface="Poppins"/>
              </a:rPr>
              <a:t>tillid, respekt og fælles mål </a:t>
            </a:r>
            <a:r>
              <a:rPr lang="en-US" sz="2600" b="0" i="0" u="none" strike="noStrike" cap="none">
                <a:solidFill>
                  <a:srgbClr val="000000"/>
                </a:solidFill>
                <a:latin typeface="Poppins"/>
                <a:ea typeface="Poppins"/>
                <a:cs typeface="Poppins"/>
                <a:sym typeface="Poppins"/>
              </a:rPr>
              <a:t>- effektiv kommunikation og gennemsigtighed er nøglen til at skabe tillid mellem partnerne.</a:t>
            </a:r>
            <a:endParaRPr/>
          </a:p>
          <a:p>
            <a:pPr marL="0" marR="0" lvl="0" indent="0" algn="just" rtl="0">
              <a:lnSpc>
                <a:spcPct val="140000"/>
              </a:lnSpc>
              <a:spcBef>
                <a:spcPts val="0"/>
              </a:spcBef>
              <a:spcAft>
                <a:spcPts val="0"/>
              </a:spcAft>
              <a:buNone/>
            </a:pPr>
            <a:endParaRPr sz="1500" b="0" i="0" u="none" strike="noStrike" cap="none">
              <a:solidFill>
                <a:srgbClr val="000000"/>
              </a:solidFill>
              <a:latin typeface="Poppins"/>
              <a:ea typeface="Poppins"/>
              <a:cs typeface="Poppins"/>
              <a:sym typeface="Poppins"/>
            </a:endParaRPr>
          </a:p>
          <a:p>
            <a:pPr marL="561341" marR="0" lvl="1" indent="-280669" algn="just" rtl="0">
              <a:lnSpc>
                <a:spcPct val="140000"/>
              </a:lnSpc>
              <a:spcBef>
                <a:spcPts val="0"/>
              </a:spcBef>
              <a:spcAft>
                <a:spcPts val="0"/>
              </a:spcAft>
              <a:buClr>
                <a:srgbClr val="000000"/>
              </a:buClr>
              <a:buSzPts val="2600"/>
              <a:buFont typeface="Arial"/>
              <a:buChar char="•"/>
            </a:pPr>
            <a:r>
              <a:rPr lang="en-US" sz="2600" b="0" i="0" u="none" strike="noStrike" cap="none">
                <a:solidFill>
                  <a:srgbClr val="000000"/>
                </a:solidFill>
                <a:latin typeface="Poppins"/>
                <a:ea typeface="Poppins"/>
                <a:cs typeface="Poppins"/>
                <a:sym typeface="Poppins"/>
              </a:rPr>
              <a:t>Etablering </a:t>
            </a:r>
            <a:r>
              <a:rPr lang="en-US" sz="2600" b="1" i="0" u="none" strike="noStrike" cap="none">
                <a:solidFill>
                  <a:srgbClr val="000000"/>
                </a:solidFill>
                <a:latin typeface="Poppins"/>
                <a:ea typeface="Poppins"/>
                <a:cs typeface="Poppins"/>
                <a:sym typeface="Poppins"/>
              </a:rPr>
              <a:t>af et evaluerings- og overvågningssystem </a:t>
            </a:r>
            <a:r>
              <a:rPr lang="en-US" sz="2600" b="0" i="0" u="none" strike="noStrike" cap="none">
                <a:solidFill>
                  <a:srgbClr val="000000"/>
                </a:solidFill>
                <a:latin typeface="Poppins"/>
                <a:ea typeface="Poppins"/>
                <a:cs typeface="Poppins"/>
                <a:sym typeface="Poppins"/>
              </a:rPr>
              <a:t>til at spore fremskridt, identificere problemområder og justere planer som reaktion på input er en del af overvågningen og vurderingen af relationen. </a:t>
            </a:r>
            <a:endParaRPr/>
          </a:p>
          <a:p>
            <a:pPr marL="0" marR="0" lvl="0" indent="0" algn="just" rtl="0">
              <a:lnSpc>
                <a:spcPct val="140000"/>
              </a:lnSpc>
              <a:spcBef>
                <a:spcPts val="0"/>
              </a:spcBef>
              <a:spcAft>
                <a:spcPts val="0"/>
              </a:spcAft>
              <a:buNone/>
            </a:pPr>
            <a:endParaRPr sz="2600" b="0" i="0" u="none" strike="noStrike" cap="none">
              <a:solidFill>
                <a:srgbClr val="000000"/>
              </a:solidFill>
              <a:latin typeface="Poppins"/>
              <a:ea typeface="Poppins"/>
              <a:cs typeface="Poppins"/>
              <a:sym typeface="Poppins"/>
            </a:endParaRPr>
          </a:p>
        </p:txBody>
      </p:sp>
      <p:sp>
        <p:nvSpPr>
          <p:cNvPr id="770" name="Google Shape;770;p23"/>
          <p:cNvSpPr/>
          <p:nvPr/>
        </p:nvSpPr>
        <p:spPr>
          <a:xfrm>
            <a:off x="15799376" y="363864"/>
            <a:ext cx="2774170" cy="1664502"/>
          </a:xfrm>
          <a:custGeom>
            <a:avLst/>
            <a:gdLst/>
            <a:ahLst/>
            <a:cxnLst/>
            <a:rect l="l" t="t" r="r" b="b"/>
            <a:pathLst>
              <a:path w="2774170" h="1664502" extrusionOk="0">
                <a:moveTo>
                  <a:pt x="0" y="0"/>
                </a:moveTo>
                <a:lnTo>
                  <a:pt x="2774170" y="0"/>
                </a:lnTo>
                <a:lnTo>
                  <a:pt x="2774170" y="1664501"/>
                </a:lnTo>
                <a:lnTo>
                  <a:pt x="0" y="1664501"/>
                </a:lnTo>
                <a:lnTo>
                  <a:pt x="0" y="0"/>
                </a:lnTo>
                <a:close/>
              </a:path>
            </a:pathLst>
          </a:custGeom>
          <a:blipFill rotWithShape="1">
            <a:blip r:embed="rId5">
              <a:alphaModFix/>
            </a:blip>
            <a:stretch>
              <a:fillRect/>
            </a:stretch>
          </a:blipFill>
          <a:ln>
            <a:noFill/>
          </a:ln>
        </p:spPr>
        <p:txBody>
          <a:bodyPr/>
          <a:lstStyle/>
          <a:p>
            <a:endParaRPr lang="en-DK"/>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8FDE7"/>
        </a:solidFill>
        <a:effectLst/>
      </p:bgPr>
    </p:bg>
    <p:spTree>
      <p:nvGrpSpPr>
        <p:cNvPr id="1" name="Shape 774"/>
        <p:cNvGrpSpPr/>
        <p:nvPr/>
      </p:nvGrpSpPr>
      <p:grpSpPr>
        <a:xfrm>
          <a:off x="0" y="0"/>
          <a:ext cx="0" cy="0"/>
          <a:chOff x="0" y="0"/>
          <a:chExt cx="0" cy="0"/>
        </a:xfrm>
      </p:grpSpPr>
      <p:sp>
        <p:nvSpPr>
          <p:cNvPr id="775" name="Google Shape;775;p24"/>
          <p:cNvSpPr/>
          <p:nvPr/>
        </p:nvSpPr>
        <p:spPr>
          <a:xfrm rot="-10602057">
            <a:off x="12407590" y="-1133853"/>
            <a:ext cx="6240735" cy="2176456"/>
          </a:xfrm>
          <a:custGeom>
            <a:avLst/>
            <a:gdLst/>
            <a:ahLst/>
            <a:cxnLst/>
            <a:rect l="l" t="t" r="r" b="b"/>
            <a:pathLst>
              <a:path w="6240735" h="2176456" extrusionOk="0">
                <a:moveTo>
                  <a:pt x="0" y="0"/>
                </a:moveTo>
                <a:lnTo>
                  <a:pt x="6240735" y="0"/>
                </a:lnTo>
                <a:lnTo>
                  <a:pt x="6240735" y="2176457"/>
                </a:lnTo>
                <a:lnTo>
                  <a:pt x="0" y="2176457"/>
                </a:lnTo>
                <a:lnTo>
                  <a:pt x="0" y="0"/>
                </a:lnTo>
                <a:close/>
              </a:path>
            </a:pathLst>
          </a:custGeom>
          <a:blipFill rotWithShape="1">
            <a:blip r:embed="rId3">
              <a:alphaModFix/>
            </a:blip>
            <a:stretch>
              <a:fillRect/>
            </a:stretch>
          </a:blipFill>
          <a:ln>
            <a:noFill/>
          </a:ln>
        </p:spPr>
        <p:txBody>
          <a:bodyPr/>
          <a:lstStyle/>
          <a:p>
            <a:endParaRPr lang="en-DK"/>
          </a:p>
        </p:txBody>
      </p:sp>
      <p:sp>
        <p:nvSpPr>
          <p:cNvPr id="776" name="Google Shape;776;p24"/>
          <p:cNvSpPr/>
          <p:nvPr/>
        </p:nvSpPr>
        <p:spPr>
          <a:xfrm rot="10598374" flipH="1">
            <a:off x="-440482" y="-1192452"/>
            <a:ext cx="6576787" cy="2293655"/>
          </a:xfrm>
          <a:custGeom>
            <a:avLst/>
            <a:gdLst/>
            <a:ahLst/>
            <a:cxnLst/>
            <a:rect l="l" t="t" r="r" b="b"/>
            <a:pathLst>
              <a:path w="6576787" h="2293655" extrusionOk="0">
                <a:moveTo>
                  <a:pt x="0" y="2293655"/>
                </a:moveTo>
                <a:lnTo>
                  <a:pt x="6576787" y="2293655"/>
                </a:lnTo>
                <a:lnTo>
                  <a:pt x="6576787" y="0"/>
                </a:lnTo>
                <a:lnTo>
                  <a:pt x="0" y="0"/>
                </a:lnTo>
                <a:lnTo>
                  <a:pt x="0" y="2293655"/>
                </a:lnTo>
                <a:close/>
              </a:path>
            </a:pathLst>
          </a:custGeom>
          <a:blipFill rotWithShape="1">
            <a:blip r:embed="rId3">
              <a:alphaModFix/>
            </a:blip>
            <a:stretch>
              <a:fillRect/>
            </a:stretch>
          </a:blipFill>
          <a:ln>
            <a:noFill/>
          </a:ln>
        </p:spPr>
        <p:txBody>
          <a:bodyPr/>
          <a:lstStyle/>
          <a:p>
            <a:endParaRPr lang="en-DK"/>
          </a:p>
        </p:txBody>
      </p:sp>
      <p:grpSp>
        <p:nvGrpSpPr>
          <p:cNvPr id="777" name="Google Shape;777;p24"/>
          <p:cNvGrpSpPr/>
          <p:nvPr/>
        </p:nvGrpSpPr>
        <p:grpSpPr>
          <a:xfrm>
            <a:off x="-1342907" y="9913239"/>
            <a:ext cx="20973813" cy="837562"/>
            <a:chOff x="0" y="-57150"/>
            <a:chExt cx="11607985" cy="463550"/>
          </a:xfrm>
        </p:grpSpPr>
        <p:sp>
          <p:nvSpPr>
            <p:cNvPr id="778" name="Google Shape;778;p24"/>
            <p:cNvSpPr/>
            <p:nvPr/>
          </p:nvSpPr>
          <p:spPr>
            <a:xfrm>
              <a:off x="0" y="0"/>
              <a:ext cx="11607985" cy="406400"/>
            </a:xfrm>
            <a:custGeom>
              <a:avLst/>
              <a:gdLst/>
              <a:ahLst/>
              <a:cxnLst/>
              <a:rect l="l" t="t" r="r" b="b"/>
              <a:pathLst>
                <a:path w="11607985" h="406400" extrusionOk="0">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4"/>
            <p:cNvSpPr txBox="1"/>
            <p:nvPr/>
          </p:nvSpPr>
          <p:spPr>
            <a:xfrm>
              <a:off x="0" y="-57150"/>
              <a:ext cx="11607985"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780" name="Google Shape;780;p24"/>
          <p:cNvGrpSpPr/>
          <p:nvPr/>
        </p:nvGrpSpPr>
        <p:grpSpPr>
          <a:xfrm>
            <a:off x="2488624" y="9913239"/>
            <a:ext cx="13310752" cy="837562"/>
            <a:chOff x="0" y="-57150"/>
            <a:chExt cx="7366854" cy="463550"/>
          </a:xfrm>
        </p:grpSpPr>
        <p:sp>
          <p:nvSpPr>
            <p:cNvPr id="781" name="Google Shape;781;p24"/>
            <p:cNvSpPr/>
            <p:nvPr/>
          </p:nvSpPr>
          <p:spPr>
            <a:xfrm>
              <a:off x="0" y="0"/>
              <a:ext cx="7366853" cy="406400"/>
            </a:xfrm>
            <a:custGeom>
              <a:avLst/>
              <a:gdLst/>
              <a:ahLst/>
              <a:cxnLst/>
              <a:rect l="l" t="t" r="r" b="b"/>
              <a:pathLst>
                <a:path w="7366853" h="406400" extrusionOk="0">
                  <a:moveTo>
                    <a:pt x="7163653" y="0"/>
                  </a:moveTo>
                  <a:cubicBezTo>
                    <a:pt x="7275878" y="0"/>
                    <a:pt x="7366853" y="90976"/>
                    <a:pt x="7366853" y="203200"/>
                  </a:cubicBezTo>
                  <a:cubicBezTo>
                    <a:pt x="7366853" y="315424"/>
                    <a:pt x="7275878" y="406400"/>
                    <a:pt x="7163653" y="406400"/>
                  </a:cubicBezTo>
                  <a:lnTo>
                    <a:pt x="203200" y="406400"/>
                  </a:lnTo>
                  <a:cubicBezTo>
                    <a:pt x="90976" y="406400"/>
                    <a:pt x="0" y="315424"/>
                    <a:pt x="0" y="203200"/>
                  </a:cubicBezTo>
                  <a:cubicBezTo>
                    <a:pt x="0" y="90976"/>
                    <a:pt x="90976" y="0"/>
                    <a:pt x="203200" y="0"/>
                  </a:cubicBezTo>
                  <a:close/>
                </a:path>
              </a:pathLst>
            </a:custGeom>
            <a:solidFill>
              <a:srgbClr val="45B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4"/>
            <p:cNvSpPr txBox="1"/>
            <p:nvPr/>
          </p:nvSpPr>
          <p:spPr>
            <a:xfrm>
              <a:off x="0" y="-57150"/>
              <a:ext cx="7366854"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783" name="Google Shape;783;p24"/>
          <p:cNvGrpSpPr/>
          <p:nvPr/>
        </p:nvGrpSpPr>
        <p:grpSpPr>
          <a:xfrm>
            <a:off x="4131384" y="9913239"/>
            <a:ext cx="10025232" cy="837562"/>
            <a:chOff x="0" y="-57150"/>
            <a:chExt cx="5548478" cy="463550"/>
          </a:xfrm>
        </p:grpSpPr>
        <p:sp>
          <p:nvSpPr>
            <p:cNvPr id="784" name="Google Shape;784;p24"/>
            <p:cNvSpPr/>
            <p:nvPr/>
          </p:nvSpPr>
          <p:spPr>
            <a:xfrm>
              <a:off x="0" y="0"/>
              <a:ext cx="5548478" cy="406400"/>
            </a:xfrm>
            <a:custGeom>
              <a:avLst/>
              <a:gdLst/>
              <a:ahLst/>
              <a:cxnLst/>
              <a:rect l="l" t="t" r="r" b="b"/>
              <a:pathLst>
                <a:path w="5548478" h="406400" extrusionOk="0">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4"/>
            <p:cNvSpPr txBox="1"/>
            <p:nvPr/>
          </p:nvSpPr>
          <p:spPr>
            <a:xfrm>
              <a:off x="0" y="-57150"/>
              <a:ext cx="5548478"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786" name="Google Shape;786;p24"/>
          <p:cNvSpPr/>
          <p:nvPr/>
        </p:nvSpPr>
        <p:spPr>
          <a:xfrm>
            <a:off x="10430903" y="3485872"/>
            <a:ext cx="7451426" cy="4265126"/>
          </a:xfrm>
          <a:custGeom>
            <a:avLst/>
            <a:gdLst/>
            <a:ahLst/>
            <a:cxnLst/>
            <a:rect l="l" t="t" r="r" b="b"/>
            <a:pathLst>
              <a:path w="7451426" h="4265126" extrusionOk="0">
                <a:moveTo>
                  <a:pt x="0" y="0"/>
                </a:moveTo>
                <a:lnTo>
                  <a:pt x="7451426" y="0"/>
                </a:lnTo>
                <a:lnTo>
                  <a:pt x="7451426" y="4265126"/>
                </a:lnTo>
                <a:lnTo>
                  <a:pt x="0" y="4265126"/>
                </a:lnTo>
                <a:lnTo>
                  <a:pt x="0" y="0"/>
                </a:lnTo>
                <a:close/>
              </a:path>
            </a:pathLst>
          </a:custGeom>
          <a:blipFill rotWithShape="1">
            <a:blip r:embed="rId4">
              <a:alphaModFix/>
            </a:blip>
            <a:stretch>
              <a:fillRect/>
            </a:stretch>
          </a:blipFill>
          <a:ln>
            <a:noFill/>
          </a:ln>
        </p:spPr>
        <p:txBody>
          <a:bodyPr/>
          <a:lstStyle/>
          <a:p>
            <a:endParaRPr lang="en-DK"/>
          </a:p>
        </p:txBody>
      </p:sp>
      <p:sp>
        <p:nvSpPr>
          <p:cNvPr id="787" name="Google Shape;787;p24"/>
          <p:cNvSpPr txBox="1"/>
          <p:nvPr/>
        </p:nvSpPr>
        <p:spPr>
          <a:xfrm>
            <a:off x="3789876" y="657622"/>
            <a:ext cx="10708249" cy="768350"/>
          </a:xfrm>
          <a:prstGeom prst="rect">
            <a:avLst/>
          </a:prstGeom>
          <a:noFill/>
          <a:ln>
            <a:noFill/>
          </a:ln>
        </p:spPr>
        <p:txBody>
          <a:bodyPr spcFirstLastPara="1" wrap="square" lIns="0" tIns="0" rIns="0" bIns="0" anchor="t" anchorCtr="0">
            <a:spAutoFit/>
          </a:bodyPr>
          <a:lstStyle/>
          <a:p>
            <a:pPr marL="0" marR="0" lvl="0" indent="0" algn="ctr" rtl="0">
              <a:lnSpc>
                <a:spcPct val="113000"/>
              </a:lnSpc>
              <a:spcBef>
                <a:spcPts val="0"/>
              </a:spcBef>
              <a:spcAft>
                <a:spcPts val="0"/>
              </a:spcAft>
              <a:buNone/>
            </a:pPr>
            <a:r>
              <a:rPr lang="en-US" sz="5000" b="1" i="0" u="none" strike="noStrike" cap="none">
                <a:solidFill>
                  <a:srgbClr val="002C47"/>
                </a:solidFill>
                <a:latin typeface="Poppins"/>
                <a:ea typeface="Poppins"/>
                <a:cs typeface="Poppins"/>
                <a:sym typeface="Poppins"/>
              </a:rPr>
              <a:t>LEKTION 4</a:t>
            </a:r>
            <a:endParaRPr/>
          </a:p>
        </p:txBody>
      </p:sp>
      <p:sp>
        <p:nvSpPr>
          <p:cNvPr id="788" name="Google Shape;788;p24"/>
          <p:cNvSpPr txBox="1"/>
          <p:nvPr/>
        </p:nvSpPr>
        <p:spPr>
          <a:xfrm>
            <a:off x="6199053" y="1573070"/>
            <a:ext cx="5889894" cy="455295"/>
          </a:xfrm>
          <a:prstGeom prst="rect">
            <a:avLst/>
          </a:prstGeom>
          <a:noFill/>
          <a:ln>
            <a:noFill/>
          </a:ln>
        </p:spPr>
        <p:txBody>
          <a:bodyPr spcFirstLastPara="1" wrap="square" lIns="0" tIns="0" rIns="0" bIns="0" anchor="t" anchorCtr="0">
            <a:spAutoFit/>
          </a:bodyPr>
          <a:lstStyle/>
          <a:p>
            <a:pPr marL="0" marR="0" lvl="0" indent="0" algn="ctr" rtl="0">
              <a:lnSpc>
                <a:spcPct val="113004"/>
              </a:lnSpc>
              <a:spcBef>
                <a:spcPts val="0"/>
              </a:spcBef>
              <a:spcAft>
                <a:spcPts val="0"/>
              </a:spcAft>
              <a:buNone/>
            </a:pPr>
            <a:r>
              <a:rPr lang="en-US" sz="2999" b="1" i="0" u="none" strike="noStrike" cap="none">
                <a:solidFill>
                  <a:srgbClr val="000000"/>
                </a:solidFill>
                <a:latin typeface="Poppins"/>
                <a:ea typeface="Poppins"/>
                <a:cs typeface="Poppins"/>
                <a:sym typeface="Poppins"/>
              </a:rPr>
              <a:t>OPBYGNING AF PARTNERSKABER</a:t>
            </a:r>
            <a:endParaRPr/>
          </a:p>
        </p:txBody>
      </p:sp>
      <p:sp>
        <p:nvSpPr>
          <p:cNvPr id="789" name="Google Shape;789;p24"/>
          <p:cNvSpPr txBox="1"/>
          <p:nvPr/>
        </p:nvSpPr>
        <p:spPr>
          <a:xfrm>
            <a:off x="1028700" y="3419197"/>
            <a:ext cx="8663713" cy="4572966"/>
          </a:xfrm>
          <a:prstGeom prst="rect">
            <a:avLst/>
          </a:prstGeom>
          <a:noFill/>
          <a:ln>
            <a:noFill/>
          </a:ln>
        </p:spPr>
        <p:txBody>
          <a:bodyPr spcFirstLastPara="1" wrap="square" lIns="0" tIns="0" rIns="0" bIns="0" anchor="t" anchorCtr="0">
            <a:spAutoFit/>
          </a:bodyPr>
          <a:lstStyle/>
          <a:p>
            <a:pPr marL="561341" marR="0" lvl="1" indent="-280669" algn="just" rtl="0">
              <a:lnSpc>
                <a:spcPct val="140000"/>
              </a:lnSpc>
              <a:spcBef>
                <a:spcPts val="0"/>
              </a:spcBef>
              <a:spcAft>
                <a:spcPts val="0"/>
              </a:spcAft>
              <a:buClr>
                <a:srgbClr val="000000"/>
              </a:buClr>
              <a:buSzPts val="2600"/>
              <a:buFont typeface="Arial"/>
              <a:buChar char="•"/>
            </a:pPr>
            <a:r>
              <a:rPr lang="en-US" sz="2600" b="0" i="0" u="none" strike="noStrike" cap="none">
                <a:solidFill>
                  <a:srgbClr val="000000"/>
                </a:solidFill>
                <a:latin typeface="Poppins"/>
                <a:ea typeface="Poppins"/>
                <a:cs typeface="Poppins"/>
                <a:sym typeface="Poppins"/>
              </a:rPr>
              <a:t>Oprettelse af </a:t>
            </a:r>
            <a:r>
              <a:rPr lang="en-US" sz="2600" b="1" i="0" u="none" strike="noStrike" cap="none">
                <a:solidFill>
                  <a:srgbClr val="000000"/>
                </a:solidFill>
                <a:latin typeface="Poppins"/>
                <a:ea typeface="Poppins"/>
                <a:cs typeface="Poppins"/>
                <a:sym typeface="Poppins"/>
              </a:rPr>
              <a:t>en samarbejdsstrategi</a:t>
            </a:r>
            <a:r>
              <a:rPr lang="en-US" sz="2600" b="0" i="0" u="none" strike="noStrike" cap="none">
                <a:solidFill>
                  <a:srgbClr val="000000"/>
                </a:solidFill>
                <a:latin typeface="Poppins"/>
                <a:ea typeface="Poppins"/>
                <a:cs typeface="Poppins"/>
                <a:sym typeface="Poppins"/>
              </a:rPr>
              <a:t>:</a:t>
            </a:r>
            <a:endParaRPr/>
          </a:p>
          <a:p>
            <a:pPr marL="1122681" marR="0" lvl="2" indent="-374227" algn="just" rtl="0">
              <a:lnSpc>
                <a:spcPct val="140000"/>
              </a:lnSpc>
              <a:spcBef>
                <a:spcPts val="0"/>
              </a:spcBef>
              <a:spcAft>
                <a:spcPts val="0"/>
              </a:spcAft>
              <a:buClr>
                <a:srgbClr val="000000"/>
              </a:buClr>
              <a:buSzPts val="2600"/>
              <a:buFont typeface="Arial"/>
              <a:buChar char="⚬"/>
            </a:pPr>
            <a:r>
              <a:rPr lang="en-US" sz="2600" b="0" i="0" u="none" strike="noStrike" cap="none">
                <a:solidFill>
                  <a:srgbClr val="000000"/>
                </a:solidFill>
                <a:latin typeface="Poppins"/>
                <a:ea typeface="Poppins"/>
                <a:cs typeface="Poppins"/>
                <a:sym typeface="Poppins"/>
              </a:rPr>
              <a:t>Indebærer udvikling af en handlingsplan, der skitserer metoder, ressourcer og tidsplaner for at nå fælles mål.</a:t>
            </a:r>
            <a:endParaRPr/>
          </a:p>
          <a:p>
            <a:pPr marL="0" marR="0" lvl="0" indent="0" algn="just" rtl="0">
              <a:lnSpc>
                <a:spcPct val="140000"/>
              </a:lnSpc>
              <a:spcBef>
                <a:spcPts val="0"/>
              </a:spcBef>
              <a:spcAft>
                <a:spcPts val="0"/>
              </a:spcAft>
              <a:buNone/>
            </a:pPr>
            <a:endParaRPr sz="2600" b="0" i="0" u="none" strike="noStrike" cap="none">
              <a:solidFill>
                <a:srgbClr val="000000"/>
              </a:solidFill>
              <a:latin typeface="Poppins"/>
              <a:ea typeface="Poppins"/>
              <a:cs typeface="Poppins"/>
              <a:sym typeface="Poppins"/>
            </a:endParaRPr>
          </a:p>
          <a:p>
            <a:pPr marL="561341" marR="0" lvl="1" indent="-280669" algn="just" rtl="0">
              <a:lnSpc>
                <a:spcPct val="140000"/>
              </a:lnSpc>
              <a:spcBef>
                <a:spcPts val="0"/>
              </a:spcBef>
              <a:spcAft>
                <a:spcPts val="0"/>
              </a:spcAft>
              <a:buClr>
                <a:srgbClr val="000000"/>
              </a:buClr>
              <a:buSzPts val="2600"/>
              <a:buFont typeface="Arial"/>
              <a:buChar char="•"/>
            </a:pPr>
            <a:r>
              <a:rPr lang="en-US" sz="2600" b="0" i="0" u="none" strike="noStrike" cap="none">
                <a:solidFill>
                  <a:srgbClr val="000000"/>
                </a:solidFill>
                <a:latin typeface="Poppins"/>
                <a:ea typeface="Poppins"/>
                <a:cs typeface="Poppins"/>
                <a:sym typeface="Poppins"/>
              </a:rPr>
              <a:t>En </a:t>
            </a:r>
            <a:r>
              <a:rPr lang="en-US" sz="2600" b="1" i="0" u="none" strike="noStrike" cap="none">
                <a:solidFill>
                  <a:srgbClr val="000000"/>
                </a:solidFill>
                <a:latin typeface="Poppins"/>
                <a:ea typeface="Poppins"/>
                <a:cs typeface="Poppins"/>
                <a:sym typeface="Poppins"/>
              </a:rPr>
              <a:t>handlingsplan</a:t>
            </a:r>
            <a:r>
              <a:rPr lang="en-US" sz="2600" b="0" i="0" u="none" strike="noStrike" cap="none">
                <a:solidFill>
                  <a:srgbClr val="000000"/>
                </a:solidFill>
                <a:latin typeface="Poppins"/>
                <a:ea typeface="Poppins"/>
                <a:cs typeface="Poppins"/>
                <a:sym typeface="Poppins"/>
              </a:rPr>
              <a:t>:</a:t>
            </a:r>
            <a:endParaRPr/>
          </a:p>
          <a:p>
            <a:pPr marL="1122681" marR="0" lvl="2" indent="-374227" algn="just" rtl="0">
              <a:lnSpc>
                <a:spcPct val="140000"/>
              </a:lnSpc>
              <a:spcBef>
                <a:spcPts val="0"/>
              </a:spcBef>
              <a:spcAft>
                <a:spcPts val="0"/>
              </a:spcAft>
              <a:buClr>
                <a:srgbClr val="000000"/>
              </a:buClr>
              <a:buSzPts val="2600"/>
              <a:buFont typeface="Arial"/>
              <a:buChar char="⚬"/>
            </a:pPr>
            <a:r>
              <a:rPr lang="en-US" sz="2600" b="0" i="0" u="none" strike="noStrike" cap="none">
                <a:solidFill>
                  <a:srgbClr val="000000"/>
                </a:solidFill>
                <a:latin typeface="Poppins"/>
                <a:ea typeface="Poppins"/>
                <a:cs typeface="Poppins"/>
                <a:sym typeface="Poppins"/>
              </a:rPr>
              <a:t>Giver en køreplan for samarbejde og specificerer de trin, der kræves for at implementere wellness-programmer effektivt. </a:t>
            </a:r>
            <a:endParaRPr/>
          </a:p>
          <a:p>
            <a:pPr marL="0" marR="0" lvl="0" indent="0" algn="just" rtl="0">
              <a:lnSpc>
                <a:spcPct val="140000"/>
              </a:lnSpc>
              <a:spcBef>
                <a:spcPts val="0"/>
              </a:spcBef>
              <a:spcAft>
                <a:spcPts val="0"/>
              </a:spcAft>
              <a:buNone/>
            </a:pPr>
            <a:endParaRPr sz="2600" b="0" i="0" u="none" strike="noStrike" cap="none">
              <a:solidFill>
                <a:srgbClr val="000000"/>
              </a:solidFill>
              <a:latin typeface="Poppins"/>
              <a:ea typeface="Poppins"/>
              <a:cs typeface="Poppins"/>
              <a:sym typeface="Poppins"/>
            </a:endParaRPr>
          </a:p>
        </p:txBody>
      </p:sp>
      <p:sp>
        <p:nvSpPr>
          <p:cNvPr id="790" name="Google Shape;790;p24"/>
          <p:cNvSpPr/>
          <p:nvPr/>
        </p:nvSpPr>
        <p:spPr>
          <a:xfrm>
            <a:off x="15872215" y="8426049"/>
            <a:ext cx="2774170" cy="1664502"/>
          </a:xfrm>
          <a:custGeom>
            <a:avLst/>
            <a:gdLst/>
            <a:ahLst/>
            <a:cxnLst/>
            <a:rect l="l" t="t" r="r" b="b"/>
            <a:pathLst>
              <a:path w="2774170" h="1664502" extrusionOk="0">
                <a:moveTo>
                  <a:pt x="0" y="0"/>
                </a:moveTo>
                <a:lnTo>
                  <a:pt x="2774170" y="0"/>
                </a:lnTo>
                <a:lnTo>
                  <a:pt x="2774170" y="1664502"/>
                </a:lnTo>
                <a:lnTo>
                  <a:pt x="0" y="1664502"/>
                </a:lnTo>
                <a:lnTo>
                  <a:pt x="0" y="0"/>
                </a:lnTo>
                <a:close/>
              </a:path>
            </a:pathLst>
          </a:custGeom>
          <a:blipFill rotWithShape="1">
            <a:blip r:embed="rId5">
              <a:alphaModFix/>
            </a:blip>
            <a:stretch>
              <a:fillRect/>
            </a:stretch>
          </a:blipFill>
          <a:ln>
            <a:noFill/>
          </a:ln>
        </p:spPr>
        <p:txBody>
          <a:bodyPr/>
          <a:lstStyle/>
          <a:p>
            <a:endParaRPr lang="en-DK"/>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8FDE7"/>
        </a:solidFill>
        <a:effectLst/>
      </p:bgPr>
    </p:bg>
    <p:spTree>
      <p:nvGrpSpPr>
        <p:cNvPr id="1" name="Shape 794"/>
        <p:cNvGrpSpPr/>
        <p:nvPr/>
      </p:nvGrpSpPr>
      <p:grpSpPr>
        <a:xfrm>
          <a:off x="0" y="0"/>
          <a:ext cx="0" cy="0"/>
          <a:chOff x="0" y="0"/>
          <a:chExt cx="0" cy="0"/>
        </a:xfrm>
      </p:grpSpPr>
      <p:sp>
        <p:nvSpPr>
          <p:cNvPr id="795" name="Google Shape;795;p25"/>
          <p:cNvSpPr/>
          <p:nvPr/>
        </p:nvSpPr>
        <p:spPr>
          <a:xfrm rot="-10602057">
            <a:off x="12387093" y="-1133853"/>
            <a:ext cx="6240735" cy="2176456"/>
          </a:xfrm>
          <a:custGeom>
            <a:avLst/>
            <a:gdLst/>
            <a:ahLst/>
            <a:cxnLst/>
            <a:rect l="l" t="t" r="r" b="b"/>
            <a:pathLst>
              <a:path w="6240735" h="2176456" extrusionOk="0">
                <a:moveTo>
                  <a:pt x="0" y="0"/>
                </a:moveTo>
                <a:lnTo>
                  <a:pt x="6240735" y="0"/>
                </a:lnTo>
                <a:lnTo>
                  <a:pt x="6240735" y="2176457"/>
                </a:lnTo>
                <a:lnTo>
                  <a:pt x="0" y="2176457"/>
                </a:lnTo>
                <a:lnTo>
                  <a:pt x="0" y="0"/>
                </a:lnTo>
                <a:close/>
              </a:path>
            </a:pathLst>
          </a:custGeom>
          <a:blipFill rotWithShape="1">
            <a:blip r:embed="rId3">
              <a:alphaModFix/>
            </a:blip>
            <a:stretch>
              <a:fillRect/>
            </a:stretch>
          </a:blipFill>
          <a:ln>
            <a:noFill/>
          </a:ln>
        </p:spPr>
        <p:txBody>
          <a:bodyPr/>
          <a:lstStyle/>
          <a:p>
            <a:endParaRPr lang="en-DK"/>
          </a:p>
        </p:txBody>
      </p:sp>
      <p:sp>
        <p:nvSpPr>
          <p:cNvPr id="796" name="Google Shape;796;p25"/>
          <p:cNvSpPr/>
          <p:nvPr/>
        </p:nvSpPr>
        <p:spPr>
          <a:xfrm rot="10598374" flipH="1">
            <a:off x="-440482" y="-1192452"/>
            <a:ext cx="6576787" cy="2293655"/>
          </a:xfrm>
          <a:custGeom>
            <a:avLst/>
            <a:gdLst/>
            <a:ahLst/>
            <a:cxnLst/>
            <a:rect l="l" t="t" r="r" b="b"/>
            <a:pathLst>
              <a:path w="6576787" h="2293655" extrusionOk="0">
                <a:moveTo>
                  <a:pt x="0" y="2293655"/>
                </a:moveTo>
                <a:lnTo>
                  <a:pt x="6576787" y="2293655"/>
                </a:lnTo>
                <a:lnTo>
                  <a:pt x="6576787" y="0"/>
                </a:lnTo>
                <a:lnTo>
                  <a:pt x="0" y="0"/>
                </a:lnTo>
                <a:lnTo>
                  <a:pt x="0" y="2293655"/>
                </a:lnTo>
                <a:close/>
              </a:path>
            </a:pathLst>
          </a:custGeom>
          <a:blipFill rotWithShape="1">
            <a:blip r:embed="rId3">
              <a:alphaModFix/>
            </a:blip>
            <a:stretch>
              <a:fillRect/>
            </a:stretch>
          </a:blipFill>
          <a:ln>
            <a:noFill/>
          </a:ln>
        </p:spPr>
        <p:txBody>
          <a:bodyPr/>
          <a:lstStyle/>
          <a:p>
            <a:endParaRPr lang="en-DK"/>
          </a:p>
        </p:txBody>
      </p:sp>
      <p:grpSp>
        <p:nvGrpSpPr>
          <p:cNvPr id="797" name="Google Shape;797;p25"/>
          <p:cNvGrpSpPr/>
          <p:nvPr/>
        </p:nvGrpSpPr>
        <p:grpSpPr>
          <a:xfrm>
            <a:off x="-1342907" y="9913239"/>
            <a:ext cx="20973813" cy="837562"/>
            <a:chOff x="0" y="-57150"/>
            <a:chExt cx="11607985" cy="463550"/>
          </a:xfrm>
        </p:grpSpPr>
        <p:sp>
          <p:nvSpPr>
            <p:cNvPr id="798" name="Google Shape;798;p25"/>
            <p:cNvSpPr/>
            <p:nvPr/>
          </p:nvSpPr>
          <p:spPr>
            <a:xfrm>
              <a:off x="0" y="0"/>
              <a:ext cx="11607985" cy="406400"/>
            </a:xfrm>
            <a:custGeom>
              <a:avLst/>
              <a:gdLst/>
              <a:ahLst/>
              <a:cxnLst/>
              <a:rect l="l" t="t" r="r" b="b"/>
              <a:pathLst>
                <a:path w="11607985" h="406400" extrusionOk="0">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5"/>
            <p:cNvSpPr txBox="1"/>
            <p:nvPr/>
          </p:nvSpPr>
          <p:spPr>
            <a:xfrm>
              <a:off x="0" y="-57150"/>
              <a:ext cx="11607985"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800" name="Google Shape;800;p25"/>
          <p:cNvGrpSpPr/>
          <p:nvPr/>
        </p:nvGrpSpPr>
        <p:grpSpPr>
          <a:xfrm>
            <a:off x="4131384" y="9913239"/>
            <a:ext cx="10025232" cy="837562"/>
            <a:chOff x="0" y="-57150"/>
            <a:chExt cx="5548478" cy="463550"/>
          </a:xfrm>
        </p:grpSpPr>
        <p:sp>
          <p:nvSpPr>
            <p:cNvPr id="801" name="Google Shape;801;p25"/>
            <p:cNvSpPr/>
            <p:nvPr/>
          </p:nvSpPr>
          <p:spPr>
            <a:xfrm>
              <a:off x="0" y="0"/>
              <a:ext cx="5548478" cy="406400"/>
            </a:xfrm>
            <a:custGeom>
              <a:avLst/>
              <a:gdLst/>
              <a:ahLst/>
              <a:cxnLst/>
              <a:rect l="l" t="t" r="r" b="b"/>
              <a:pathLst>
                <a:path w="5548478" h="406400" extrusionOk="0">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5"/>
            <p:cNvSpPr txBox="1"/>
            <p:nvPr/>
          </p:nvSpPr>
          <p:spPr>
            <a:xfrm>
              <a:off x="0" y="-57150"/>
              <a:ext cx="5548478"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803" name="Google Shape;803;p25"/>
          <p:cNvSpPr/>
          <p:nvPr/>
        </p:nvSpPr>
        <p:spPr>
          <a:xfrm>
            <a:off x="7406656" y="3295932"/>
            <a:ext cx="2588781" cy="2588781"/>
          </a:xfrm>
          <a:custGeom>
            <a:avLst/>
            <a:gdLst/>
            <a:ahLst/>
            <a:cxnLst/>
            <a:rect l="l" t="t" r="r" b="b"/>
            <a:pathLst>
              <a:path w="2588781" h="2588781" extrusionOk="0">
                <a:moveTo>
                  <a:pt x="0" y="0"/>
                </a:moveTo>
                <a:lnTo>
                  <a:pt x="2588781" y="0"/>
                </a:lnTo>
                <a:lnTo>
                  <a:pt x="2588781" y="2588780"/>
                </a:lnTo>
                <a:lnTo>
                  <a:pt x="0" y="2588780"/>
                </a:lnTo>
                <a:lnTo>
                  <a:pt x="0" y="0"/>
                </a:lnTo>
                <a:close/>
              </a:path>
            </a:pathLst>
          </a:custGeom>
          <a:blipFill rotWithShape="1">
            <a:blip r:embed="rId4">
              <a:alphaModFix/>
            </a:blip>
            <a:stretch>
              <a:fillRect/>
            </a:stretch>
          </a:blipFill>
          <a:ln>
            <a:noFill/>
          </a:ln>
        </p:spPr>
        <p:txBody>
          <a:bodyPr/>
          <a:lstStyle/>
          <a:p>
            <a:endParaRPr lang="en-DK"/>
          </a:p>
        </p:txBody>
      </p:sp>
      <p:sp>
        <p:nvSpPr>
          <p:cNvPr id="804" name="Google Shape;804;p25"/>
          <p:cNvSpPr/>
          <p:nvPr/>
        </p:nvSpPr>
        <p:spPr>
          <a:xfrm>
            <a:off x="7601890" y="3491166"/>
            <a:ext cx="2198312" cy="2198312"/>
          </a:xfrm>
          <a:custGeom>
            <a:avLst/>
            <a:gdLst/>
            <a:ahLst/>
            <a:cxnLst/>
            <a:rect l="l" t="t" r="r" b="b"/>
            <a:pathLst>
              <a:path w="2198312" h="2198312" extrusionOk="0">
                <a:moveTo>
                  <a:pt x="0" y="0"/>
                </a:moveTo>
                <a:lnTo>
                  <a:pt x="2198312" y="0"/>
                </a:lnTo>
                <a:lnTo>
                  <a:pt x="2198312" y="2198312"/>
                </a:lnTo>
                <a:lnTo>
                  <a:pt x="0" y="2198312"/>
                </a:lnTo>
                <a:lnTo>
                  <a:pt x="0" y="0"/>
                </a:lnTo>
                <a:close/>
              </a:path>
            </a:pathLst>
          </a:custGeom>
          <a:blipFill rotWithShape="1">
            <a:blip r:embed="rId5">
              <a:alphaModFix/>
            </a:blip>
            <a:stretch>
              <a:fillRect/>
            </a:stretch>
          </a:blipFill>
          <a:ln>
            <a:noFill/>
          </a:ln>
        </p:spPr>
        <p:txBody>
          <a:bodyPr/>
          <a:lstStyle/>
          <a:p>
            <a:endParaRPr lang="en-DK"/>
          </a:p>
        </p:txBody>
      </p:sp>
      <p:sp>
        <p:nvSpPr>
          <p:cNvPr id="805" name="Google Shape;805;p25"/>
          <p:cNvSpPr/>
          <p:nvPr/>
        </p:nvSpPr>
        <p:spPr>
          <a:xfrm>
            <a:off x="7715874" y="3605150"/>
            <a:ext cx="1970344" cy="1970344"/>
          </a:xfrm>
          <a:custGeom>
            <a:avLst/>
            <a:gdLst/>
            <a:ahLst/>
            <a:cxnLst/>
            <a:rect l="l" t="t" r="r" b="b"/>
            <a:pathLst>
              <a:path w="1970344" h="1970344" extrusionOk="0">
                <a:moveTo>
                  <a:pt x="0" y="0"/>
                </a:moveTo>
                <a:lnTo>
                  <a:pt x="1970345" y="0"/>
                </a:lnTo>
                <a:lnTo>
                  <a:pt x="1970345" y="1970344"/>
                </a:lnTo>
                <a:lnTo>
                  <a:pt x="0" y="1970344"/>
                </a:lnTo>
                <a:lnTo>
                  <a:pt x="0" y="0"/>
                </a:lnTo>
                <a:close/>
              </a:path>
            </a:pathLst>
          </a:custGeom>
          <a:blipFill rotWithShape="1">
            <a:blip r:embed="rId6">
              <a:alphaModFix/>
            </a:blip>
            <a:stretch>
              <a:fillRect/>
            </a:stretch>
          </a:blipFill>
          <a:ln>
            <a:noFill/>
          </a:ln>
        </p:spPr>
        <p:txBody>
          <a:bodyPr/>
          <a:lstStyle/>
          <a:p>
            <a:endParaRPr lang="en-DK"/>
          </a:p>
        </p:txBody>
      </p:sp>
      <p:sp>
        <p:nvSpPr>
          <p:cNvPr id="806" name="Google Shape;806;p25"/>
          <p:cNvSpPr/>
          <p:nvPr/>
        </p:nvSpPr>
        <p:spPr>
          <a:xfrm>
            <a:off x="8180031" y="4028764"/>
            <a:ext cx="1123117" cy="1123117"/>
          </a:xfrm>
          <a:custGeom>
            <a:avLst/>
            <a:gdLst/>
            <a:ahLst/>
            <a:cxnLst/>
            <a:rect l="l" t="t" r="r" b="b"/>
            <a:pathLst>
              <a:path w="1123117" h="1123117" extrusionOk="0">
                <a:moveTo>
                  <a:pt x="0" y="0"/>
                </a:moveTo>
                <a:lnTo>
                  <a:pt x="1123116" y="0"/>
                </a:lnTo>
                <a:lnTo>
                  <a:pt x="1123116" y="1123116"/>
                </a:lnTo>
                <a:lnTo>
                  <a:pt x="0" y="1123116"/>
                </a:lnTo>
                <a:lnTo>
                  <a:pt x="0" y="0"/>
                </a:lnTo>
                <a:close/>
              </a:path>
            </a:pathLst>
          </a:custGeom>
          <a:blipFill rotWithShape="1">
            <a:blip r:embed="rId7">
              <a:alphaModFix/>
            </a:blip>
            <a:stretch>
              <a:fillRect/>
            </a:stretch>
          </a:blipFill>
          <a:ln>
            <a:noFill/>
          </a:ln>
        </p:spPr>
        <p:txBody>
          <a:bodyPr/>
          <a:lstStyle/>
          <a:p>
            <a:endParaRPr lang="en-DK"/>
          </a:p>
        </p:txBody>
      </p:sp>
      <p:sp>
        <p:nvSpPr>
          <p:cNvPr id="807" name="Google Shape;807;p25"/>
          <p:cNvSpPr/>
          <p:nvPr/>
        </p:nvSpPr>
        <p:spPr>
          <a:xfrm>
            <a:off x="14256918" y="3194663"/>
            <a:ext cx="2588781" cy="2588781"/>
          </a:xfrm>
          <a:custGeom>
            <a:avLst/>
            <a:gdLst/>
            <a:ahLst/>
            <a:cxnLst/>
            <a:rect l="l" t="t" r="r" b="b"/>
            <a:pathLst>
              <a:path w="2588781" h="2588781" extrusionOk="0">
                <a:moveTo>
                  <a:pt x="0" y="0"/>
                </a:moveTo>
                <a:lnTo>
                  <a:pt x="2588780" y="0"/>
                </a:lnTo>
                <a:lnTo>
                  <a:pt x="2588780" y="2588781"/>
                </a:lnTo>
                <a:lnTo>
                  <a:pt x="0" y="2588781"/>
                </a:lnTo>
                <a:lnTo>
                  <a:pt x="0" y="0"/>
                </a:lnTo>
                <a:close/>
              </a:path>
            </a:pathLst>
          </a:custGeom>
          <a:blipFill rotWithShape="1">
            <a:blip r:embed="rId4">
              <a:alphaModFix/>
            </a:blip>
            <a:stretch>
              <a:fillRect/>
            </a:stretch>
          </a:blipFill>
          <a:ln>
            <a:noFill/>
          </a:ln>
        </p:spPr>
        <p:txBody>
          <a:bodyPr/>
          <a:lstStyle/>
          <a:p>
            <a:endParaRPr lang="en-DK"/>
          </a:p>
        </p:txBody>
      </p:sp>
      <p:sp>
        <p:nvSpPr>
          <p:cNvPr id="808" name="Google Shape;808;p25"/>
          <p:cNvSpPr/>
          <p:nvPr/>
        </p:nvSpPr>
        <p:spPr>
          <a:xfrm>
            <a:off x="14452152" y="3389897"/>
            <a:ext cx="2198312" cy="2198312"/>
          </a:xfrm>
          <a:custGeom>
            <a:avLst/>
            <a:gdLst/>
            <a:ahLst/>
            <a:cxnLst/>
            <a:rect l="l" t="t" r="r" b="b"/>
            <a:pathLst>
              <a:path w="2198312" h="2198312" extrusionOk="0">
                <a:moveTo>
                  <a:pt x="0" y="0"/>
                </a:moveTo>
                <a:lnTo>
                  <a:pt x="2198312" y="0"/>
                </a:lnTo>
                <a:lnTo>
                  <a:pt x="2198312" y="2198312"/>
                </a:lnTo>
                <a:lnTo>
                  <a:pt x="0" y="2198312"/>
                </a:lnTo>
                <a:lnTo>
                  <a:pt x="0" y="0"/>
                </a:lnTo>
                <a:close/>
              </a:path>
            </a:pathLst>
          </a:custGeom>
          <a:blipFill rotWithShape="1">
            <a:blip r:embed="rId5">
              <a:alphaModFix/>
            </a:blip>
            <a:stretch>
              <a:fillRect/>
            </a:stretch>
          </a:blipFill>
          <a:ln>
            <a:noFill/>
          </a:ln>
        </p:spPr>
        <p:txBody>
          <a:bodyPr/>
          <a:lstStyle/>
          <a:p>
            <a:endParaRPr lang="en-DK"/>
          </a:p>
        </p:txBody>
      </p:sp>
      <p:sp>
        <p:nvSpPr>
          <p:cNvPr id="809" name="Google Shape;809;p25"/>
          <p:cNvSpPr/>
          <p:nvPr/>
        </p:nvSpPr>
        <p:spPr>
          <a:xfrm>
            <a:off x="14566136" y="3503881"/>
            <a:ext cx="1970344" cy="1970344"/>
          </a:xfrm>
          <a:custGeom>
            <a:avLst/>
            <a:gdLst/>
            <a:ahLst/>
            <a:cxnLst/>
            <a:rect l="l" t="t" r="r" b="b"/>
            <a:pathLst>
              <a:path w="1970344" h="1970344" extrusionOk="0">
                <a:moveTo>
                  <a:pt x="0" y="0"/>
                </a:moveTo>
                <a:lnTo>
                  <a:pt x="1970344" y="0"/>
                </a:lnTo>
                <a:lnTo>
                  <a:pt x="1970344" y="1970345"/>
                </a:lnTo>
                <a:lnTo>
                  <a:pt x="0" y="1970345"/>
                </a:lnTo>
                <a:lnTo>
                  <a:pt x="0" y="0"/>
                </a:lnTo>
                <a:close/>
              </a:path>
            </a:pathLst>
          </a:custGeom>
          <a:blipFill rotWithShape="1">
            <a:blip r:embed="rId6">
              <a:alphaModFix/>
            </a:blip>
            <a:stretch>
              <a:fillRect/>
            </a:stretch>
          </a:blipFill>
          <a:ln>
            <a:noFill/>
          </a:ln>
        </p:spPr>
        <p:txBody>
          <a:bodyPr/>
          <a:lstStyle/>
          <a:p>
            <a:endParaRPr lang="en-DK"/>
          </a:p>
        </p:txBody>
      </p:sp>
      <p:sp>
        <p:nvSpPr>
          <p:cNvPr id="810" name="Google Shape;810;p25"/>
          <p:cNvSpPr/>
          <p:nvPr/>
        </p:nvSpPr>
        <p:spPr>
          <a:xfrm>
            <a:off x="14832815" y="3965335"/>
            <a:ext cx="1436986" cy="1002298"/>
          </a:xfrm>
          <a:custGeom>
            <a:avLst/>
            <a:gdLst/>
            <a:ahLst/>
            <a:cxnLst/>
            <a:rect l="l" t="t" r="r" b="b"/>
            <a:pathLst>
              <a:path w="1436986" h="1002298" extrusionOk="0">
                <a:moveTo>
                  <a:pt x="0" y="0"/>
                </a:moveTo>
                <a:lnTo>
                  <a:pt x="1436986" y="0"/>
                </a:lnTo>
                <a:lnTo>
                  <a:pt x="1436986" y="1002298"/>
                </a:lnTo>
                <a:lnTo>
                  <a:pt x="0" y="1002298"/>
                </a:lnTo>
                <a:lnTo>
                  <a:pt x="0" y="0"/>
                </a:lnTo>
                <a:close/>
              </a:path>
            </a:pathLst>
          </a:custGeom>
          <a:blipFill rotWithShape="1">
            <a:blip r:embed="rId8">
              <a:alphaModFix/>
            </a:blip>
            <a:stretch>
              <a:fillRect/>
            </a:stretch>
          </a:blipFill>
          <a:ln>
            <a:noFill/>
          </a:ln>
        </p:spPr>
        <p:txBody>
          <a:bodyPr/>
          <a:lstStyle/>
          <a:p>
            <a:endParaRPr lang="en-DK"/>
          </a:p>
        </p:txBody>
      </p:sp>
      <p:sp>
        <p:nvSpPr>
          <p:cNvPr id="811" name="Google Shape;811;p25"/>
          <p:cNvSpPr/>
          <p:nvPr/>
        </p:nvSpPr>
        <p:spPr>
          <a:xfrm>
            <a:off x="1019577" y="3323222"/>
            <a:ext cx="2588781" cy="2588781"/>
          </a:xfrm>
          <a:custGeom>
            <a:avLst/>
            <a:gdLst/>
            <a:ahLst/>
            <a:cxnLst/>
            <a:rect l="l" t="t" r="r" b="b"/>
            <a:pathLst>
              <a:path w="2588781" h="2588781" extrusionOk="0">
                <a:moveTo>
                  <a:pt x="0" y="0"/>
                </a:moveTo>
                <a:lnTo>
                  <a:pt x="2588781" y="0"/>
                </a:lnTo>
                <a:lnTo>
                  <a:pt x="2588781" y="2588781"/>
                </a:lnTo>
                <a:lnTo>
                  <a:pt x="0" y="2588781"/>
                </a:lnTo>
                <a:lnTo>
                  <a:pt x="0" y="0"/>
                </a:lnTo>
                <a:close/>
              </a:path>
            </a:pathLst>
          </a:custGeom>
          <a:blipFill rotWithShape="1">
            <a:blip r:embed="rId4">
              <a:alphaModFix/>
            </a:blip>
            <a:stretch>
              <a:fillRect/>
            </a:stretch>
          </a:blipFill>
          <a:ln>
            <a:noFill/>
          </a:ln>
        </p:spPr>
        <p:txBody>
          <a:bodyPr/>
          <a:lstStyle/>
          <a:p>
            <a:endParaRPr lang="en-DK"/>
          </a:p>
        </p:txBody>
      </p:sp>
      <p:sp>
        <p:nvSpPr>
          <p:cNvPr id="812" name="Google Shape;812;p25"/>
          <p:cNvSpPr/>
          <p:nvPr/>
        </p:nvSpPr>
        <p:spPr>
          <a:xfrm>
            <a:off x="1214811" y="3518456"/>
            <a:ext cx="2198312" cy="2198312"/>
          </a:xfrm>
          <a:custGeom>
            <a:avLst/>
            <a:gdLst/>
            <a:ahLst/>
            <a:cxnLst/>
            <a:rect l="l" t="t" r="r" b="b"/>
            <a:pathLst>
              <a:path w="2198312" h="2198312" extrusionOk="0">
                <a:moveTo>
                  <a:pt x="0" y="0"/>
                </a:moveTo>
                <a:lnTo>
                  <a:pt x="2198313" y="0"/>
                </a:lnTo>
                <a:lnTo>
                  <a:pt x="2198313" y="2198313"/>
                </a:lnTo>
                <a:lnTo>
                  <a:pt x="0" y="2198313"/>
                </a:lnTo>
                <a:lnTo>
                  <a:pt x="0" y="0"/>
                </a:lnTo>
                <a:close/>
              </a:path>
            </a:pathLst>
          </a:custGeom>
          <a:blipFill rotWithShape="1">
            <a:blip r:embed="rId5">
              <a:alphaModFix/>
            </a:blip>
            <a:stretch>
              <a:fillRect/>
            </a:stretch>
          </a:blipFill>
          <a:ln>
            <a:noFill/>
          </a:ln>
        </p:spPr>
        <p:txBody>
          <a:bodyPr/>
          <a:lstStyle/>
          <a:p>
            <a:endParaRPr lang="en-DK"/>
          </a:p>
        </p:txBody>
      </p:sp>
      <p:sp>
        <p:nvSpPr>
          <p:cNvPr id="813" name="Google Shape;813;p25"/>
          <p:cNvSpPr/>
          <p:nvPr/>
        </p:nvSpPr>
        <p:spPr>
          <a:xfrm>
            <a:off x="1328795" y="3632440"/>
            <a:ext cx="1970344" cy="1970344"/>
          </a:xfrm>
          <a:custGeom>
            <a:avLst/>
            <a:gdLst/>
            <a:ahLst/>
            <a:cxnLst/>
            <a:rect l="l" t="t" r="r" b="b"/>
            <a:pathLst>
              <a:path w="1970344" h="1970344" extrusionOk="0">
                <a:moveTo>
                  <a:pt x="0" y="0"/>
                </a:moveTo>
                <a:lnTo>
                  <a:pt x="1970345" y="0"/>
                </a:lnTo>
                <a:lnTo>
                  <a:pt x="1970345" y="1970345"/>
                </a:lnTo>
                <a:lnTo>
                  <a:pt x="0" y="1970345"/>
                </a:lnTo>
                <a:lnTo>
                  <a:pt x="0" y="0"/>
                </a:lnTo>
                <a:close/>
              </a:path>
            </a:pathLst>
          </a:custGeom>
          <a:blipFill rotWithShape="1">
            <a:blip r:embed="rId6">
              <a:alphaModFix/>
            </a:blip>
            <a:stretch>
              <a:fillRect/>
            </a:stretch>
          </a:blipFill>
          <a:ln>
            <a:noFill/>
          </a:ln>
        </p:spPr>
        <p:txBody>
          <a:bodyPr/>
          <a:lstStyle/>
          <a:p>
            <a:endParaRPr lang="en-DK"/>
          </a:p>
        </p:txBody>
      </p:sp>
      <p:sp>
        <p:nvSpPr>
          <p:cNvPr id="814" name="Google Shape;814;p25"/>
          <p:cNvSpPr/>
          <p:nvPr/>
        </p:nvSpPr>
        <p:spPr>
          <a:xfrm>
            <a:off x="1476839" y="3829431"/>
            <a:ext cx="1674257" cy="1674257"/>
          </a:xfrm>
          <a:custGeom>
            <a:avLst/>
            <a:gdLst/>
            <a:ahLst/>
            <a:cxnLst/>
            <a:rect l="l" t="t" r="r" b="b"/>
            <a:pathLst>
              <a:path w="1674257" h="1674257" extrusionOk="0">
                <a:moveTo>
                  <a:pt x="0" y="0"/>
                </a:moveTo>
                <a:lnTo>
                  <a:pt x="1674257" y="0"/>
                </a:lnTo>
                <a:lnTo>
                  <a:pt x="1674257" y="1674257"/>
                </a:lnTo>
                <a:lnTo>
                  <a:pt x="0" y="1674257"/>
                </a:lnTo>
                <a:lnTo>
                  <a:pt x="0" y="0"/>
                </a:lnTo>
                <a:close/>
              </a:path>
            </a:pathLst>
          </a:custGeom>
          <a:blipFill rotWithShape="1">
            <a:blip r:embed="rId9">
              <a:alphaModFix/>
            </a:blip>
            <a:stretch>
              <a:fillRect/>
            </a:stretch>
          </a:blipFill>
          <a:ln>
            <a:noFill/>
          </a:ln>
        </p:spPr>
        <p:txBody>
          <a:bodyPr/>
          <a:lstStyle/>
          <a:p>
            <a:endParaRPr lang="en-DK"/>
          </a:p>
        </p:txBody>
      </p:sp>
      <p:sp>
        <p:nvSpPr>
          <p:cNvPr id="815" name="Google Shape;815;p25"/>
          <p:cNvSpPr txBox="1"/>
          <p:nvPr/>
        </p:nvSpPr>
        <p:spPr>
          <a:xfrm>
            <a:off x="4590449" y="714494"/>
            <a:ext cx="8670922" cy="964126"/>
          </a:xfrm>
          <a:prstGeom prst="rect">
            <a:avLst/>
          </a:prstGeom>
          <a:noFill/>
          <a:ln>
            <a:noFill/>
          </a:ln>
        </p:spPr>
        <p:txBody>
          <a:bodyPr spcFirstLastPara="1" wrap="square" lIns="0" tIns="0" rIns="0" bIns="0" anchor="t" anchorCtr="0">
            <a:spAutoFit/>
          </a:bodyPr>
          <a:lstStyle/>
          <a:p>
            <a:pPr marL="0" marR="0" lvl="0" indent="0" algn="ctr" rtl="0">
              <a:lnSpc>
                <a:spcPct val="112993"/>
              </a:lnSpc>
              <a:spcBef>
                <a:spcPts val="0"/>
              </a:spcBef>
              <a:spcAft>
                <a:spcPts val="0"/>
              </a:spcAft>
              <a:buNone/>
            </a:pPr>
            <a:r>
              <a:rPr lang="en-US" sz="6326" b="1" i="0" u="none" strike="noStrike" cap="none">
                <a:solidFill>
                  <a:srgbClr val="000000"/>
                </a:solidFill>
                <a:latin typeface="Poppins"/>
                <a:ea typeface="Poppins"/>
                <a:cs typeface="Poppins"/>
                <a:sym typeface="Poppins"/>
              </a:rPr>
              <a:t>Lektion 5</a:t>
            </a:r>
            <a:endParaRPr/>
          </a:p>
        </p:txBody>
      </p:sp>
      <p:sp>
        <p:nvSpPr>
          <p:cNvPr id="816" name="Google Shape;816;p25"/>
          <p:cNvSpPr/>
          <p:nvPr/>
        </p:nvSpPr>
        <p:spPr>
          <a:xfrm>
            <a:off x="15872215" y="196449"/>
            <a:ext cx="2774170" cy="1664502"/>
          </a:xfrm>
          <a:custGeom>
            <a:avLst/>
            <a:gdLst/>
            <a:ahLst/>
            <a:cxnLst/>
            <a:rect l="l" t="t" r="r" b="b"/>
            <a:pathLst>
              <a:path w="2774170" h="1664502" extrusionOk="0">
                <a:moveTo>
                  <a:pt x="0" y="0"/>
                </a:moveTo>
                <a:lnTo>
                  <a:pt x="2774170" y="0"/>
                </a:lnTo>
                <a:lnTo>
                  <a:pt x="2774170" y="1664502"/>
                </a:lnTo>
                <a:lnTo>
                  <a:pt x="0" y="1664502"/>
                </a:lnTo>
                <a:lnTo>
                  <a:pt x="0" y="0"/>
                </a:lnTo>
                <a:close/>
              </a:path>
            </a:pathLst>
          </a:custGeom>
          <a:blipFill rotWithShape="1">
            <a:blip r:embed="rId10">
              <a:alphaModFix/>
            </a:blip>
            <a:stretch>
              <a:fillRect/>
            </a:stretch>
          </a:blipFill>
          <a:ln>
            <a:noFill/>
          </a:ln>
        </p:spPr>
        <p:txBody>
          <a:bodyPr/>
          <a:lstStyle/>
          <a:p>
            <a:endParaRPr lang="en-DK"/>
          </a:p>
        </p:txBody>
      </p:sp>
      <p:sp>
        <p:nvSpPr>
          <p:cNvPr id="817" name="Google Shape;817;p25"/>
          <p:cNvSpPr txBox="1"/>
          <p:nvPr/>
        </p:nvSpPr>
        <p:spPr>
          <a:xfrm>
            <a:off x="5150864" y="6364410"/>
            <a:ext cx="7367065" cy="1496309"/>
          </a:xfrm>
          <a:prstGeom prst="rect">
            <a:avLst/>
          </a:prstGeom>
          <a:noFill/>
          <a:ln>
            <a:noFill/>
          </a:ln>
        </p:spPr>
        <p:txBody>
          <a:bodyPr spcFirstLastPara="1" wrap="square" lIns="0" tIns="0" rIns="0" bIns="0" anchor="t" anchorCtr="0">
            <a:spAutoFit/>
          </a:bodyPr>
          <a:lstStyle/>
          <a:p>
            <a:pPr marL="0" marR="0" lvl="0" indent="0" algn="ctr" rtl="0">
              <a:lnSpc>
                <a:spcPct val="123000"/>
              </a:lnSpc>
              <a:spcBef>
                <a:spcPts val="0"/>
              </a:spcBef>
              <a:spcAft>
                <a:spcPts val="0"/>
              </a:spcAft>
              <a:buNone/>
            </a:pPr>
            <a:r>
              <a:rPr lang="en-US" sz="3200" b="1" i="0" u="none" strike="noStrike" cap="none">
                <a:solidFill>
                  <a:srgbClr val="062D47"/>
                </a:solidFill>
                <a:latin typeface="Poppins"/>
                <a:ea typeface="Poppins"/>
                <a:cs typeface="Poppins"/>
                <a:sym typeface="Poppins"/>
              </a:rPr>
              <a:t>Bidrag til miljø og sundhed</a:t>
            </a:r>
            <a:endParaRPr/>
          </a:p>
          <a:p>
            <a:pPr marL="0" marR="0" lvl="0" indent="0" algn="ctr" rtl="0">
              <a:lnSpc>
                <a:spcPct val="128656"/>
              </a:lnSpc>
              <a:spcBef>
                <a:spcPts val="0"/>
              </a:spcBef>
              <a:spcAft>
                <a:spcPts val="0"/>
              </a:spcAft>
              <a:buNone/>
            </a:pPr>
            <a:endParaRPr sz="3200" b="1" i="0" u="none" strike="noStrike" cap="none">
              <a:solidFill>
                <a:srgbClr val="062D47"/>
              </a:solidFill>
              <a:latin typeface="Poppins"/>
              <a:ea typeface="Poppins"/>
              <a:cs typeface="Poppins"/>
              <a:sym typeface="Poppins"/>
            </a:endParaRPr>
          </a:p>
        </p:txBody>
      </p:sp>
      <p:sp>
        <p:nvSpPr>
          <p:cNvPr id="818" name="Google Shape;818;p25"/>
          <p:cNvSpPr txBox="1"/>
          <p:nvPr/>
        </p:nvSpPr>
        <p:spPr>
          <a:xfrm>
            <a:off x="12833666" y="6340442"/>
            <a:ext cx="5435284" cy="1027496"/>
          </a:xfrm>
          <a:prstGeom prst="rect">
            <a:avLst/>
          </a:prstGeom>
          <a:noFill/>
          <a:ln>
            <a:noFill/>
          </a:ln>
        </p:spPr>
        <p:txBody>
          <a:bodyPr spcFirstLastPara="1" wrap="square" lIns="0" tIns="0" rIns="0" bIns="0" anchor="t" anchorCtr="0">
            <a:spAutoFit/>
          </a:bodyPr>
          <a:lstStyle/>
          <a:p>
            <a:pPr marL="0" marR="0" lvl="0" indent="0" algn="ctr" rtl="0">
              <a:lnSpc>
                <a:spcPct val="125007"/>
              </a:lnSpc>
              <a:spcBef>
                <a:spcPts val="0"/>
              </a:spcBef>
              <a:spcAft>
                <a:spcPts val="0"/>
              </a:spcAft>
              <a:buNone/>
            </a:pPr>
            <a:r>
              <a:rPr lang="en-US" sz="3199" b="1" i="0" u="none" strike="noStrike" cap="none">
                <a:solidFill>
                  <a:srgbClr val="062D47"/>
                </a:solidFill>
                <a:latin typeface="Poppins"/>
                <a:ea typeface="Poppins"/>
                <a:cs typeface="Poppins"/>
                <a:sym typeface="Poppins"/>
              </a:rPr>
              <a:t>Strategier for inddragelse af lokalsamfundet</a:t>
            </a:r>
            <a:endParaRPr/>
          </a:p>
        </p:txBody>
      </p:sp>
      <p:sp>
        <p:nvSpPr>
          <p:cNvPr id="819" name="Google Shape;819;p25"/>
          <p:cNvSpPr txBox="1"/>
          <p:nvPr/>
        </p:nvSpPr>
        <p:spPr>
          <a:xfrm>
            <a:off x="37485" y="6415499"/>
            <a:ext cx="4552964" cy="952439"/>
          </a:xfrm>
          <a:prstGeom prst="rect">
            <a:avLst/>
          </a:prstGeom>
          <a:noFill/>
          <a:ln>
            <a:noFill/>
          </a:ln>
        </p:spPr>
        <p:txBody>
          <a:bodyPr spcFirstLastPara="1" wrap="square" lIns="0" tIns="0" rIns="0" bIns="0" anchor="t" anchorCtr="0">
            <a:spAutoFit/>
          </a:bodyPr>
          <a:lstStyle/>
          <a:p>
            <a:pPr marL="0" marR="0" lvl="0" indent="0" algn="ctr" rtl="0">
              <a:lnSpc>
                <a:spcPct val="113000"/>
              </a:lnSpc>
              <a:spcBef>
                <a:spcPts val="0"/>
              </a:spcBef>
              <a:spcAft>
                <a:spcPts val="0"/>
              </a:spcAft>
              <a:buNone/>
            </a:pPr>
            <a:r>
              <a:rPr lang="en-US" sz="3200" b="1" i="0" u="none" strike="noStrike" cap="none">
                <a:solidFill>
                  <a:srgbClr val="062D47"/>
                </a:solidFill>
                <a:latin typeface="Poppins"/>
                <a:ea typeface="Poppins"/>
                <a:cs typeface="Poppins"/>
                <a:sym typeface="Poppins"/>
              </a:rPr>
              <a:t>Økonomiske og sociale bidrag</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8FDE7"/>
        </a:solidFill>
        <a:effectLst/>
      </p:bgPr>
    </p:bg>
    <p:spTree>
      <p:nvGrpSpPr>
        <p:cNvPr id="1" name="Shape 823"/>
        <p:cNvGrpSpPr/>
        <p:nvPr/>
      </p:nvGrpSpPr>
      <p:grpSpPr>
        <a:xfrm>
          <a:off x="0" y="0"/>
          <a:ext cx="0" cy="0"/>
          <a:chOff x="0" y="0"/>
          <a:chExt cx="0" cy="0"/>
        </a:xfrm>
      </p:grpSpPr>
      <p:sp>
        <p:nvSpPr>
          <p:cNvPr id="824" name="Google Shape;824;p26"/>
          <p:cNvSpPr/>
          <p:nvPr/>
        </p:nvSpPr>
        <p:spPr>
          <a:xfrm rot="4721273" flipH="1">
            <a:off x="-3886689" y="2210540"/>
            <a:ext cx="14314219" cy="4992084"/>
          </a:xfrm>
          <a:custGeom>
            <a:avLst/>
            <a:gdLst/>
            <a:ahLst/>
            <a:cxnLst/>
            <a:rect l="l" t="t" r="r" b="b"/>
            <a:pathLst>
              <a:path w="14314219" h="4992084" extrusionOk="0">
                <a:moveTo>
                  <a:pt x="0" y="4992084"/>
                </a:moveTo>
                <a:lnTo>
                  <a:pt x="14314219" y="4992084"/>
                </a:lnTo>
                <a:lnTo>
                  <a:pt x="14314219" y="0"/>
                </a:lnTo>
                <a:lnTo>
                  <a:pt x="0" y="0"/>
                </a:lnTo>
                <a:lnTo>
                  <a:pt x="0" y="4992084"/>
                </a:lnTo>
                <a:close/>
              </a:path>
            </a:pathLst>
          </a:custGeom>
          <a:blipFill rotWithShape="1">
            <a:blip r:embed="rId3">
              <a:alphaModFix/>
            </a:blip>
            <a:stretch>
              <a:fillRect/>
            </a:stretch>
          </a:blipFill>
          <a:ln>
            <a:noFill/>
          </a:ln>
        </p:spPr>
        <p:txBody>
          <a:bodyPr/>
          <a:lstStyle/>
          <a:p>
            <a:endParaRPr lang="en-DK"/>
          </a:p>
        </p:txBody>
      </p:sp>
      <p:grpSp>
        <p:nvGrpSpPr>
          <p:cNvPr id="825" name="Google Shape;825;p26"/>
          <p:cNvGrpSpPr/>
          <p:nvPr/>
        </p:nvGrpSpPr>
        <p:grpSpPr>
          <a:xfrm>
            <a:off x="4308324" y="946396"/>
            <a:ext cx="857867" cy="857867"/>
            <a:chOff x="0" y="0"/>
            <a:chExt cx="812800" cy="812800"/>
          </a:xfrm>
        </p:grpSpPr>
        <p:sp>
          <p:nvSpPr>
            <p:cNvPr id="826" name="Google Shape;826;p26"/>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6"/>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828" name="Google Shape;828;p26"/>
          <p:cNvGrpSpPr/>
          <p:nvPr/>
        </p:nvGrpSpPr>
        <p:grpSpPr>
          <a:xfrm>
            <a:off x="4960410" y="2226096"/>
            <a:ext cx="604566" cy="604566"/>
            <a:chOff x="0" y="0"/>
            <a:chExt cx="812800" cy="812800"/>
          </a:xfrm>
        </p:grpSpPr>
        <p:sp>
          <p:nvSpPr>
            <p:cNvPr id="829" name="Google Shape;829;p26"/>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6"/>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831" name="Google Shape;831;p26"/>
          <p:cNvGrpSpPr/>
          <p:nvPr/>
        </p:nvGrpSpPr>
        <p:grpSpPr>
          <a:xfrm>
            <a:off x="4364199" y="681913"/>
            <a:ext cx="637633" cy="637633"/>
            <a:chOff x="0" y="0"/>
            <a:chExt cx="812800" cy="812800"/>
          </a:xfrm>
        </p:grpSpPr>
        <p:sp>
          <p:nvSpPr>
            <p:cNvPr id="832" name="Google Shape;832;p26"/>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6"/>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834" name="Google Shape;834;p26"/>
          <p:cNvSpPr/>
          <p:nvPr/>
        </p:nvSpPr>
        <p:spPr>
          <a:xfrm>
            <a:off x="-3755300" y="0"/>
            <a:ext cx="8713709" cy="10289262"/>
          </a:xfrm>
          <a:custGeom>
            <a:avLst/>
            <a:gdLst/>
            <a:ahLst/>
            <a:cxnLst/>
            <a:rect l="l" t="t" r="r" b="b"/>
            <a:pathLst>
              <a:path w="21041995" h="24846662" extrusionOk="0">
                <a:moveTo>
                  <a:pt x="0" y="0"/>
                </a:moveTo>
                <a:lnTo>
                  <a:pt x="0" y="24846662"/>
                </a:lnTo>
                <a:lnTo>
                  <a:pt x="21008848" y="24846662"/>
                </a:lnTo>
                <a:cubicBezTo>
                  <a:pt x="21008848" y="24846662"/>
                  <a:pt x="21040344" y="24600281"/>
                  <a:pt x="21041995" y="24141557"/>
                </a:cubicBezTo>
                <a:lnTo>
                  <a:pt x="21041995" y="24141557"/>
                </a:lnTo>
                <a:lnTo>
                  <a:pt x="21041995" y="24065103"/>
                </a:lnTo>
                <a:lnTo>
                  <a:pt x="21041995" y="24065103"/>
                </a:lnTo>
                <a:cubicBezTo>
                  <a:pt x="21035772" y="22316314"/>
                  <a:pt x="20592160" y="17791937"/>
                  <a:pt x="16774033" y="12121388"/>
                </a:cubicBezTo>
                <a:cubicBezTo>
                  <a:pt x="11671681" y="4543806"/>
                  <a:pt x="12586843" y="0"/>
                  <a:pt x="12586843" y="0"/>
                </a:cubicBezTo>
                <a:close/>
              </a:path>
            </a:pathLst>
          </a:custGeom>
          <a:blipFill rotWithShape="1">
            <a:blip r:embed="rId4">
              <a:alphaModFix/>
            </a:blip>
            <a:stretch>
              <a:fillRect l="-17355" r="-59704"/>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6"/>
          <p:cNvSpPr/>
          <p:nvPr/>
        </p:nvSpPr>
        <p:spPr>
          <a:xfrm rot="2903702">
            <a:off x="-6099048" y="6299337"/>
            <a:ext cx="10909314" cy="3709167"/>
          </a:xfrm>
          <a:custGeom>
            <a:avLst/>
            <a:gdLst/>
            <a:ahLst/>
            <a:cxnLst/>
            <a:rect l="l" t="t" r="r" b="b"/>
            <a:pathLst>
              <a:path w="10909314" h="3709167" extrusionOk="0">
                <a:moveTo>
                  <a:pt x="0" y="0"/>
                </a:moveTo>
                <a:lnTo>
                  <a:pt x="10909314" y="0"/>
                </a:lnTo>
                <a:lnTo>
                  <a:pt x="10909314" y="3709167"/>
                </a:lnTo>
                <a:lnTo>
                  <a:pt x="0" y="3709167"/>
                </a:lnTo>
                <a:lnTo>
                  <a:pt x="0" y="0"/>
                </a:lnTo>
                <a:close/>
              </a:path>
            </a:pathLst>
          </a:custGeom>
          <a:blipFill rotWithShape="1">
            <a:blip r:embed="rId5">
              <a:alphaModFix amt="77000"/>
            </a:blip>
            <a:stretch>
              <a:fillRect/>
            </a:stretch>
          </a:blipFill>
          <a:ln>
            <a:noFill/>
          </a:ln>
        </p:spPr>
        <p:txBody>
          <a:bodyPr/>
          <a:lstStyle/>
          <a:p>
            <a:endParaRPr lang="en-DK"/>
          </a:p>
        </p:txBody>
      </p:sp>
      <p:sp>
        <p:nvSpPr>
          <p:cNvPr id="836" name="Google Shape;836;p26"/>
          <p:cNvSpPr txBox="1"/>
          <p:nvPr/>
        </p:nvSpPr>
        <p:spPr>
          <a:xfrm>
            <a:off x="9900852" y="1026731"/>
            <a:ext cx="6756843" cy="687672"/>
          </a:xfrm>
          <a:prstGeom prst="rect">
            <a:avLst/>
          </a:prstGeom>
          <a:noFill/>
          <a:ln>
            <a:noFill/>
          </a:ln>
        </p:spPr>
        <p:txBody>
          <a:bodyPr spcFirstLastPara="1" wrap="square" lIns="0" tIns="0" rIns="0" bIns="0" anchor="t" anchorCtr="0">
            <a:spAutoFit/>
          </a:bodyPr>
          <a:lstStyle/>
          <a:p>
            <a:pPr marL="0" marR="0" lvl="0" indent="0" algn="r" rtl="0">
              <a:lnSpc>
                <a:spcPct val="113002"/>
              </a:lnSpc>
              <a:spcBef>
                <a:spcPts val="0"/>
              </a:spcBef>
              <a:spcAft>
                <a:spcPts val="0"/>
              </a:spcAft>
              <a:buNone/>
            </a:pPr>
            <a:r>
              <a:rPr lang="en-US" sz="4499" b="0" i="0" u="none" strike="noStrike" cap="none">
                <a:solidFill>
                  <a:srgbClr val="002C47"/>
                </a:solidFill>
                <a:latin typeface="Poppins"/>
                <a:ea typeface="Poppins"/>
                <a:cs typeface="Poppins"/>
                <a:sym typeface="Poppins"/>
              </a:rPr>
              <a:t>INDLEDNING</a:t>
            </a:r>
            <a:endParaRPr/>
          </a:p>
        </p:txBody>
      </p:sp>
      <p:sp>
        <p:nvSpPr>
          <p:cNvPr id="837" name="Google Shape;837;p26"/>
          <p:cNvSpPr txBox="1"/>
          <p:nvPr/>
        </p:nvSpPr>
        <p:spPr>
          <a:xfrm>
            <a:off x="7721941" y="2332904"/>
            <a:ext cx="9520284" cy="3679833"/>
          </a:xfrm>
          <a:prstGeom prst="rect">
            <a:avLst/>
          </a:prstGeom>
          <a:noFill/>
          <a:ln>
            <a:noFill/>
          </a:ln>
        </p:spPr>
        <p:txBody>
          <a:bodyPr spcFirstLastPara="1" wrap="square" lIns="0" tIns="0" rIns="0" bIns="0" anchor="t" anchorCtr="0">
            <a:spAutoFit/>
          </a:bodyPr>
          <a:lstStyle/>
          <a:p>
            <a:pPr marL="0" marR="0" lvl="0" indent="0" algn="just" rtl="0">
              <a:lnSpc>
                <a:spcPct val="130000"/>
              </a:lnSpc>
              <a:spcBef>
                <a:spcPts val="0"/>
              </a:spcBef>
              <a:spcAft>
                <a:spcPts val="0"/>
              </a:spcAft>
              <a:buNone/>
            </a:pPr>
            <a:r>
              <a:rPr lang="en-US" sz="2770" b="0" i="0" u="none" strike="noStrike" cap="none">
                <a:solidFill>
                  <a:srgbClr val="000000"/>
                </a:solidFill>
                <a:latin typeface="Poppins"/>
                <a:ea typeface="Poppins"/>
                <a:cs typeface="Poppins"/>
                <a:sym typeface="Poppins"/>
              </a:rPr>
              <a:t>Denne lektion har til formål </a:t>
            </a:r>
            <a:r>
              <a:rPr lang="en-US" sz="2770" b="1" i="0" u="none" strike="noStrike" cap="none">
                <a:solidFill>
                  <a:srgbClr val="0E8388"/>
                </a:solidFill>
                <a:latin typeface="Poppins"/>
                <a:ea typeface="Poppins"/>
                <a:cs typeface="Poppins"/>
                <a:sym typeface="Poppins"/>
              </a:rPr>
              <a:t>at udstyre ejere og ledere af små virksomheder </a:t>
            </a:r>
            <a:r>
              <a:rPr lang="en-US" sz="2770" b="0" i="0" u="none" strike="noStrike" cap="none">
                <a:solidFill>
                  <a:srgbClr val="000000"/>
                </a:solidFill>
                <a:latin typeface="Poppins"/>
                <a:ea typeface="Poppins"/>
                <a:cs typeface="Poppins"/>
                <a:sym typeface="Poppins"/>
              </a:rPr>
              <a:t>med</a:t>
            </a:r>
            <a:r>
              <a:rPr lang="en-US" sz="2770" b="1" i="0" u="none" strike="noStrike" cap="none">
                <a:solidFill>
                  <a:srgbClr val="0E8388"/>
                </a:solidFill>
                <a:latin typeface="Poppins"/>
                <a:ea typeface="Poppins"/>
                <a:cs typeface="Poppins"/>
                <a:sym typeface="Poppins"/>
              </a:rPr>
              <a:t> den viden og de praktiske strategier, der </a:t>
            </a:r>
            <a:r>
              <a:rPr lang="en-US" sz="2770" b="0" i="0" u="none" strike="noStrike" cap="none">
                <a:solidFill>
                  <a:srgbClr val="000000"/>
                </a:solidFill>
                <a:latin typeface="Poppins"/>
                <a:ea typeface="Poppins"/>
                <a:cs typeface="Poppins"/>
                <a:sym typeface="Poppins"/>
              </a:rPr>
              <a:t>er nødvendige for aktivt at bidrage til deres lokalsamfunds velfærd. </a:t>
            </a:r>
            <a:endParaRPr/>
          </a:p>
          <a:p>
            <a:pPr marL="0" marR="0" lvl="0" indent="0" algn="just" rtl="0">
              <a:lnSpc>
                <a:spcPct val="130000"/>
              </a:lnSpc>
              <a:spcBef>
                <a:spcPts val="0"/>
              </a:spcBef>
              <a:spcAft>
                <a:spcPts val="0"/>
              </a:spcAft>
              <a:buNone/>
            </a:pPr>
            <a:endParaRPr sz="2770" b="0" i="0" u="none" strike="noStrike" cap="none">
              <a:solidFill>
                <a:srgbClr val="000000"/>
              </a:solidFill>
              <a:latin typeface="Poppins"/>
              <a:ea typeface="Poppins"/>
              <a:cs typeface="Poppins"/>
              <a:sym typeface="Poppins"/>
            </a:endParaRPr>
          </a:p>
          <a:p>
            <a:pPr marL="0" marR="0" lvl="0" indent="0" algn="just" rtl="0">
              <a:lnSpc>
                <a:spcPct val="130000"/>
              </a:lnSpc>
              <a:spcBef>
                <a:spcPts val="0"/>
              </a:spcBef>
              <a:spcAft>
                <a:spcPts val="0"/>
              </a:spcAft>
              <a:buNone/>
            </a:pPr>
            <a:r>
              <a:rPr lang="en-US" sz="2770" b="0" i="0" u="none" strike="noStrike" cap="none">
                <a:solidFill>
                  <a:srgbClr val="000000"/>
                </a:solidFill>
                <a:latin typeface="Poppins"/>
                <a:ea typeface="Poppins"/>
                <a:cs typeface="Poppins"/>
                <a:sym typeface="Poppins"/>
              </a:rPr>
              <a:t>Små virksomheder kan gennemføre initiativer, der øger deres succes og skaber en positiv og varig indvirkning på deres samfund.</a:t>
            </a:r>
            <a:endParaRPr/>
          </a:p>
        </p:txBody>
      </p:sp>
      <p:sp>
        <p:nvSpPr>
          <p:cNvPr id="838" name="Google Shape;838;p26"/>
          <p:cNvSpPr txBox="1"/>
          <p:nvPr/>
        </p:nvSpPr>
        <p:spPr>
          <a:xfrm>
            <a:off x="9144000" y="295358"/>
            <a:ext cx="12215659" cy="768350"/>
          </a:xfrm>
          <a:prstGeom prst="rect">
            <a:avLst/>
          </a:prstGeom>
          <a:noFill/>
          <a:ln>
            <a:noFill/>
          </a:ln>
        </p:spPr>
        <p:txBody>
          <a:bodyPr spcFirstLastPara="1" wrap="square" lIns="0" tIns="0" rIns="0" bIns="0" anchor="t" anchorCtr="0">
            <a:spAutoFit/>
          </a:bodyPr>
          <a:lstStyle/>
          <a:p>
            <a:pPr marL="0" marR="0" lvl="0" indent="0" algn="ctr" rtl="0">
              <a:lnSpc>
                <a:spcPct val="113000"/>
              </a:lnSpc>
              <a:spcBef>
                <a:spcPts val="0"/>
              </a:spcBef>
              <a:spcAft>
                <a:spcPts val="0"/>
              </a:spcAft>
              <a:buNone/>
            </a:pPr>
            <a:r>
              <a:rPr lang="en-US" sz="5000" b="1" i="0" u="none" strike="noStrike" cap="none">
                <a:solidFill>
                  <a:srgbClr val="002C47"/>
                </a:solidFill>
                <a:latin typeface="Poppins"/>
                <a:ea typeface="Poppins"/>
                <a:cs typeface="Poppins"/>
                <a:sym typeface="Poppins"/>
              </a:rPr>
              <a:t>LEKTION 5</a:t>
            </a:r>
            <a:endParaRPr/>
          </a:p>
        </p:txBody>
      </p:sp>
      <p:sp>
        <p:nvSpPr>
          <p:cNvPr id="839" name="Google Shape;839;p26"/>
          <p:cNvSpPr/>
          <p:nvPr/>
        </p:nvSpPr>
        <p:spPr>
          <a:xfrm>
            <a:off x="1883336" y="-147955"/>
            <a:ext cx="2774170" cy="1664502"/>
          </a:xfrm>
          <a:custGeom>
            <a:avLst/>
            <a:gdLst/>
            <a:ahLst/>
            <a:cxnLst/>
            <a:rect l="l" t="t" r="r" b="b"/>
            <a:pathLst>
              <a:path w="2774170" h="1664502" extrusionOk="0">
                <a:moveTo>
                  <a:pt x="0" y="0"/>
                </a:moveTo>
                <a:lnTo>
                  <a:pt x="2774169" y="0"/>
                </a:lnTo>
                <a:lnTo>
                  <a:pt x="2774169" y="1664502"/>
                </a:lnTo>
                <a:lnTo>
                  <a:pt x="0" y="1664502"/>
                </a:lnTo>
                <a:lnTo>
                  <a:pt x="0" y="0"/>
                </a:lnTo>
                <a:close/>
              </a:path>
            </a:pathLst>
          </a:custGeom>
          <a:blipFill rotWithShape="1">
            <a:blip r:embed="rId6">
              <a:alphaModFix/>
            </a:blip>
            <a:stretch>
              <a:fillRect/>
            </a:stretch>
          </a:blipFill>
          <a:ln>
            <a:noFill/>
          </a:ln>
        </p:spPr>
        <p:txBody>
          <a:bodyPr/>
          <a:lstStyle/>
          <a:p>
            <a:endParaRPr lang="en-DK"/>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8FDE7"/>
        </a:solidFill>
        <a:effectLst/>
      </p:bgPr>
    </p:bg>
    <p:spTree>
      <p:nvGrpSpPr>
        <p:cNvPr id="1" name="Shape 843"/>
        <p:cNvGrpSpPr/>
        <p:nvPr/>
      </p:nvGrpSpPr>
      <p:grpSpPr>
        <a:xfrm>
          <a:off x="0" y="0"/>
          <a:ext cx="0" cy="0"/>
          <a:chOff x="0" y="0"/>
          <a:chExt cx="0" cy="0"/>
        </a:xfrm>
      </p:grpSpPr>
      <p:grpSp>
        <p:nvGrpSpPr>
          <p:cNvPr id="844" name="Google Shape;844;p27"/>
          <p:cNvGrpSpPr/>
          <p:nvPr/>
        </p:nvGrpSpPr>
        <p:grpSpPr>
          <a:xfrm>
            <a:off x="-1338191" y="9888216"/>
            <a:ext cx="20973813" cy="837562"/>
            <a:chOff x="0" y="-57150"/>
            <a:chExt cx="11607985" cy="463550"/>
          </a:xfrm>
        </p:grpSpPr>
        <p:sp>
          <p:nvSpPr>
            <p:cNvPr id="845" name="Google Shape;845;p27"/>
            <p:cNvSpPr/>
            <p:nvPr/>
          </p:nvSpPr>
          <p:spPr>
            <a:xfrm>
              <a:off x="0" y="0"/>
              <a:ext cx="11607985" cy="406400"/>
            </a:xfrm>
            <a:custGeom>
              <a:avLst/>
              <a:gdLst/>
              <a:ahLst/>
              <a:cxnLst/>
              <a:rect l="l" t="t" r="r" b="b"/>
              <a:pathLst>
                <a:path w="11607985" h="406400" extrusionOk="0">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7"/>
            <p:cNvSpPr txBox="1"/>
            <p:nvPr/>
          </p:nvSpPr>
          <p:spPr>
            <a:xfrm>
              <a:off x="0" y="-57150"/>
              <a:ext cx="11607985"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847" name="Google Shape;847;p27"/>
          <p:cNvGrpSpPr/>
          <p:nvPr/>
        </p:nvGrpSpPr>
        <p:grpSpPr>
          <a:xfrm>
            <a:off x="2493339" y="9888216"/>
            <a:ext cx="13310752" cy="837562"/>
            <a:chOff x="0" y="-57150"/>
            <a:chExt cx="7366854" cy="463550"/>
          </a:xfrm>
        </p:grpSpPr>
        <p:sp>
          <p:nvSpPr>
            <p:cNvPr id="848" name="Google Shape;848;p27"/>
            <p:cNvSpPr/>
            <p:nvPr/>
          </p:nvSpPr>
          <p:spPr>
            <a:xfrm>
              <a:off x="0" y="0"/>
              <a:ext cx="7366853" cy="406400"/>
            </a:xfrm>
            <a:custGeom>
              <a:avLst/>
              <a:gdLst/>
              <a:ahLst/>
              <a:cxnLst/>
              <a:rect l="l" t="t" r="r" b="b"/>
              <a:pathLst>
                <a:path w="7366853" h="406400" extrusionOk="0">
                  <a:moveTo>
                    <a:pt x="7163653" y="0"/>
                  </a:moveTo>
                  <a:cubicBezTo>
                    <a:pt x="7275878" y="0"/>
                    <a:pt x="7366853" y="90976"/>
                    <a:pt x="7366853" y="203200"/>
                  </a:cubicBezTo>
                  <a:cubicBezTo>
                    <a:pt x="7366853" y="315424"/>
                    <a:pt x="7275878" y="406400"/>
                    <a:pt x="7163653" y="406400"/>
                  </a:cubicBezTo>
                  <a:lnTo>
                    <a:pt x="203200" y="406400"/>
                  </a:lnTo>
                  <a:cubicBezTo>
                    <a:pt x="90976" y="406400"/>
                    <a:pt x="0" y="315424"/>
                    <a:pt x="0" y="203200"/>
                  </a:cubicBezTo>
                  <a:cubicBezTo>
                    <a:pt x="0" y="90976"/>
                    <a:pt x="90976" y="0"/>
                    <a:pt x="203200" y="0"/>
                  </a:cubicBezTo>
                  <a:close/>
                </a:path>
              </a:pathLst>
            </a:custGeom>
            <a:solidFill>
              <a:srgbClr val="45B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7"/>
            <p:cNvSpPr txBox="1"/>
            <p:nvPr/>
          </p:nvSpPr>
          <p:spPr>
            <a:xfrm>
              <a:off x="0" y="-57150"/>
              <a:ext cx="7366854"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850" name="Google Shape;850;p27"/>
          <p:cNvGrpSpPr/>
          <p:nvPr/>
        </p:nvGrpSpPr>
        <p:grpSpPr>
          <a:xfrm>
            <a:off x="4136099" y="9888216"/>
            <a:ext cx="10025232" cy="837562"/>
            <a:chOff x="0" y="-57150"/>
            <a:chExt cx="5548478" cy="463550"/>
          </a:xfrm>
        </p:grpSpPr>
        <p:sp>
          <p:nvSpPr>
            <p:cNvPr id="851" name="Google Shape;851;p27"/>
            <p:cNvSpPr/>
            <p:nvPr/>
          </p:nvSpPr>
          <p:spPr>
            <a:xfrm>
              <a:off x="0" y="0"/>
              <a:ext cx="5548478" cy="406400"/>
            </a:xfrm>
            <a:custGeom>
              <a:avLst/>
              <a:gdLst/>
              <a:ahLst/>
              <a:cxnLst/>
              <a:rect l="l" t="t" r="r" b="b"/>
              <a:pathLst>
                <a:path w="5548478" h="406400" extrusionOk="0">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7"/>
            <p:cNvSpPr txBox="1"/>
            <p:nvPr/>
          </p:nvSpPr>
          <p:spPr>
            <a:xfrm>
              <a:off x="0" y="-57150"/>
              <a:ext cx="5548478"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853" name="Google Shape;853;p27"/>
          <p:cNvSpPr/>
          <p:nvPr/>
        </p:nvSpPr>
        <p:spPr>
          <a:xfrm rot="-10520999">
            <a:off x="11117560" y="-1223620"/>
            <a:ext cx="8711052" cy="3037979"/>
          </a:xfrm>
          <a:custGeom>
            <a:avLst/>
            <a:gdLst/>
            <a:ahLst/>
            <a:cxnLst/>
            <a:rect l="l" t="t" r="r" b="b"/>
            <a:pathLst>
              <a:path w="8711052" h="3037979" extrusionOk="0">
                <a:moveTo>
                  <a:pt x="0" y="0"/>
                </a:moveTo>
                <a:lnTo>
                  <a:pt x="8711051" y="0"/>
                </a:lnTo>
                <a:lnTo>
                  <a:pt x="8711051" y="3037979"/>
                </a:lnTo>
                <a:lnTo>
                  <a:pt x="0" y="3037979"/>
                </a:lnTo>
                <a:lnTo>
                  <a:pt x="0" y="0"/>
                </a:lnTo>
                <a:close/>
              </a:path>
            </a:pathLst>
          </a:custGeom>
          <a:blipFill rotWithShape="1">
            <a:blip r:embed="rId3">
              <a:alphaModFix/>
            </a:blip>
            <a:stretch>
              <a:fillRect/>
            </a:stretch>
          </a:blipFill>
          <a:ln>
            <a:noFill/>
          </a:ln>
        </p:spPr>
        <p:txBody>
          <a:bodyPr/>
          <a:lstStyle/>
          <a:p>
            <a:endParaRPr lang="en-DK"/>
          </a:p>
        </p:txBody>
      </p:sp>
      <p:sp>
        <p:nvSpPr>
          <p:cNvPr id="854" name="Google Shape;854;p27"/>
          <p:cNvSpPr/>
          <p:nvPr/>
        </p:nvSpPr>
        <p:spPr>
          <a:xfrm rot="10598374" flipH="1">
            <a:off x="-1657835" y="-1446979"/>
            <a:ext cx="8711052" cy="3037979"/>
          </a:xfrm>
          <a:custGeom>
            <a:avLst/>
            <a:gdLst/>
            <a:ahLst/>
            <a:cxnLst/>
            <a:rect l="l" t="t" r="r" b="b"/>
            <a:pathLst>
              <a:path w="8711052" h="3037979" extrusionOk="0">
                <a:moveTo>
                  <a:pt x="0" y="3037979"/>
                </a:moveTo>
                <a:lnTo>
                  <a:pt x="8711051" y="3037979"/>
                </a:lnTo>
                <a:lnTo>
                  <a:pt x="8711051" y="0"/>
                </a:lnTo>
                <a:lnTo>
                  <a:pt x="0" y="0"/>
                </a:lnTo>
                <a:lnTo>
                  <a:pt x="0" y="3037979"/>
                </a:lnTo>
                <a:close/>
              </a:path>
            </a:pathLst>
          </a:custGeom>
          <a:blipFill rotWithShape="1">
            <a:blip r:embed="rId3">
              <a:alphaModFix/>
            </a:blip>
            <a:stretch>
              <a:fillRect/>
            </a:stretch>
          </a:blipFill>
          <a:ln>
            <a:noFill/>
          </a:ln>
        </p:spPr>
        <p:txBody>
          <a:bodyPr/>
          <a:lstStyle/>
          <a:p>
            <a:endParaRPr lang="en-DK"/>
          </a:p>
        </p:txBody>
      </p:sp>
      <p:sp>
        <p:nvSpPr>
          <p:cNvPr id="855" name="Google Shape;855;p27"/>
          <p:cNvSpPr/>
          <p:nvPr/>
        </p:nvSpPr>
        <p:spPr>
          <a:xfrm>
            <a:off x="888282" y="2341129"/>
            <a:ext cx="4062355" cy="4062355"/>
          </a:xfrm>
          <a:custGeom>
            <a:avLst/>
            <a:gdLst/>
            <a:ahLst/>
            <a:cxnLst/>
            <a:rect l="l" t="t" r="r" b="b"/>
            <a:pathLst>
              <a:path w="4062355" h="4062355" extrusionOk="0">
                <a:moveTo>
                  <a:pt x="0" y="0"/>
                </a:moveTo>
                <a:lnTo>
                  <a:pt x="4062355" y="0"/>
                </a:lnTo>
                <a:lnTo>
                  <a:pt x="4062355" y="4062355"/>
                </a:lnTo>
                <a:lnTo>
                  <a:pt x="0" y="4062355"/>
                </a:lnTo>
                <a:lnTo>
                  <a:pt x="0" y="0"/>
                </a:lnTo>
                <a:close/>
              </a:path>
            </a:pathLst>
          </a:custGeom>
          <a:blipFill rotWithShape="1">
            <a:blip r:embed="rId4">
              <a:alphaModFix amt="74000"/>
            </a:blip>
            <a:stretch>
              <a:fillRect/>
            </a:stretch>
          </a:blipFill>
          <a:ln>
            <a:noFill/>
          </a:ln>
        </p:spPr>
        <p:txBody>
          <a:bodyPr/>
          <a:lstStyle/>
          <a:p>
            <a:endParaRPr lang="en-DK"/>
          </a:p>
        </p:txBody>
      </p:sp>
      <p:grpSp>
        <p:nvGrpSpPr>
          <p:cNvPr id="856" name="Google Shape;856;p27"/>
          <p:cNvGrpSpPr/>
          <p:nvPr/>
        </p:nvGrpSpPr>
        <p:grpSpPr>
          <a:xfrm>
            <a:off x="1374593" y="2735732"/>
            <a:ext cx="3259798" cy="3259798"/>
            <a:chOff x="0" y="0"/>
            <a:chExt cx="812800" cy="812800"/>
          </a:xfrm>
        </p:grpSpPr>
        <p:sp>
          <p:nvSpPr>
            <p:cNvPr id="857" name="Google Shape;857;p2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FDE7"/>
            </a:solidFill>
            <a:ln w="85725"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7"/>
            <p:cNvSpPr txBox="1"/>
            <p:nvPr/>
          </p:nvSpPr>
          <p:spPr>
            <a:xfrm>
              <a:off x="76200" y="19050"/>
              <a:ext cx="660400" cy="717550"/>
            </a:xfrm>
            <a:prstGeom prst="rect">
              <a:avLst/>
            </a:prstGeom>
            <a:noFill/>
            <a:ln>
              <a:noFill/>
            </a:ln>
          </p:spPr>
          <p:txBody>
            <a:bodyPr spcFirstLastPara="1" wrap="square" lIns="68950" tIns="68950" rIns="68950" bIns="6895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859" name="Google Shape;859;p27"/>
          <p:cNvSpPr/>
          <p:nvPr/>
        </p:nvSpPr>
        <p:spPr>
          <a:xfrm>
            <a:off x="2044408" y="3240837"/>
            <a:ext cx="2097989" cy="2165666"/>
          </a:xfrm>
          <a:custGeom>
            <a:avLst/>
            <a:gdLst/>
            <a:ahLst/>
            <a:cxnLst/>
            <a:rect l="l" t="t" r="r" b="b"/>
            <a:pathLst>
              <a:path w="2097989" h="2165666" extrusionOk="0">
                <a:moveTo>
                  <a:pt x="0" y="0"/>
                </a:moveTo>
                <a:lnTo>
                  <a:pt x="2097990" y="0"/>
                </a:lnTo>
                <a:lnTo>
                  <a:pt x="2097990" y="2165666"/>
                </a:lnTo>
                <a:lnTo>
                  <a:pt x="0" y="2165666"/>
                </a:lnTo>
                <a:lnTo>
                  <a:pt x="0" y="0"/>
                </a:lnTo>
                <a:close/>
              </a:path>
            </a:pathLst>
          </a:custGeom>
          <a:blipFill rotWithShape="1">
            <a:blip r:embed="rId5">
              <a:alphaModFix/>
            </a:blip>
            <a:stretch>
              <a:fillRect/>
            </a:stretch>
          </a:blipFill>
          <a:ln>
            <a:noFill/>
          </a:ln>
        </p:spPr>
        <p:txBody>
          <a:bodyPr/>
          <a:lstStyle/>
          <a:p>
            <a:endParaRPr lang="en-DK"/>
          </a:p>
        </p:txBody>
      </p:sp>
      <p:sp>
        <p:nvSpPr>
          <p:cNvPr id="860" name="Google Shape;860;p27"/>
          <p:cNvSpPr/>
          <p:nvPr/>
        </p:nvSpPr>
        <p:spPr>
          <a:xfrm>
            <a:off x="1720666" y="3459780"/>
            <a:ext cx="2397587" cy="1888100"/>
          </a:xfrm>
          <a:custGeom>
            <a:avLst/>
            <a:gdLst/>
            <a:ahLst/>
            <a:cxnLst/>
            <a:rect l="l" t="t" r="r" b="b"/>
            <a:pathLst>
              <a:path w="2397587" h="1888100" extrusionOk="0">
                <a:moveTo>
                  <a:pt x="0" y="0"/>
                </a:moveTo>
                <a:lnTo>
                  <a:pt x="2397587" y="0"/>
                </a:lnTo>
                <a:lnTo>
                  <a:pt x="2397587" y="1888100"/>
                </a:lnTo>
                <a:lnTo>
                  <a:pt x="0" y="1888100"/>
                </a:lnTo>
                <a:lnTo>
                  <a:pt x="0" y="0"/>
                </a:lnTo>
                <a:close/>
              </a:path>
            </a:pathLst>
          </a:custGeom>
          <a:blipFill rotWithShape="1">
            <a:blip r:embed="rId6">
              <a:alphaModFix/>
            </a:blip>
            <a:stretch>
              <a:fillRect/>
            </a:stretch>
          </a:blipFill>
          <a:ln>
            <a:noFill/>
          </a:ln>
        </p:spPr>
        <p:txBody>
          <a:bodyPr/>
          <a:lstStyle/>
          <a:p>
            <a:endParaRPr lang="en-DK"/>
          </a:p>
        </p:txBody>
      </p:sp>
      <p:sp>
        <p:nvSpPr>
          <p:cNvPr id="861" name="Google Shape;861;p27"/>
          <p:cNvSpPr/>
          <p:nvPr/>
        </p:nvSpPr>
        <p:spPr>
          <a:xfrm>
            <a:off x="12389984" y="2330645"/>
            <a:ext cx="4080619" cy="4080619"/>
          </a:xfrm>
          <a:custGeom>
            <a:avLst/>
            <a:gdLst/>
            <a:ahLst/>
            <a:cxnLst/>
            <a:rect l="l" t="t" r="r" b="b"/>
            <a:pathLst>
              <a:path w="4080619" h="4080619" extrusionOk="0">
                <a:moveTo>
                  <a:pt x="0" y="0"/>
                </a:moveTo>
                <a:lnTo>
                  <a:pt x="4080619" y="0"/>
                </a:lnTo>
                <a:lnTo>
                  <a:pt x="4080619" y="4080619"/>
                </a:lnTo>
                <a:lnTo>
                  <a:pt x="0" y="4080619"/>
                </a:lnTo>
                <a:lnTo>
                  <a:pt x="0" y="0"/>
                </a:lnTo>
                <a:close/>
              </a:path>
            </a:pathLst>
          </a:custGeom>
          <a:blipFill rotWithShape="1">
            <a:blip r:embed="rId4">
              <a:alphaModFix amt="74000"/>
            </a:blip>
            <a:stretch>
              <a:fillRect/>
            </a:stretch>
          </a:blipFill>
          <a:ln>
            <a:noFill/>
          </a:ln>
        </p:spPr>
        <p:txBody>
          <a:bodyPr/>
          <a:lstStyle/>
          <a:p>
            <a:endParaRPr lang="en-DK"/>
          </a:p>
        </p:txBody>
      </p:sp>
      <p:grpSp>
        <p:nvGrpSpPr>
          <p:cNvPr id="862" name="Google Shape;862;p27"/>
          <p:cNvGrpSpPr/>
          <p:nvPr/>
        </p:nvGrpSpPr>
        <p:grpSpPr>
          <a:xfrm>
            <a:off x="12878481" y="2665257"/>
            <a:ext cx="3274453" cy="3274453"/>
            <a:chOff x="0" y="0"/>
            <a:chExt cx="812800" cy="812800"/>
          </a:xfrm>
        </p:grpSpPr>
        <p:sp>
          <p:nvSpPr>
            <p:cNvPr id="863" name="Google Shape;863;p2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FDE7"/>
            </a:solidFill>
            <a:ln w="85725"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7"/>
            <p:cNvSpPr txBox="1"/>
            <p:nvPr/>
          </p:nvSpPr>
          <p:spPr>
            <a:xfrm>
              <a:off x="76200" y="19050"/>
              <a:ext cx="660400" cy="717550"/>
            </a:xfrm>
            <a:prstGeom prst="rect">
              <a:avLst/>
            </a:prstGeom>
            <a:noFill/>
            <a:ln>
              <a:noFill/>
            </a:ln>
          </p:spPr>
          <p:txBody>
            <a:bodyPr spcFirstLastPara="1" wrap="square" lIns="69975" tIns="69975" rIns="69975" bIns="69975"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865" name="Google Shape;865;p27"/>
          <p:cNvSpPr/>
          <p:nvPr/>
        </p:nvSpPr>
        <p:spPr>
          <a:xfrm>
            <a:off x="6559272" y="2341129"/>
            <a:ext cx="4113931" cy="4113931"/>
          </a:xfrm>
          <a:custGeom>
            <a:avLst/>
            <a:gdLst/>
            <a:ahLst/>
            <a:cxnLst/>
            <a:rect l="l" t="t" r="r" b="b"/>
            <a:pathLst>
              <a:path w="4113931" h="4113931" extrusionOk="0">
                <a:moveTo>
                  <a:pt x="0" y="0"/>
                </a:moveTo>
                <a:lnTo>
                  <a:pt x="4113932" y="0"/>
                </a:lnTo>
                <a:lnTo>
                  <a:pt x="4113932" y="4113931"/>
                </a:lnTo>
                <a:lnTo>
                  <a:pt x="0" y="4113931"/>
                </a:lnTo>
                <a:lnTo>
                  <a:pt x="0" y="0"/>
                </a:lnTo>
                <a:close/>
              </a:path>
            </a:pathLst>
          </a:custGeom>
          <a:blipFill rotWithShape="1">
            <a:blip r:embed="rId4">
              <a:alphaModFix amt="74000"/>
            </a:blip>
            <a:stretch>
              <a:fillRect/>
            </a:stretch>
          </a:blipFill>
          <a:ln>
            <a:noFill/>
          </a:ln>
        </p:spPr>
        <p:txBody>
          <a:bodyPr/>
          <a:lstStyle/>
          <a:p>
            <a:endParaRPr lang="en-DK"/>
          </a:p>
        </p:txBody>
      </p:sp>
      <p:grpSp>
        <p:nvGrpSpPr>
          <p:cNvPr id="866" name="Google Shape;866;p27"/>
          <p:cNvGrpSpPr/>
          <p:nvPr/>
        </p:nvGrpSpPr>
        <p:grpSpPr>
          <a:xfrm>
            <a:off x="7051757" y="2678473"/>
            <a:ext cx="3301185" cy="3301185"/>
            <a:chOff x="0" y="0"/>
            <a:chExt cx="812800" cy="812800"/>
          </a:xfrm>
        </p:grpSpPr>
        <p:sp>
          <p:nvSpPr>
            <p:cNvPr id="867" name="Google Shape;867;p2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FDE7"/>
            </a:solidFill>
            <a:ln w="85725"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7"/>
            <p:cNvSpPr txBox="1"/>
            <p:nvPr/>
          </p:nvSpPr>
          <p:spPr>
            <a:xfrm>
              <a:off x="76200" y="19050"/>
              <a:ext cx="660400" cy="717550"/>
            </a:xfrm>
            <a:prstGeom prst="rect">
              <a:avLst/>
            </a:prstGeom>
            <a:noFill/>
            <a:ln>
              <a:noFill/>
            </a:ln>
          </p:spPr>
          <p:txBody>
            <a:bodyPr spcFirstLastPara="1" wrap="square" lIns="69975" tIns="69975" rIns="69975" bIns="69975"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869" name="Google Shape;869;p27"/>
          <p:cNvSpPr/>
          <p:nvPr/>
        </p:nvSpPr>
        <p:spPr>
          <a:xfrm>
            <a:off x="13495988" y="3104060"/>
            <a:ext cx="2039440" cy="2039440"/>
          </a:xfrm>
          <a:custGeom>
            <a:avLst/>
            <a:gdLst/>
            <a:ahLst/>
            <a:cxnLst/>
            <a:rect l="l" t="t" r="r" b="b"/>
            <a:pathLst>
              <a:path w="2039440" h="2039440" extrusionOk="0">
                <a:moveTo>
                  <a:pt x="0" y="0"/>
                </a:moveTo>
                <a:lnTo>
                  <a:pt x="2039440" y="0"/>
                </a:lnTo>
                <a:lnTo>
                  <a:pt x="2039440" y="2039440"/>
                </a:lnTo>
                <a:lnTo>
                  <a:pt x="0" y="2039440"/>
                </a:lnTo>
                <a:lnTo>
                  <a:pt x="0" y="0"/>
                </a:lnTo>
                <a:close/>
              </a:path>
            </a:pathLst>
          </a:custGeom>
          <a:blipFill rotWithShape="1">
            <a:blip r:embed="rId7">
              <a:alphaModFix/>
            </a:blip>
            <a:stretch>
              <a:fillRect/>
            </a:stretch>
          </a:blipFill>
          <a:ln>
            <a:noFill/>
          </a:ln>
        </p:spPr>
        <p:txBody>
          <a:bodyPr/>
          <a:lstStyle/>
          <a:p>
            <a:endParaRPr lang="en-DK"/>
          </a:p>
        </p:txBody>
      </p:sp>
      <p:sp>
        <p:nvSpPr>
          <p:cNvPr id="870" name="Google Shape;870;p27"/>
          <p:cNvSpPr/>
          <p:nvPr/>
        </p:nvSpPr>
        <p:spPr>
          <a:xfrm>
            <a:off x="7523065" y="3459780"/>
            <a:ext cx="2294490" cy="2022020"/>
          </a:xfrm>
          <a:custGeom>
            <a:avLst/>
            <a:gdLst/>
            <a:ahLst/>
            <a:cxnLst/>
            <a:rect l="l" t="t" r="r" b="b"/>
            <a:pathLst>
              <a:path w="2294490" h="2022020" extrusionOk="0">
                <a:moveTo>
                  <a:pt x="0" y="0"/>
                </a:moveTo>
                <a:lnTo>
                  <a:pt x="2294491" y="0"/>
                </a:lnTo>
                <a:lnTo>
                  <a:pt x="2294491" y="2022020"/>
                </a:lnTo>
                <a:lnTo>
                  <a:pt x="0" y="2022020"/>
                </a:lnTo>
                <a:lnTo>
                  <a:pt x="0" y="0"/>
                </a:lnTo>
                <a:close/>
              </a:path>
            </a:pathLst>
          </a:custGeom>
          <a:blipFill rotWithShape="1">
            <a:blip r:embed="rId8">
              <a:alphaModFix/>
            </a:blip>
            <a:stretch>
              <a:fillRect/>
            </a:stretch>
          </a:blipFill>
          <a:ln>
            <a:noFill/>
          </a:ln>
        </p:spPr>
        <p:txBody>
          <a:bodyPr/>
          <a:lstStyle/>
          <a:p>
            <a:endParaRPr lang="en-DK"/>
          </a:p>
        </p:txBody>
      </p:sp>
      <p:sp>
        <p:nvSpPr>
          <p:cNvPr id="871" name="Google Shape;871;p27"/>
          <p:cNvSpPr txBox="1"/>
          <p:nvPr/>
        </p:nvSpPr>
        <p:spPr>
          <a:xfrm>
            <a:off x="708782" y="6210884"/>
            <a:ext cx="4421400" cy="907500"/>
          </a:xfrm>
          <a:prstGeom prst="rect">
            <a:avLst/>
          </a:prstGeom>
          <a:noFill/>
          <a:ln>
            <a:noFill/>
          </a:ln>
        </p:spPr>
        <p:txBody>
          <a:bodyPr spcFirstLastPara="1" wrap="square" lIns="0" tIns="0" rIns="0" bIns="0" anchor="t" anchorCtr="0">
            <a:spAutoFit/>
          </a:bodyPr>
          <a:lstStyle/>
          <a:p>
            <a:pPr marL="0" marR="0" lvl="0" indent="0" algn="ctr" rtl="0">
              <a:lnSpc>
                <a:spcPct val="117004"/>
              </a:lnSpc>
              <a:spcBef>
                <a:spcPts val="0"/>
              </a:spcBef>
              <a:spcAft>
                <a:spcPts val="0"/>
              </a:spcAft>
              <a:buNone/>
            </a:pPr>
            <a:r>
              <a:rPr lang="en-US" sz="2717" b="1" i="0" u="none" strike="noStrike" cap="none">
                <a:solidFill>
                  <a:srgbClr val="0E8388"/>
                </a:solidFill>
                <a:latin typeface="Poppins"/>
                <a:ea typeface="Poppins"/>
                <a:cs typeface="Poppins"/>
                <a:sym typeface="Poppins"/>
              </a:rPr>
              <a:t>Beskæftigelsesmuligheder</a:t>
            </a:r>
            <a:endParaRPr/>
          </a:p>
        </p:txBody>
      </p:sp>
      <p:sp>
        <p:nvSpPr>
          <p:cNvPr id="872" name="Google Shape;872;p27"/>
          <p:cNvSpPr txBox="1"/>
          <p:nvPr/>
        </p:nvSpPr>
        <p:spPr>
          <a:xfrm>
            <a:off x="970928" y="7397689"/>
            <a:ext cx="3897064" cy="1996015"/>
          </a:xfrm>
          <a:prstGeom prst="rect">
            <a:avLst/>
          </a:prstGeom>
          <a:noFill/>
          <a:ln>
            <a:noFill/>
          </a:ln>
        </p:spPr>
        <p:txBody>
          <a:bodyPr spcFirstLastPara="1" wrap="square" lIns="0" tIns="0" rIns="0" bIns="0" anchor="t" anchorCtr="0">
            <a:spAutoFit/>
          </a:bodyPr>
          <a:lstStyle/>
          <a:p>
            <a:pPr marL="469378" marR="0" lvl="1" indent="-234688" algn="just" rtl="0">
              <a:lnSpc>
                <a:spcPct val="119963"/>
              </a:lnSpc>
              <a:spcBef>
                <a:spcPts val="0"/>
              </a:spcBef>
              <a:spcAft>
                <a:spcPts val="0"/>
              </a:spcAft>
              <a:buClr>
                <a:srgbClr val="000000"/>
              </a:buClr>
              <a:buSzPts val="2174"/>
              <a:buFont typeface="Arial"/>
              <a:buChar char="•"/>
            </a:pPr>
            <a:r>
              <a:rPr lang="en-US" sz="2174" b="0" i="0" u="none" strike="noStrike" cap="none">
                <a:solidFill>
                  <a:srgbClr val="000000"/>
                </a:solidFill>
                <a:latin typeface="Poppins"/>
                <a:ea typeface="Poppins"/>
                <a:cs typeface="Poppins"/>
                <a:sym typeface="Poppins"/>
              </a:rPr>
              <a:t>Små virksomheder kan reducere arbejdsløsheden og forbedre lokalsamfundets økonomiske stabilitet.</a:t>
            </a:r>
            <a:endParaRPr/>
          </a:p>
          <a:p>
            <a:pPr marL="0" marR="0" lvl="0" indent="0" algn="just" rtl="0">
              <a:lnSpc>
                <a:spcPct val="119963"/>
              </a:lnSpc>
              <a:spcBef>
                <a:spcPts val="0"/>
              </a:spcBef>
              <a:spcAft>
                <a:spcPts val="0"/>
              </a:spcAft>
              <a:buNone/>
            </a:pPr>
            <a:endParaRPr sz="2174" b="0" i="0" u="none" strike="noStrike" cap="none">
              <a:solidFill>
                <a:srgbClr val="000000"/>
              </a:solidFill>
              <a:latin typeface="Poppins"/>
              <a:ea typeface="Poppins"/>
              <a:cs typeface="Poppins"/>
              <a:sym typeface="Poppins"/>
            </a:endParaRPr>
          </a:p>
        </p:txBody>
      </p:sp>
      <p:sp>
        <p:nvSpPr>
          <p:cNvPr id="873" name="Google Shape;873;p27"/>
          <p:cNvSpPr txBox="1"/>
          <p:nvPr/>
        </p:nvSpPr>
        <p:spPr>
          <a:xfrm>
            <a:off x="11320000" y="6125750"/>
            <a:ext cx="6934200" cy="9936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690" b="1" i="0" u="none" strike="noStrike" cap="none">
                <a:solidFill>
                  <a:srgbClr val="0E8388"/>
                </a:solidFill>
                <a:latin typeface="Poppins"/>
                <a:ea typeface="Poppins"/>
                <a:cs typeface="Poppins"/>
                <a:sym typeface="Poppins"/>
              </a:rPr>
              <a:t>Investering i arbejdsstyrken </a:t>
            </a:r>
            <a:endParaRPr sz="2690" b="1" i="0" u="none" strike="noStrike" cap="none">
              <a:solidFill>
                <a:srgbClr val="0E8388"/>
              </a:solidFill>
              <a:latin typeface="Poppins"/>
              <a:ea typeface="Poppins"/>
              <a:cs typeface="Poppins"/>
              <a:sym typeface="Poppins"/>
            </a:endParaRPr>
          </a:p>
          <a:p>
            <a:pPr marL="0" marR="0" lvl="0" indent="0" algn="ctr" rtl="0">
              <a:lnSpc>
                <a:spcPct val="140000"/>
              </a:lnSpc>
              <a:spcBef>
                <a:spcPts val="0"/>
              </a:spcBef>
              <a:spcAft>
                <a:spcPts val="0"/>
              </a:spcAft>
              <a:buNone/>
            </a:pPr>
            <a:r>
              <a:rPr lang="en-US" sz="2690" b="1" i="0" u="none" strike="noStrike" cap="none">
                <a:solidFill>
                  <a:srgbClr val="0E8388"/>
                </a:solidFill>
                <a:latin typeface="Poppins"/>
                <a:ea typeface="Poppins"/>
                <a:cs typeface="Poppins"/>
                <a:sym typeface="Poppins"/>
              </a:rPr>
              <a:t>udvikling</a:t>
            </a:r>
            <a:endParaRPr/>
          </a:p>
        </p:txBody>
      </p:sp>
      <p:sp>
        <p:nvSpPr>
          <p:cNvPr id="874" name="Google Shape;874;p27"/>
          <p:cNvSpPr txBox="1"/>
          <p:nvPr/>
        </p:nvSpPr>
        <p:spPr>
          <a:xfrm>
            <a:off x="12536700" y="7305388"/>
            <a:ext cx="4812300" cy="1920900"/>
          </a:xfrm>
          <a:prstGeom prst="rect">
            <a:avLst/>
          </a:prstGeom>
          <a:noFill/>
          <a:ln>
            <a:noFill/>
          </a:ln>
        </p:spPr>
        <p:txBody>
          <a:bodyPr spcFirstLastPara="1" wrap="square" lIns="0" tIns="0" rIns="0" bIns="0" anchor="t" anchorCtr="0">
            <a:spAutoFit/>
          </a:bodyPr>
          <a:lstStyle/>
          <a:p>
            <a:pPr marL="464627" marR="0" lvl="1" indent="-232313" algn="l" rtl="0">
              <a:lnSpc>
                <a:spcPct val="119981"/>
              </a:lnSpc>
              <a:spcBef>
                <a:spcPts val="0"/>
              </a:spcBef>
              <a:spcAft>
                <a:spcPts val="0"/>
              </a:spcAft>
              <a:buClr>
                <a:srgbClr val="000000"/>
              </a:buClr>
              <a:buSzPts val="2152"/>
              <a:buFont typeface="Arial"/>
              <a:buChar char="•"/>
            </a:pPr>
            <a:r>
              <a:rPr lang="en-US" sz="2152" b="0" i="0" u="none" strike="noStrike" cap="none">
                <a:solidFill>
                  <a:srgbClr val="000000"/>
                </a:solidFill>
                <a:latin typeface="Poppins"/>
                <a:ea typeface="Poppins"/>
                <a:cs typeface="Poppins"/>
                <a:sym typeface="Poppins"/>
              </a:rPr>
              <a:t>Sørg for praktikpladser, lærepladser og oplæring på arbejdspladsen.</a:t>
            </a:r>
            <a:endParaRPr/>
          </a:p>
          <a:p>
            <a:pPr marL="464627" marR="0" lvl="1" indent="-232313" algn="just" rtl="0">
              <a:lnSpc>
                <a:spcPct val="119981"/>
              </a:lnSpc>
              <a:spcBef>
                <a:spcPts val="0"/>
              </a:spcBef>
              <a:spcAft>
                <a:spcPts val="0"/>
              </a:spcAft>
              <a:buClr>
                <a:srgbClr val="000000"/>
              </a:buClr>
              <a:buSzPts val="2152"/>
              <a:buFont typeface="Arial"/>
              <a:buChar char="•"/>
            </a:pPr>
            <a:r>
              <a:rPr lang="en-US" sz="2152" b="0" i="0" u="none" strike="noStrike" cap="none">
                <a:solidFill>
                  <a:srgbClr val="000000"/>
                </a:solidFill>
                <a:latin typeface="Poppins"/>
                <a:ea typeface="Poppins"/>
                <a:cs typeface="Poppins"/>
                <a:sym typeface="Poppins"/>
              </a:rPr>
              <a:t>Giv lokalbefolkningen nyttige færdigheder og øg deres beskæftigelsesmuligheder.</a:t>
            </a:r>
            <a:endParaRPr/>
          </a:p>
        </p:txBody>
      </p:sp>
      <p:sp>
        <p:nvSpPr>
          <p:cNvPr id="875" name="Google Shape;875;p27"/>
          <p:cNvSpPr txBox="1"/>
          <p:nvPr/>
        </p:nvSpPr>
        <p:spPr>
          <a:xfrm>
            <a:off x="3036170" y="379260"/>
            <a:ext cx="12215659" cy="768350"/>
          </a:xfrm>
          <a:prstGeom prst="rect">
            <a:avLst/>
          </a:prstGeom>
          <a:noFill/>
          <a:ln>
            <a:noFill/>
          </a:ln>
        </p:spPr>
        <p:txBody>
          <a:bodyPr spcFirstLastPara="1" wrap="square" lIns="0" tIns="0" rIns="0" bIns="0" anchor="t" anchorCtr="0">
            <a:spAutoFit/>
          </a:bodyPr>
          <a:lstStyle/>
          <a:p>
            <a:pPr marL="0" marR="0" lvl="0" indent="0" algn="ctr" rtl="0">
              <a:lnSpc>
                <a:spcPct val="113000"/>
              </a:lnSpc>
              <a:spcBef>
                <a:spcPts val="0"/>
              </a:spcBef>
              <a:spcAft>
                <a:spcPts val="0"/>
              </a:spcAft>
              <a:buNone/>
            </a:pPr>
            <a:r>
              <a:rPr lang="en-US" sz="5000" b="1" i="0" u="none" strike="noStrike" cap="none">
                <a:solidFill>
                  <a:srgbClr val="002C47"/>
                </a:solidFill>
                <a:latin typeface="Poppins"/>
                <a:ea typeface="Poppins"/>
                <a:cs typeface="Poppins"/>
                <a:sym typeface="Poppins"/>
              </a:rPr>
              <a:t>LEKTION 5</a:t>
            </a:r>
            <a:endParaRPr/>
          </a:p>
        </p:txBody>
      </p:sp>
      <p:sp>
        <p:nvSpPr>
          <p:cNvPr id="876" name="Google Shape;876;p27"/>
          <p:cNvSpPr txBox="1"/>
          <p:nvPr/>
        </p:nvSpPr>
        <p:spPr>
          <a:xfrm>
            <a:off x="6200166" y="6125750"/>
            <a:ext cx="5357488" cy="584327"/>
          </a:xfrm>
          <a:prstGeom prst="rect">
            <a:avLst/>
          </a:prstGeom>
          <a:noFill/>
          <a:ln>
            <a:noFill/>
          </a:ln>
        </p:spPr>
        <p:txBody>
          <a:bodyPr spcFirstLastPara="1" wrap="square" lIns="0" tIns="0" rIns="0" bIns="0" anchor="t" anchorCtr="0">
            <a:spAutoFit/>
          </a:bodyPr>
          <a:lstStyle/>
          <a:p>
            <a:pPr marL="0" marR="0" lvl="0" indent="0" algn="ctr" rtl="0">
              <a:lnSpc>
                <a:spcPct val="139970"/>
              </a:lnSpc>
              <a:spcBef>
                <a:spcPts val="0"/>
              </a:spcBef>
              <a:spcAft>
                <a:spcPts val="0"/>
              </a:spcAft>
              <a:buNone/>
            </a:pPr>
            <a:r>
              <a:rPr lang="en-US" sz="2712" b="1" i="0" u="none" strike="noStrike" cap="none" dirty="0" err="1">
                <a:solidFill>
                  <a:srgbClr val="0E8388"/>
                </a:solidFill>
                <a:latin typeface="Poppins"/>
                <a:ea typeface="Poppins"/>
                <a:cs typeface="Poppins"/>
                <a:sym typeface="Poppins"/>
              </a:rPr>
              <a:t>Støtte</a:t>
            </a:r>
            <a:r>
              <a:rPr lang="en-US" sz="2712" b="1" i="0" u="none" strike="noStrike" cap="none" dirty="0">
                <a:solidFill>
                  <a:srgbClr val="0E8388"/>
                </a:solidFill>
                <a:latin typeface="Poppins"/>
                <a:ea typeface="Poppins"/>
                <a:cs typeface="Poppins"/>
                <a:sym typeface="Poppins"/>
              </a:rPr>
              <a:t> </a:t>
            </a:r>
            <a:r>
              <a:rPr lang="en-US" sz="2712" b="1" i="0" u="none" strike="noStrike" cap="none" dirty="0" err="1">
                <a:solidFill>
                  <a:srgbClr val="0E8388"/>
                </a:solidFill>
                <a:latin typeface="Poppins"/>
                <a:ea typeface="Poppins"/>
                <a:cs typeface="Poppins"/>
                <a:sym typeface="Poppins"/>
              </a:rPr>
              <a:t>til</a:t>
            </a:r>
            <a:r>
              <a:rPr lang="en-US" sz="2712" b="1" i="0" u="none" strike="noStrike" cap="none" dirty="0">
                <a:solidFill>
                  <a:srgbClr val="0E8388"/>
                </a:solidFill>
                <a:latin typeface="Poppins"/>
                <a:ea typeface="Poppins"/>
                <a:cs typeface="Poppins"/>
                <a:sym typeface="Poppins"/>
              </a:rPr>
              <a:t> </a:t>
            </a:r>
            <a:r>
              <a:rPr lang="en-US" sz="2712" b="1" i="0" u="none" strike="noStrike" cap="none" dirty="0" err="1">
                <a:solidFill>
                  <a:srgbClr val="0E8388"/>
                </a:solidFill>
                <a:latin typeface="Poppins"/>
                <a:ea typeface="Poppins"/>
                <a:cs typeface="Poppins"/>
                <a:sym typeface="Poppins"/>
              </a:rPr>
              <a:t>lokale</a:t>
            </a:r>
            <a:r>
              <a:rPr lang="en-US" sz="2712" b="1" i="0" u="none" strike="noStrike" cap="none" dirty="0">
                <a:solidFill>
                  <a:srgbClr val="0E8388"/>
                </a:solidFill>
                <a:latin typeface="Poppins"/>
                <a:ea typeface="Poppins"/>
                <a:cs typeface="Poppins"/>
                <a:sym typeface="Poppins"/>
              </a:rPr>
              <a:t> </a:t>
            </a:r>
            <a:r>
              <a:rPr lang="en-US" sz="2712" b="1" i="0" u="none" strike="noStrike" cap="none" dirty="0" err="1">
                <a:solidFill>
                  <a:srgbClr val="0E8388"/>
                </a:solidFill>
                <a:latin typeface="Poppins"/>
                <a:ea typeface="Poppins"/>
                <a:cs typeface="Poppins"/>
                <a:sym typeface="Poppins"/>
              </a:rPr>
              <a:t>leverandører</a:t>
            </a:r>
            <a:endParaRPr dirty="0"/>
          </a:p>
        </p:txBody>
      </p:sp>
      <p:sp>
        <p:nvSpPr>
          <p:cNvPr id="877" name="Google Shape;877;p27"/>
          <p:cNvSpPr txBox="1"/>
          <p:nvPr/>
        </p:nvSpPr>
        <p:spPr>
          <a:xfrm>
            <a:off x="6084701" y="7002988"/>
            <a:ext cx="5235300" cy="2337300"/>
          </a:xfrm>
          <a:prstGeom prst="rect">
            <a:avLst/>
          </a:prstGeom>
          <a:noFill/>
          <a:ln>
            <a:noFill/>
          </a:ln>
        </p:spPr>
        <p:txBody>
          <a:bodyPr spcFirstLastPara="1" wrap="square" lIns="0" tIns="0" rIns="0" bIns="0" anchor="t" anchorCtr="0">
            <a:spAutoFit/>
          </a:bodyPr>
          <a:lstStyle/>
          <a:p>
            <a:pPr marL="468420" marR="0" lvl="1" indent="-234210" algn="just" rtl="0">
              <a:lnSpc>
                <a:spcPct val="120009"/>
              </a:lnSpc>
              <a:spcBef>
                <a:spcPts val="0"/>
              </a:spcBef>
              <a:spcAft>
                <a:spcPts val="0"/>
              </a:spcAft>
              <a:buClr>
                <a:srgbClr val="000000"/>
              </a:buClr>
              <a:buSzPts val="2169"/>
              <a:buFont typeface="Arial"/>
              <a:buChar char="•"/>
            </a:pPr>
            <a:r>
              <a:rPr lang="en-US" sz="2169" b="0" i="0" u="none" strike="noStrike" cap="none" dirty="0" err="1">
                <a:solidFill>
                  <a:srgbClr val="000000"/>
                </a:solidFill>
                <a:latin typeface="Poppins"/>
                <a:ea typeface="Poppins"/>
                <a:cs typeface="Poppins"/>
                <a:sym typeface="Poppins"/>
              </a:rPr>
              <a:t>Bidrage</a:t>
            </a:r>
            <a:r>
              <a:rPr lang="en-US" sz="2169" b="0" i="0" u="none" strike="noStrike" cap="none" dirty="0">
                <a:solidFill>
                  <a:srgbClr val="000000"/>
                </a:solidFill>
                <a:latin typeface="Poppins"/>
                <a:ea typeface="Poppins"/>
                <a:cs typeface="Poppins"/>
                <a:sym typeface="Poppins"/>
              </a:rPr>
              <a:t> </a:t>
            </a:r>
            <a:r>
              <a:rPr lang="en-US" sz="2169" b="0" i="0" u="none" strike="noStrike" cap="none" dirty="0" err="1">
                <a:solidFill>
                  <a:srgbClr val="000000"/>
                </a:solidFill>
                <a:latin typeface="Poppins"/>
                <a:ea typeface="Poppins"/>
                <a:cs typeface="Poppins"/>
                <a:sym typeface="Poppins"/>
              </a:rPr>
              <a:t>til</a:t>
            </a:r>
            <a:r>
              <a:rPr lang="en-US" sz="2169" b="0" i="0" u="none" strike="noStrike" cap="none" dirty="0">
                <a:solidFill>
                  <a:srgbClr val="000000"/>
                </a:solidFill>
                <a:latin typeface="Poppins"/>
                <a:ea typeface="Poppins"/>
                <a:cs typeface="Poppins"/>
                <a:sym typeface="Poppins"/>
              </a:rPr>
              <a:t> </a:t>
            </a:r>
            <a:r>
              <a:rPr lang="en-US" sz="2169" b="0" i="0" u="none" strike="noStrike" cap="none" dirty="0" err="1">
                <a:solidFill>
                  <a:srgbClr val="000000"/>
                </a:solidFill>
                <a:latin typeface="Poppins"/>
                <a:ea typeface="Poppins"/>
                <a:cs typeface="Poppins"/>
                <a:sym typeface="Poppins"/>
              </a:rPr>
              <a:t>udviklingen</a:t>
            </a:r>
            <a:r>
              <a:rPr lang="en-US" sz="2169" b="0" i="0" u="none" strike="noStrike" cap="none" dirty="0">
                <a:solidFill>
                  <a:srgbClr val="000000"/>
                </a:solidFill>
                <a:latin typeface="Poppins"/>
                <a:ea typeface="Poppins"/>
                <a:cs typeface="Poppins"/>
                <a:sym typeface="Poppins"/>
              </a:rPr>
              <a:t> </a:t>
            </a:r>
            <a:r>
              <a:rPr lang="en-US" sz="2169" b="0" i="0" u="none" strike="noStrike" cap="none" dirty="0" err="1">
                <a:solidFill>
                  <a:srgbClr val="000000"/>
                </a:solidFill>
                <a:latin typeface="Poppins"/>
                <a:ea typeface="Poppins"/>
                <a:cs typeface="Poppins"/>
                <a:sym typeface="Poppins"/>
              </a:rPr>
              <a:t>af</a:t>
            </a:r>
            <a:r>
              <a:rPr lang="en-US" sz="2169" b="0" i="0" u="none" strike="noStrike" cap="none" dirty="0">
                <a:solidFill>
                  <a:srgbClr val="000000"/>
                </a:solidFill>
                <a:latin typeface="Poppins"/>
                <a:ea typeface="Poppins"/>
                <a:cs typeface="Poppins"/>
                <a:sym typeface="Poppins"/>
              </a:rPr>
              <a:t> </a:t>
            </a:r>
            <a:r>
              <a:rPr lang="en-US" sz="2169" b="0" i="0" u="none" strike="noStrike" cap="none" dirty="0" err="1">
                <a:solidFill>
                  <a:srgbClr val="000000"/>
                </a:solidFill>
                <a:latin typeface="Poppins"/>
                <a:ea typeface="Poppins"/>
                <a:cs typeface="Poppins"/>
                <a:sym typeface="Poppins"/>
              </a:rPr>
              <a:t>en</a:t>
            </a:r>
            <a:r>
              <a:rPr lang="en-US" sz="2169" b="0" i="0" u="none" strike="noStrike" cap="none" dirty="0">
                <a:solidFill>
                  <a:srgbClr val="000000"/>
                </a:solidFill>
                <a:latin typeface="Poppins"/>
                <a:ea typeface="Poppins"/>
                <a:cs typeface="Poppins"/>
                <a:sym typeface="Poppins"/>
              </a:rPr>
              <a:t> "ripple effect", der holder </a:t>
            </a:r>
            <a:r>
              <a:rPr lang="en-US" sz="2169" b="0" i="0" u="none" strike="noStrike" cap="none" dirty="0" err="1">
                <a:solidFill>
                  <a:srgbClr val="000000"/>
                </a:solidFill>
                <a:latin typeface="Poppins"/>
                <a:ea typeface="Poppins"/>
                <a:cs typeface="Poppins"/>
                <a:sym typeface="Poppins"/>
              </a:rPr>
              <a:t>pengene</a:t>
            </a:r>
            <a:r>
              <a:rPr lang="en-US" sz="2169" b="0" i="0" u="none" strike="noStrike" cap="none" dirty="0">
                <a:solidFill>
                  <a:srgbClr val="000000"/>
                </a:solidFill>
                <a:latin typeface="Poppins"/>
                <a:ea typeface="Poppins"/>
                <a:cs typeface="Poppins"/>
                <a:sym typeface="Poppins"/>
              </a:rPr>
              <a:t> </a:t>
            </a:r>
            <a:r>
              <a:rPr lang="en-US" sz="2169" b="0" i="0" u="none" strike="noStrike" cap="none" dirty="0" err="1">
                <a:solidFill>
                  <a:srgbClr val="000000"/>
                </a:solidFill>
                <a:latin typeface="Poppins"/>
                <a:ea typeface="Poppins"/>
                <a:cs typeface="Poppins"/>
                <a:sym typeface="Poppins"/>
              </a:rPr>
              <a:t>i</a:t>
            </a:r>
            <a:r>
              <a:rPr lang="en-US" sz="2169" b="0" i="0" u="none" strike="noStrike" cap="none" dirty="0">
                <a:solidFill>
                  <a:srgbClr val="000000"/>
                </a:solidFill>
                <a:latin typeface="Poppins"/>
                <a:ea typeface="Poppins"/>
                <a:cs typeface="Poppins"/>
                <a:sym typeface="Poppins"/>
              </a:rPr>
              <a:t> gang </a:t>
            </a:r>
            <a:r>
              <a:rPr lang="en-US" sz="2169" b="0" i="0" u="none" strike="noStrike" cap="none" dirty="0" err="1">
                <a:solidFill>
                  <a:srgbClr val="000000"/>
                </a:solidFill>
                <a:latin typeface="Poppins"/>
                <a:ea typeface="Poppins"/>
                <a:cs typeface="Poppins"/>
                <a:sym typeface="Poppins"/>
              </a:rPr>
              <a:t>mellem</a:t>
            </a:r>
            <a:r>
              <a:rPr lang="en-US" sz="2169" b="0" i="0" u="none" strike="noStrike" cap="none" dirty="0">
                <a:solidFill>
                  <a:srgbClr val="000000"/>
                </a:solidFill>
                <a:latin typeface="Poppins"/>
                <a:ea typeface="Poppins"/>
                <a:cs typeface="Poppins"/>
                <a:sym typeface="Poppins"/>
              </a:rPr>
              <a:t> </a:t>
            </a:r>
            <a:r>
              <a:rPr lang="en-US" sz="2169" b="0" i="0" u="none" strike="noStrike" cap="none" dirty="0" err="1">
                <a:solidFill>
                  <a:srgbClr val="000000"/>
                </a:solidFill>
                <a:latin typeface="Poppins"/>
                <a:ea typeface="Poppins"/>
                <a:cs typeface="Poppins"/>
                <a:sym typeface="Poppins"/>
              </a:rPr>
              <a:t>lokale</a:t>
            </a:r>
            <a:r>
              <a:rPr lang="en-US" sz="2169" b="0" i="0" u="none" strike="noStrike" cap="none" dirty="0">
                <a:solidFill>
                  <a:srgbClr val="000000"/>
                </a:solidFill>
                <a:latin typeface="Poppins"/>
                <a:ea typeface="Poppins"/>
                <a:cs typeface="Poppins"/>
                <a:sym typeface="Poppins"/>
              </a:rPr>
              <a:t> </a:t>
            </a:r>
            <a:r>
              <a:rPr lang="en-US" sz="2169" b="0" i="0" u="none" strike="noStrike" cap="none" dirty="0" err="1">
                <a:solidFill>
                  <a:srgbClr val="000000"/>
                </a:solidFill>
                <a:latin typeface="Poppins"/>
                <a:ea typeface="Poppins"/>
                <a:cs typeface="Poppins"/>
                <a:sym typeface="Poppins"/>
              </a:rPr>
              <a:t>virksomheder</a:t>
            </a:r>
            <a:r>
              <a:rPr lang="en-US" sz="2169" b="0" i="0" u="none" strike="noStrike" cap="none" dirty="0">
                <a:solidFill>
                  <a:srgbClr val="000000"/>
                </a:solidFill>
                <a:latin typeface="Poppins"/>
                <a:ea typeface="Poppins"/>
                <a:cs typeface="Poppins"/>
                <a:sym typeface="Poppins"/>
              </a:rPr>
              <a:t> </a:t>
            </a:r>
            <a:r>
              <a:rPr lang="en-US" sz="2169" b="0" i="0" u="none" strike="noStrike" cap="none" dirty="0" err="1">
                <a:solidFill>
                  <a:srgbClr val="000000"/>
                </a:solidFill>
                <a:latin typeface="Poppins"/>
                <a:ea typeface="Poppins"/>
                <a:cs typeface="Poppins"/>
                <a:sym typeface="Poppins"/>
              </a:rPr>
              <a:t>og</a:t>
            </a:r>
            <a:r>
              <a:rPr lang="en-US" sz="2169" b="0" i="0" u="none" strike="noStrike" cap="none" dirty="0">
                <a:solidFill>
                  <a:srgbClr val="000000"/>
                </a:solidFill>
                <a:latin typeface="Poppins"/>
                <a:ea typeface="Poppins"/>
                <a:cs typeface="Poppins"/>
                <a:sym typeface="Poppins"/>
              </a:rPr>
              <a:t> </a:t>
            </a:r>
            <a:r>
              <a:rPr lang="en-US" sz="2169" b="0" i="0" u="none" strike="noStrike" cap="none" dirty="0" err="1">
                <a:solidFill>
                  <a:srgbClr val="000000"/>
                </a:solidFill>
                <a:latin typeface="Poppins"/>
                <a:ea typeface="Poppins"/>
                <a:cs typeface="Poppins"/>
                <a:sym typeface="Poppins"/>
              </a:rPr>
              <a:t>samfund</a:t>
            </a:r>
            <a:r>
              <a:rPr lang="en-US" sz="2169" b="0" i="0" u="none" strike="noStrike" cap="none" dirty="0">
                <a:solidFill>
                  <a:srgbClr val="000000"/>
                </a:solidFill>
                <a:latin typeface="Poppins"/>
                <a:ea typeface="Poppins"/>
                <a:cs typeface="Poppins"/>
                <a:sym typeface="Poppins"/>
              </a:rPr>
              <a:t>. </a:t>
            </a:r>
            <a:endParaRPr dirty="0"/>
          </a:p>
          <a:p>
            <a:pPr marL="468420" marR="0" lvl="1" indent="-234210" algn="just" rtl="0">
              <a:lnSpc>
                <a:spcPct val="120009"/>
              </a:lnSpc>
              <a:spcBef>
                <a:spcPts val="0"/>
              </a:spcBef>
              <a:spcAft>
                <a:spcPts val="0"/>
              </a:spcAft>
              <a:buClr>
                <a:srgbClr val="000000"/>
              </a:buClr>
              <a:buSzPts val="2169"/>
              <a:buFont typeface="Arial"/>
              <a:buChar char="•"/>
            </a:pPr>
            <a:r>
              <a:rPr lang="en-US" sz="2169" b="0" i="0" u="none" strike="noStrike" cap="none" dirty="0" err="1">
                <a:solidFill>
                  <a:srgbClr val="000000"/>
                </a:solidFill>
                <a:latin typeface="Poppins"/>
                <a:ea typeface="Poppins"/>
                <a:cs typeface="Poppins"/>
                <a:sym typeface="Poppins"/>
              </a:rPr>
              <a:t>Hjælper</a:t>
            </a:r>
            <a:r>
              <a:rPr lang="en-US" sz="2169" b="0" i="0" u="none" strike="noStrike" cap="none" dirty="0">
                <a:solidFill>
                  <a:srgbClr val="000000"/>
                </a:solidFill>
                <a:latin typeface="Poppins"/>
                <a:ea typeface="Poppins"/>
                <a:cs typeface="Poppins"/>
                <a:sym typeface="Poppins"/>
              </a:rPr>
              <a:t> </a:t>
            </a:r>
            <a:r>
              <a:rPr lang="en-US" sz="2169" b="0" i="0" u="none" strike="noStrike" cap="none" dirty="0" err="1">
                <a:solidFill>
                  <a:srgbClr val="000000"/>
                </a:solidFill>
                <a:latin typeface="Poppins"/>
                <a:ea typeface="Poppins"/>
                <a:cs typeface="Poppins"/>
                <a:sym typeface="Poppins"/>
              </a:rPr>
              <a:t>lokalsamfundets</a:t>
            </a:r>
            <a:r>
              <a:rPr lang="en-US" sz="2169" b="0" i="0" u="none" strike="noStrike" cap="none" dirty="0">
                <a:solidFill>
                  <a:srgbClr val="000000"/>
                </a:solidFill>
                <a:latin typeface="Poppins"/>
                <a:ea typeface="Poppins"/>
                <a:cs typeface="Poppins"/>
                <a:sym typeface="Poppins"/>
              </a:rPr>
              <a:t> </a:t>
            </a:r>
            <a:r>
              <a:rPr lang="en-US" sz="2169" b="0" i="0" u="none" strike="noStrike" cap="none" dirty="0" err="1">
                <a:solidFill>
                  <a:srgbClr val="000000"/>
                </a:solidFill>
                <a:latin typeface="Poppins"/>
                <a:ea typeface="Poppins"/>
                <a:cs typeface="Poppins"/>
                <a:sym typeface="Poppins"/>
              </a:rPr>
              <a:t>økonomi</a:t>
            </a:r>
            <a:r>
              <a:rPr lang="en-US" sz="2169" b="0" i="0" u="none" strike="noStrike" cap="none" dirty="0">
                <a:solidFill>
                  <a:srgbClr val="000000"/>
                </a:solidFill>
                <a:latin typeface="Poppins"/>
                <a:ea typeface="Poppins"/>
                <a:cs typeface="Poppins"/>
                <a:sym typeface="Poppins"/>
              </a:rPr>
              <a:t> med at </a:t>
            </a:r>
            <a:r>
              <a:rPr lang="en-US" sz="2169" b="0" i="0" u="none" strike="noStrike" cap="none" dirty="0" err="1">
                <a:solidFill>
                  <a:srgbClr val="000000"/>
                </a:solidFill>
                <a:latin typeface="Poppins"/>
                <a:ea typeface="Poppins"/>
                <a:cs typeface="Poppins"/>
                <a:sym typeface="Poppins"/>
              </a:rPr>
              <a:t>vokse</a:t>
            </a:r>
            <a:r>
              <a:rPr lang="en-US" sz="2169" b="0" i="0" u="none" strike="noStrike" cap="none" dirty="0">
                <a:solidFill>
                  <a:srgbClr val="000000"/>
                </a:solidFill>
                <a:latin typeface="Poppins"/>
                <a:ea typeface="Poppins"/>
                <a:cs typeface="Poppins"/>
                <a:sym typeface="Poppins"/>
              </a:rPr>
              <a:t> </a:t>
            </a:r>
            <a:r>
              <a:rPr lang="en-US" sz="2169" b="0" i="0" u="none" strike="noStrike" cap="none" dirty="0" err="1">
                <a:solidFill>
                  <a:srgbClr val="000000"/>
                </a:solidFill>
                <a:latin typeface="Poppins"/>
                <a:ea typeface="Poppins"/>
                <a:cs typeface="Poppins"/>
                <a:sym typeface="Poppins"/>
              </a:rPr>
              <a:t>og</a:t>
            </a:r>
            <a:r>
              <a:rPr lang="en-US" sz="2169" b="0" i="0" u="none" strike="noStrike" cap="none" dirty="0">
                <a:solidFill>
                  <a:srgbClr val="000000"/>
                </a:solidFill>
                <a:latin typeface="Poppins"/>
                <a:ea typeface="Poppins"/>
                <a:cs typeface="Poppins"/>
                <a:sym typeface="Poppins"/>
              </a:rPr>
              <a:t> </a:t>
            </a:r>
            <a:r>
              <a:rPr lang="en-US" sz="2169" b="0" i="0" u="none" strike="noStrike" cap="none" dirty="0" err="1">
                <a:solidFill>
                  <a:srgbClr val="000000"/>
                </a:solidFill>
                <a:latin typeface="Poppins"/>
                <a:ea typeface="Poppins"/>
                <a:cs typeface="Poppins"/>
                <a:sym typeface="Poppins"/>
              </a:rPr>
              <a:t>forblive</a:t>
            </a:r>
            <a:r>
              <a:rPr lang="en-US" sz="2169" b="0" i="0" u="none" strike="noStrike" cap="none" dirty="0">
                <a:solidFill>
                  <a:srgbClr val="000000"/>
                </a:solidFill>
                <a:latin typeface="Poppins"/>
                <a:ea typeface="Poppins"/>
                <a:cs typeface="Poppins"/>
                <a:sym typeface="Poppins"/>
              </a:rPr>
              <a:t> mere </a:t>
            </a:r>
            <a:r>
              <a:rPr lang="en-US" sz="2169" b="0" i="0" u="none" strike="noStrike" cap="none" dirty="0" err="1">
                <a:solidFill>
                  <a:srgbClr val="000000"/>
                </a:solidFill>
                <a:latin typeface="Poppins"/>
                <a:ea typeface="Poppins"/>
                <a:cs typeface="Poppins"/>
                <a:sym typeface="Poppins"/>
              </a:rPr>
              <a:t>stabil</a:t>
            </a:r>
            <a:r>
              <a:rPr lang="en-US" sz="2169" b="0" i="0" u="none" strike="noStrike" cap="none" dirty="0">
                <a:solidFill>
                  <a:srgbClr val="000000"/>
                </a:solidFill>
                <a:latin typeface="Poppins"/>
                <a:ea typeface="Poppins"/>
                <a:cs typeface="Poppins"/>
                <a:sym typeface="Poppins"/>
              </a:rPr>
              <a:t>.</a:t>
            </a:r>
            <a:endParaRPr dirty="0"/>
          </a:p>
        </p:txBody>
      </p:sp>
      <p:sp>
        <p:nvSpPr>
          <p:cNvPr id="878" name="Google Shape;878;p27"/>
          <p:cNvSpPr txBox="1"/>
          <p:nvPr/>
        </p:nvSpPr>
        <p:spPr>
          <a:xfrm>
            <a:off x="4985102" y="1197602"/>
            <a:ext cx="8327226" cy="687672"/>
          </a:xfrm>
          <a:prstGeom prst="rect">
            <a:avLst/>
          </a:prstGeom>
          <a:noFill/>
          <a:ln>
            <a:noFill/>
          </a:ln>
        </p:spPr>
        <p:txBody>
          <a:bodyPr spcFirstLastPara="1" wrap="square" lIns="0" tIns="0" rIns="0" bIns="0" anchor="t" anchorCtr="0">
            <a:spAutoFit/>
          </a:bodyPr>
          <a:lstStyle/>
          <a:p>
            <a:pPr marL="0" marR="0" lvl="0" indent="0" algn="ctr" rtl="0">
              <a:lnSpc>
                <a:spcPct val="113002"/>
              </a:lnSpc>
              <a:spcBef>
                <a:spcPts val="0"/>
              </a:spcBef>
              <a:spcAft>
                <a:spcPts val="0"/>
              </a:spcAft>
              <a:buNone/>
            </a:pPr>
            <a:r>
              <a:rPr lang="en-US" sz="4499" b="0" i="0" u="none" strike="noStrike" cap="none">
                <a:solidFill>
                  <a:srgbClr val="002C47"/>
                </a:solidFill>
                <a:latin typeface="Poppins"/>
                <a:ea typeface="Poppins"/>
                <a:cs typeface="Poppins"/>
                <a:sym typeface="Poppins"/>
              </a:rPr>
              <a:t>ØKONOMISKE BIDRAG</a:t>
            </a:r>
            <a:endParaRPr/>
          </a:p>
        </p:txBody>
      </p:sp>
      <p:sp>
        <p:nvSpPr>
          <p:cNvPr id="879" name="Google Shape;879;p27"/>
          <p:cNvSpPr/>
          <p:nvPr/>
        </p:nvSpPr>
        <p:spPr>
          <a:xfrm>
            <a:off x="15803773" y="1576322"/>
            <a:ext cx="2774170" cy="1664502"/>
          </a:xfrm>
          <a:custGeom>
            <a:avLst/>
            <a:gdLst/>
            <a:ahLst/>
            <a:cxnLst/>
            <a:rect l="l" t="t" r="r" b="b"/>
            <a:pathLst>
              <a:path w="2774170" h="1664502" extrusionOk="0">
                <a:moveTo>
                  <a:pt x="0" y="0"/>
                </a:moveTo>
                <a:lnTo>
                  <a:pt x="2774170" y="0"/>
                </a:lnTo>
                <a:lnTo>
                  <a:pt x="2774170" y="1664502"/>
                </a:lnTo>
                <a:lnTo>
                  <a:pt x="0" y="1664502"/>
                </a:lnTo>
                <a:lnTo>
                  <a:pt x="0" y="0"/>
                </a:lnTo>
                <a:close/>
              </a:path>
            </a:pathLst>
          </a:custGeom>
          <a:blipFill rotWithShape="1">
            <a:blip r:embed="rId9">
              <a:alphaModFix/>
            </a:blip>
            <a:stretch>
              <a:fillRect/>
            </a:stretch>
          </a:blipFill>
          <a:ln>
            <a:noFill/>
          </a:ln>
        </p:spPr>
        <p:txBody>
          <a:bodyPr/>
          <a:lstStyle/>
          <a:p>
            <a:endParaRPr lang="en-DK"/>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8FDE7"/>
        </a:solidFill>
        <a:effectLst/>
      </p:bgPr>
    </p:bg>
    <p:spTree>
      <p:nvGrpSpPr>
        <p:cNvPr id="1" name="Shape 883"/>
        <p:cNvGrpSpPr/>
        <p:nvPr/>
      </p:nvGrpSpPr>
      <p:grpSpPr>
        <a:xfrm>
          <a:off x="0" y="0"/>
          <a:ext cx="0" cy="0"/>
          <a:chOff x="0" y="0"/>
          <a:chExt cx="0" cy="0"/>
        </a:xfrm>
      </p:grpSpPr>
      <p:sp>
        <p:nvSpPr>
          <p:cNvPr id="884" name="Google Shape;884;p28"/>
          <p:cNvSpPr/>
          <p:nvPr/>
        </p:nvSpPr>
        <p:spPr>
          <a:xfrm rot="-2967198" flipH="1">
            <a:off x="13287997" y="6433664"/>
            <a:ext cx="10665551" cy="3626287"/>
          </a:xfrm>
          <a:custGeom>
            <a:avLst/>
            <a:gdLst/>
            <a:ahLst/>
            <a:cxnLst/>
            <a:rect l="l" t="t" r="r" b="b"/>
            <a:pathLst>
              <a:path w="10665551" h="3626287" extrusionOk="0">
                <a:moveTo>
                  <a:pt x="10665551" y="0"/>
                </a:moveTo>
                <a:lnTo>
                  <a:pt x="0" y="0"/>
                </a:lnTo>
                <a:lnTo>
                  <a:pt x="0" y="3626288"/>
                </a:lnTo>
                <a:lnTo>
                  <a:pt x="10665551" y="3626288"/>
                </a:lnTo>
                <a:lnTo>
                  <a:pt x="10665551" y="0"/>
                </a:lnTo>
                <a:close/>
              </a:path>
            </a:pathLst>
          </a:custGeom>
          <a:blipFill rotWithShape="1">
            <a:blip r:embed="rId3">
              <a:alphaModFix amt="77000"/>
            </a:blip>
            <a:stretch>
              <a:fillRect/>
            </a:stretch>
          </a:blipFill>
          <a:ln>
            <a:noFill/>
          </a:ln>
        </p:spPr>
        <p:txBody>
          <a:bodyPr/>
          <a:lstStyle/>
          <a:p>
            <a:endParaRPr lang="en-DK"/>
          </a:p>
        </p:txBody>
      </p:sp>
      <p:grpSp>
        <p:nvGrpSpPr>
          <p:cNvPr id="885" name="Google Shape;885;p28"/>
          <p:cNvGrpSpPr/>
          <p:nvPr/>
        </p:nvGrpSpPr>
        <p:grpSpPr>
          <a:xfrm>
            <a:off x="14294438" y="8630255"/>
            <a:ext cx="1513636" cy="1513636"/>
            <a:chOff x="0" y="0"/>
            <a:chExt cx="812800" cy="812800"/>
          </a:xfrm>
        </p:grpSpPr>
        <p:sp>
          <p:nvSpPr>
            <p:cNvPr id="886" name="Google Shape;886;p2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8"/>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888" name="Google Shape;888;p28"/>
          <p:cNvGrpSpPr/>
          <p:nvPr/>
        </p:nvGrpSpPr>
        <p:grpSpPr>
          <a:xfrm>
            <a:off x="15051256" y="8204482"/>
            <a:ext cx="1125052" cy="1125052"/>
            <a:chOff x="0" y="0"/>
            <a:chExt cx="812800" cy="812800"/>
          </a:xfrm>
        </p:grpSpPr>
        <p:sp>
          <p:nvSpPr>
            <p:cNvPr id="889" name="Google Shape;889;p2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8"/>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891" name="Google Shape;891;p28"/>
          <p:cNvGrpSpPr/>
          <p:nvPr/>
        </p:nvGrpSpPr>
        <p:grpSpPr>
          <a:xfrm>
            <a:off x="2195851" y="3343113"/>
            <a:ext cx="14283227" cy="1236409"/>
            <a:chOff x="0" y="-57150"/>
            <a:chExt cx="7811674" cy="676207"/>
          </a:xfrm>
        </p:grpSpPr>
        <p:sp>
          <p:nvSpPr>
            <p:cNvPr id="892" name="Google Shape;892;p28"/>
            <p:cNvSpPr/>
            <p:nvPr/>
          </p:nvSpPr>
          <p:spPr>
            <a:xfrm>
              <a:off x="0" y="0"/>
              <a:ext cx="7811674" cy="619057"/>
            </a:xfrm>
            <a:custGeom>
              <a:avLst/>
              <a:gdLst/>
              <a:ahLst/>
              <a:cxnLst/>
              <a:rect l="l" t="t" r="r" b="b"/>
              <a:pathLst>
                <a:path w="7811674" h="619057" extrusionOk="0">
                  <a:moveTo>
                    <a:pt x="7608474" y="0"/>
                  </a:moveTo>
                  <a:cubicBezTo>
                    <a:pt x="7720699" y="0"/>
                    <a:pt x="7811674" y="138581"/>
                    <a:pt x="7811674" y="309529"/>
                  </a:cubicBezTo>
                  <a:cubicBezTo>
                    <a:pt x="7811674" y="480476"/>
                    <a:pt x="7720699" y="619057"/>
                    <a:pt x="7608474" y="619057"/>
                  </a:cubicBezTo>
                  <a:lnTo>
                    <a:pt x="203200" y="619057"/>
                  </a:lnTo>
                  <a:cubicBezTo>
                    <a:pt x="90976" y="619057"/>
                    <a:pt x="0" y="480476"/>
                    <a:pt x="0" y="309529"/>
                  </a:cubicBezTo>
                  <a:cubicBezTo>
                    <a:pt x="0" y="138581"/>
                    <a:pt x="90976" y="0"/>
                    <a:pt x="203200" y="0"/>
                  </a:cubicBezTo>
                  <a:close/>
                </a:path>
              </a:pathLst>
            </a:custGeom>
            <a:solidFill>
              <a:srgbClr val="0E8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8"/>
            <p:cNvSpPr txBox="1"/>
            <p:nvPr/>
          </p:nvSpPr>
          <p:spPr>
            <a:xfrm>
              <a:off x="0" y="-57150"/>
              <a:ext cx="7811674" cy="676207"/>
            </a:xfrm>
            <a:prstGeom prst="rect">
              <a:avLst/>
            </a:prstGeom>
            <a:noFill/>
            <a:ln>
              <a:noFill/>
            </a:ln>
          </p:spPr>
          <p:txBody>
            <a:bodyPr spcFirstLastPara="1" wrap="square" lIns="56550" tIns="56550" rIns="56550" bIns="5655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894" name="Google Shape;894;p28"/>
          <p:cNvSpPr/>
          <p:nvPr/>
        </p:nvSpPr>
        <p:spPr>
          <a:xfrm>
            <a:off x="1665029" y="3270229"/>
            <a:ext cx="1061644" cy="1061644"/>
          </a:xfrm>
          <a:custGeom>
            <a:avLst/>
            <a:gdLst/>
            <a:ahLst/>
            <a:cxnLst/>
            <a:rect l="l" t="t" r="r" b="b"/>
            <a:pathLst>
              <a:path w="1061644" h="1061644" extrusionOk="0">
                <a:moveTo>
                  <a:pt x="0" y="0"/>
                </a:moveTo>
                <a:lnTo>
                  <a:pt x="1061644" y="0"/>
                </a:lnTo>
                <a:lnTo>
                  <a:pt x="1061644" y="1061644"/>
                </a:lnTo>
                <a:lnTo>
                  <a:pt x="0" y="1061644"/>
                </a:lnTo>
                <a:lnTo>
                  <a:pt x="0" y="0"/>
                </a:lnTo>
                <a:close/>
              </a:path>
            </a:pathLst>
          </a:custGeom>
          <a:blipFill rotWithShape="1">
            <a:blip r:embed="rId4">
              <a:alphaModFix/>
            </a:blip>
            <a:stretch>
              <a:fillRect/>
            </a:stretch>
          </a:blipFill>
          <a:ln>
            <a:noFill/>
          </a:ln>
        </p:spPr>
        <p:txBody>
          <a:bodyPr/>
          <a:lstStyle/>
          <a:p>
            <a:endParaRPr lang="en-DK"/>
          </a:p>
        </p:txBody>
      </p:sp>
      <p:sp>
        <p:nvSpPr>
          <p:cNvPr id="895" name="Google Shape;895;p28"/>
          <p:cNvSpPr/>
          <p:nvPr/>
        </p:nvSpPr>
        <p:spPr>
          <a:xfrm>
            <a:off x="1860613" y="3498578"/>
            <a:ext cx="670476" cy="641143"/>
          </a:xfrm>
          <a:custGeom>
            <a:avLst/>
            <a:gdLst/>
            <a:ahLst/>
            <a:cxnLst/>
            <a:rect l="l" t="t" r="r" b="b"/>
            <a:pathLst>
              <a:path w="670476" h="641143" extrusionOk="0">
                <a:moveTo>
                  <a:pt x="0" y="0"/>
                </a:moveTo>
                <a:lnTo>
                  <a:pt x="670476" y="0"/>
                </a:lnTo>
                <a:lnTo>
                  <a:pt x="670476" y="641143"/>
                </a:lnTo>
                <a:lnTo>
                  <a:pt x="0" y="641143"/>
                </a:lnTo>
                <a:lnTo>
                  <a:pt x="0" y="0"/>
                </a:lnTo>
                <a:close/>
              </a:path>
            </a:pathLst>
          </a:custGeom>
          <a:blipFill rotWithShape="1">
            <a:blip r:embed="rId5">
              <a:alphaModFix/>
            </a:blip>
            <a:stretch>
              <a:fillRect/>
            </a:stretch>
          </a:blipFill>
          <a:ln>
            <a:noFill/>
          </a:ln>
        </p:spPr>
        <p:txBody>
          <a:bodyPr/>
          <a:lstStyle/>
          <a:p>
            <a:endParaRPr lang="en-DK"/>
          </a:p>
        </p:txBody>
      </p:sp>
      <p:grpSp>
        <p:nvGrpSpPr>
          <p:cNvPr id="896" name="Google Shape;896;p28"/>
          <p:cNvGrpSpPr/>
          <p:nvPr/>
        </p:nvGrpSpPr>
        <p:grpSpPr>
          <a:xfrm>
            <a:off x="2195851" y="6729830"/>
            <a:ext cx="14283227" cy="899825"/>
            <a:chOff x="0" y="-85725"/>
            <a:chExt cx="7811674" cy="492125"/>
          </a:xfrm>
        </p:grpSpPr>
        <p:sp>
          <p:nvSpPr>
            <p:cNvPr id="897" name="Google Shape;897;p28"/>
            <p:cNvSpPr/>
            <p:nvPr/>
          </p:nvSpPr>
          <p:spPr>
            <a:xfrm>
              <a:off x="0" y="0"/>
              <a:ext cx="7811674" cy="406400"/>
            </a:xfrm>
            <a:custGeom>
              <a:avLst/>
              <a:gdLst/>
              <a:ahLst/>
              <a:cxnLst/>
              <a:rect l="l" t="t" r="r" b="b"/>
              <a:pathLst>
                <a:path w="7811674" h="406400" extrusionOk="0">
                  <a:moveTo>
                    <a:pt x="7608474" y="0"/>
                  </a:moveTo>
                  <a:cubicBezTo>
                    <a:pt x="7720699" y="0"/>
                    <a:pt x="7811674" y="90976"/>
                    <a:pt x="7811674" y="203200"/>
                  </a:cubicBezTo>
                  <a:cubicBezTo>
                    <a:pt x="7811674" y="315424"/>
                    <a:pt x="7720699" y="406400"/>
                    <a:pt x="7608474" y="406400"/>
                  </a:cubicBezTo>
                  <a:lnTo>
                    <a:pt x="203200" y="406400"/>
                  </a:lnTo>
                  <a:cubicBezTo>
                    <a:pt x="90976" y="406400"/>
                    <a:pt x="0" y="315424"/>
                    <a:pt x="0" y="203200"/>
                  </a:cubicBezTo>
                  <a:cubicBezTo>
                    <a:pt x="0" y="90976"/>
                    <a:pt x="90976" y="0"/>
                    <a:pt x="203200" y="0"/>
                  </a:cubicBezTo>
                  <a:close/>
                </a:path>
              </a:pathLst>
            </a:custGeom>
            <a:solidFill>
              <a:srgbClr val="0E8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8"/>
            <p:cNvSpPr txBox="1"/>
            <p:nvPr/>
          </p:nvSpPr>
          <p:spPr>
            <a:xfrm>
              <a:off x="0" y="-85725"/>
              <a:ext cx="7811674" cy="492125"/>
            </a:xfrm>
            <a:prstGeom prst="rect">
              <a:avLst/>
            </a:prstGeom>
            <a:noFill/>
            <a:ln>
              <a:noFill/>
            </a:ln>
          </p:spPr>
          <p:txBody>
            <a:bodyPr spcFirstLastPara="1" wrap="square" lIns="56550" tIns="56550" rIns="56550" bIns="56550" anchor="ctr" anchorCtr="0">
              <a:noAutofit/>
            </a:bodyPr>
            <a:lstStyle/>
            <a:p>
              <a:pPr marL="0" marR="0" lvl="0" indent="0" algn="l" rtl="0">
                <a:lnSpc>
                  <a:spcPct val="246333"/>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899" name="Google Shape;899;p28"/>
          <p:cNvSpPr/>
          <p:nvPr/>
        </p:nvSpPr>
        <p:spPr>
          <a:xfrm>
            <a:off x="1665029" y="6701661"/>
            <a:ext cx="1061644" cy="1061644"/>
          </a:xfrm>
          <a:custGeom>
            <a:avLst/>
            <a:gdLst/>
            <a:ahLst/>
            <a:cxnLst/>
            <a:rect l="l" t="t" r="r" b="b"/>
            <a:pathLst>
              <a:path w="1061644" h="1061644" extrusionOk="0">
                <a:moveTo>
                  <a:pt x="0" y="0"/>
                </a:moveTo>
                <a:lnTo>
                  <a:pt x="1061644" y="0"/>
                </a:lnTo>
                <a:lnTo>
                  <a:pt x="1061644" y="1061644"/>
                </a:lnTo>
                <a:lnTo>
                  <a:pt x="0" y="1061644"/>
                </a:lnTo>
                <a:lnTo>
                  <a:pt x="0" y="0"/>
                </a:lnTo>
                <a:close/>
              </a:path>
            </a:pathLst>
          </a:custGeom>
          <a:blipFill rotWithShape="1">
            <a:blip r:embed="rId6">
              <a:alphaModFix/>
            </a:blip>
            <a:stretch>
              <a:fillRect/>
            </a:stretch>
          </a:blipFill>
          <a:ln>
            <a:noFill/>
          </a:ln>
        </p:spPr>
        <p:txBody>
          <a:bodyPr/>
          <a:lstStyle/>
          <a:p>
            <a:endParaRPr lang="en-DK"/>
          </a:p>
        </p:txBody>
      </p:sp>
      <p:sp>
        <p:nvSpPr>
          <p:cNvPr id="900" name="Google Shape;900;p28"/>
          <p:cNvSpPr/>
          <p:nvPr/>
        </p:nvSpPr>
        <p:spPr>
          <a:xfrm>
            <a:off x="1790314" y="6826356"/>
            <a:ext cx="811074" cy="796880"/>
          </a:xfrm>
          <a:custGeom>
            <a:avLst/>
            <a:gdLst/>
            <a:ahLst/>
            <a:cxnLst/>
            <a:rect l="l" t="t" r="r" b="b"/>
            <a:pathLst>
              <a:path w="811074" h="796880" extrusionOk="0">
                <a:moveTo>
                  <a:pt x="0" y="0"/>
                </a:moveTo>
                <a:lnTo>
                  <a:pt x="811074" y="0"/>
                </a:lnTo>
                <a:lnTo>
                  <a:pt x="811074" y="796879"/>
                </a:lnTo>
                <a:lnTo>
                  <a:pt x="0" y="796879"/>
                </a:lnTo>
                <a:lnTo>
                  <a:pt x="0" y="0"/>
                </a:lnTo>
                <a:close/>
              </a:path>
            </a:pathLst>
          </a:custGeom>
          <a:blipFill rotWithShape="1">
            <a:blip r:embed="rId7">
              <a:alphaModFix/>
            </a:blip>
            <a:stretch>
              <a:fillRect/>
            </a:stretch>
          </a:blipFill>
          <a:ln>
            <a:noFill/>
          </a:ln>
        </p:spPr>
        <p:txBody>
          <a:bodyPr/>
          <a:lstStyle/>
          <a:p>
            <a:endParaRPr lang="en-DK"/>
          </a:p>
        </p:txBody>
      </p:sp>
      <p:grpSp>
        <p:nvGrpSpPr>
          <p:cNvPr id="901" name="Google Shape;901;p28"/>
          <p:cNvGrpSpPr/>
          <p:nvPr/>
        </p:nvGrpSpPr>
        <p:grpSpPr>
          <a:xfrm>
            <a:off x="2195851" y="4990956"/>
            <a:ext cx="14629109" cy="1692930"/>
            <a:chOff x="0" y="-57150"/>
            <a:chExt cx="7811674" cy="670075"/>
          </a:xfrm>
        </p:grpSpPr>
        <p:sp>
          <p:nvSpPr>
            <p:cNvPr id="902" name="Google Shape;902;p28"/>
            <p:cNvSpPr/>
            <p:nvPr/>
          </p:nvSpPr>
          <p:spPr>
            <a:xfrm>
              <a:off x="0" y="0"/>
              <a:ext cx="7811674" cy="612925"/>
            </a:xfrm>
            <a:custGeom>
              <a:avLst/>
              <a:gdLst/>
              <a:ahLst/>
              <a:cxnLst/>
              <a:rect l="l" t="t" r="r" b="b"/>
              <a:pathLst>
                <a:path w="7811674" h="612925" extrusionOk="0">
                  <a:moveTo>
                    <a:pt x="7608474" y="0"/>
                  </a:moveTo>
                  <a:cubicBezTo>
                    <a:pt x="7720699" y="0"/>
                    <a:pt x="7811674" y="137208"/>
                    <a:pt x="7811674" y="306462"/>
                  </a:cubicBezTo>
                  <a:cubicBezTo>
                    <a:pt x="7811674" y="475717"/>
                    <a:pt x="7720699" y="612925"/>
                    <a:pt x="7608474" y="612925"/>
                  </a:cubicBezTo>
                  <a:lnTo>
                    <a:pt x="203200" y="612925"/>
                  </a:lnTo>
                  <a:cubicBezTo>
                    <a:pt x="90976" y="612925"/>
                    <a:pt x="0" y="475717"/>
                    <a:pt x="0" y="306462"/>
                  </a:cubicBezTo>
                  <a:cubicBezTo>
                    <a:pt x="0" y="137208"/>
                    <a:pt x="90976" y="0"/>
                    <a:pt x="203200" y="0"/>
                  </a:cubicBezTo>
                  <a:close/>
                </a:path>
              </a:pathLst>
            </a:custGeom>
            <a:solidFill>
              <a:srgbClr val="0E8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8"/>
            <p:cNvSpPr txBox="1"/>
            <p:nvPr/>
          </p:nvSpPr>
          <p:spPr>
            <a:xfrm>
              <a:off x="0" y="-57150"/>
              <a:ext cx="7811674" cy="670075"/>
            </a:xfrm>
            <a:prstGeom prst="rect">
              <a:avLst/>
            </a:prstGeom>
            <a:noFill/>
            <a:ln>
              <a:noFill/>
            </a:ln>
          </p:spPr>
          <p:txBody>
            <a:bodyPr spcFirstLastPara="1" wrap="square" lIns="56550" tIns="56550" rIns="56550" bIns="5655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904" name="Google Shape;904;p28"/>
          <p:cNvSpPr/>
          <p:nvPr/>
        </p:nvSpPr>
        <p:spPr>
          <a:xfrm>
            <a:off x="1665029" y="5001979"/>
            <a:ext cx="1061644" cy="1061644"/>
          </a:xfrm>
          <a:custGeom>
            <a:avLst/>
            <a:gdLst/>
            <a:ahLst/>
            <a:cxnLst/>
            <a:rect l="l" t="t" r="r" b="b"/>
            <a:pathLst>
              <a:path w="1061644" h="1061644" extrusionOk="0">
                <a:moveTo>
                  <a:pt x="0" y="0"/>
                </a:moveTo>
                <a:lnTo>
                  <a:pt x="1061644" y="0"/>
                </a:lnTo>
                <a:lnTo>
                  <a:pt x="1061644" y="1061644"/>
                </a:lnTo>
                <a:lnTo>
                  <a:pt x="0" y="1061644"/>
                </a:lnTo>
                <a:lnTo>
                  <a:pt x="0" y="0"/>
                </a:lnTo>
                <a:close/>
              </a:path>
            </a:pathLst>
          </a:custGeom>
          <a:blipFill rotWithShape="1">
            <a:blip r:embed="rId6">
              <a:alphaModFix/>
            </a:blip>
            <a:stretch>
              <a:fillRect/>
            </a:stretch>
          </a:blipFill>
          <a:ln>
            <a:noFill/>
          </a:ln>
        </p:spPr>
        <p:txBody>
          <a:bodyPr/>
          <a:lstStyle/>
          <a:p>
            <a:endParaRPr lang="en-DK"/>
          </a:p>
        </p:txBody>
      </p:sp>
      <p:sp>
        <p:nvSpPr>
          <p:cNvPr id="905" name="Google Shape;905;p28"/>
          <p:cNvSpPr/>
          <p:nvPr/>
        </p:nvSpPr>
        <p:spPr>
          <a:xfrm>
            <a:off x="1845821" y="5186892"/>
            <a:ext cx="716169" cy="716169"/>
          </a:xfrm>
          <a:custGeom>
            <a:avLst/>
            <a:gdLst/>
            <a:ahLst/>
            <a:cxnLst/>
            <a:rect l="l" t="t" r="r" b="b"/>
            <a:pathLst>
              <a:path w="716169" h="716169" extrusionOk="0">
                <a:moveTo>
                  <a:pt x="0" y="0"/>
                </a:moveTo>
                <a:lnTo>
                  <a:pt x="716169" y="0"/>
                </a:lnTo>
                <a:lnTo>
                  <a:pt x="716169" y="716169"/>
                </a:lnTo>
                <a:lnTo>
                  <a:pt x="0" y="716169"/>
                </a:lnTo>
                <a:lnTo>
                  <a:pt x="0" y="0"/>
                </a:lnTo>
                <a:close/>
              </a:path>
            </a:pathLst>
          </a:custGeom>
          <a:blipFill rotWithShape="1">
            <a:blip r:embed="rId8">
              <a:alphaModFix/>
            </a:blip>
            <a:stretch>
              <a:fillRect/>
            </a:stretch>
          </a:blipFill>
          <a:ln>
            <a:noFill/>
          </a:ln>
        </p:spPr>
        <p:txBody>
          <a:bodyPr/>
          <a:lstStyle/>
          <a:p>
            <a:endParaRPr lang="en-DK"/>
          </a:p>
        </p:txBody>
      </p:sp>
      <p:sp>
        <p:nvSpPr>
          <p:cNvPr id="906" name="Google Shape;906;p28"/>
          <p:cNvSpPr txBox="1"/>
          <p:nvPr/>
        </p:nvSpPr>
        <p:spPr>
          <a:xfrm>
            <a:off x="1841551" y="642632"/>
            <a:ext cx="4284624" cy="768350"/>
          </a:xfrm>
          <a:prstGeom prst="rect">
            <a:avLst/>
          </a:prstGeom>
          <a:noFill/>
          <a:ln>
            <a:noFill/>
          </a:ln>
        </p:spPr>
        <p:txBody>
          <a:bodyPr spcFirstLastPara="1" wrap="square" lIns="0" tIns="0" rIns="0" bIns="0" anchor="t" anchorCtr="0">
            <a:spAutoFit/>
          </a:bodyPr>
          <a:lstStyle/>
          <a:p>
            <a:pPr marL="0" marR="0" lvl="0" indent="0" algn="l" rtl="0">
              <a:lnSpc>
                <a:spcPct val="113000"/>
              </a:lnSpc>
              <a:spcBef>
                <a:spcPts val="0"/>
              </a:spcBef>
              <a:spcAft>
                <a:spcPts val="0"/>
              </a:spcAft>
              <a:buNone/>
            </a:pPr>
            <a:r>
              <a:rPr lang="en-US" sz="5000" b="1" i="0" u="none" strike="noStrike" cap="none">
                <a:solidFill>
                  <a:srgbClr val="002C47"/>
                </a:solidFill>
                <a:latin typeface="Poppins"/>
                <a:ea typeface="Poppins"/>
                <a:cs typeface="Poppins"/>
                <a:sym typeface="Poppins"/>
              </a:rPr>
              <a:t>LEKTION 5</a:t>
            </a:r>
            <a:endParaRPr/>
          </a:p>
        </p:txBody>
      </p:sp>
      <p:sp>
        <p:nvSpPr>
          <p:cNvPr id="907" name="Google Shape;907;p28"/>
          <p:cNvSpPr txBox="1"/>
          <p:nvPr/>
        </p:nvSpPr>
        <p:spPr>
          <a:xfrm>
            <a:off x="3021528" y="3490815"/>
            <a:ext cx="12922751" cy="1023199"/>
          </a:xfrm>
          <a:prstGeom prst="rect">
            <a:avLst/>
          </a:prstGeom>
          <a:noFill/>
          <a:ln>
            <a:noFill/>
          </a:ln>
        </p:spPr>
        <p:txBody>
          <a:bodyPr spcFirstLastPara="1" wrap="square" lIns="0" tIns="0" rIns="0" bIns="0" anchor="t" anchorCtr="0">
            <a:spAutoFit/>
          </a:bodyPr>
          <a:lstStyle/>
          <a:p>
            <a:pPr marL="0" marR="0" lvl="0" indent="0" algn="l" rtl="0">
              <a:lnSpc>
                <a:spcPct val="139978"/>
              </a:lnSpc>
              <a:spcBef>
                <a:spcPts val="0"/>
              </a:spcBef>
              <a:spcAft>
                <a:spcPts val="0"/>
              </a:spcAft>
              <a:buNone/>
            </a:pPr>
            <a:r>
              <a:rPr lang="en-US" sz="2844" b="1" i="0" u="none" strike="noStrike" cap="none">
                <a:solidFill>
                  <a:srgbClr val="FFFFFF"/>
                </a:solidFill>
                <a:latin typeface="Poppins Medium"/>
                <a:ea typeface="Poppins Medium"/>
                <a:cs typeface="Poppins Medium"/>
                <a:sym typeface="Poppins Medium"/>
              </a:rPr>
              <a:t>Små virksomheder fungerer som katalysatorer for social samhørighed, samfundsstøtte og inklusion.</a:t>
            </a:r>
            <a:endParaRPr/>
          </a:p>
        </p:txBody>
      </p:sp>
      <p:sp>
        <p:nvSpPr>
          <p:cNvPr id="908" name="Google Shape;908;p28"/>
          <p:cNvSpPr txBox="1"/>
          <p:nvPr/>
        </p:nvSpPr>
        <p:spPr>
          <a:xfrm>
            <a:off x="2964378" y="6918782"/>
            <a:ext cx="13211930" cy="518341"/>
          </a:xfrm>
          <a:prstGeom prst="rect">
            <a:avLst/>
          </a:prstGeom>
          <a:noFill/>
          <a:ln>
            <a:noFill/>
          </a:ln>
        </p:spPr>
        <p:txBody>
          <a:bodyPr spcFirstLastPara="1" wrap="square" lIns="0" tIns="0" rIns="0" bIns="0" anchor="t" anchorCtr="0">
            <a:spAutoFit/>
          </a:bodyPr>
          <a:lstStyle/>
          <a:p>
            <a:pPr marL="0" marR="0" lvl="0" indent="0" algn="l" rtl="0">
              <a:lnSpc>
                <a:spcPct val="139978"/>
              </a:lnSpc>
              <a:spcBef>
                <a:spcPts val="0"/>
              </a:spcBef>
              <a:spcAft>
                <a:spcPts val="0"/>
              </a:spcAft>
              <a:buNone/>
            </a:pPr>
            <a:r>
              <a:rPr lang="en-US" sz="2844" b="1" i="0" u="none" strike="noStrike" cap="none">
                <a:solidFill>
                  <a:srgbClr val="FFFFFF"/>
                </a:solidFill>
                <a:latin typeface="Poppins Medium"/>
                <a:ea typeface="Poppins Medium"/>
                <a:cs typeface="Poppins Medium"/>
                <a:sym typeface="Poppins Medium"/>
              </a:rPr>
              <a:t>De sponsorerer regionale organisationer, nonprofitorganisationer og velgørenhedsorganisationer. </a:t>
            </a:r>
            <a:endParaRPr/>
          </a:p>
        </p:txBody>
      </p:sp>
      <p:sp>
        <p:nvSpPr>
          <p:cNvPr id="909" name="Google Shape;909;p28"/>
          <p:cNvSpPr txBox="1"/>
          <p:nvPr/>
        </p:nvSpPr>
        <p:spPr>
          <a:xfrm>
            <a:off x="3021528" y="5219100"/>
            <a:ext cx="13154780" cy="1528057"/>
          </a:xfrm>
          <a:prstGeom prst="rect">
            <a:avLst/>
          </a:prstGeom>
          <a:noFill/>
          <a:ln>
            <a:noFill/>
          </a:ln>
        </p:spPr>
        <p:txBody>
          <a:bodyPr spcFirstLastPara="1" wrap="square" lIns="0" tIns="0" rIns="0" bIns="0" anchor="t" anchorCtr="0">
            <a:spAutoFit/>
          </a:bodyPr>
          <a:lstStyle/>
          <a:p>
            <a:pPr marL="0" marR="0" lvl="0" indent="0" algn="l" rtl="0">
              <a:lnSpc>
                <a:spcPct val="139978"/>
              </a:lnSpc>
              <a:spcBef>
                <a:spcPts val="0"/>
              </a:spcBef>
              <a:spcAft>
                <a:spcPts val="0"/>
              </a:spcAft>
              <a:buNone/>
            </a:pPr>
            <a:r>
              <a:rPr lang="en-US" sz="2844" b="1" i="0" u="none" strike="noStrike" cap="none" dirty="0">
                <a:solidFill>
                  <a:srgbClr val="FFFFFF"/>
                </a:solidFill>
                <a:latin typeface="Poppins Medium"/>
                <a:ea typeface="Poppins Medium"/>
                <a:cs typeface="Poppins Medium"/>
                <a:sym typeface="Poppins Medium"/>
              </a:rPr>
              <a:t>De </a:t>
            </a:r>
            <a:r>
              <a:rPr lang="en-US" sz="2844" b="1" i="0" u="none" strike="noStrike" cap="none" dirty="0" err="1">
                <a:solidFill>
                  <a:srgbClr val="FFFFFF"/>
                </a:solidFill>
                <a:latin typeface="Poppins Medium"/>
                <a:ea typeface="Poppins Medium"/>
                <a:cs typeface="Poppins Medium"/>
                <a:sym typeface="Poppins Medium"/>
              </a:rPr>
              <a:t>udvikler</a:t>
            </a:r>
            <a:r>
              <a:rPr lang="en-US" sz="2844" b="1" i="0" u="none" strike="noStrike" cap="none" dirty="0">
                <a:solidFill>
                  <a:srgbClr val="FFFFFF"/>
                </a:solidFill>
                <a:latin typeface="Poppins Medium"/>
                <a:ea typeface="Poppins Medium"/>
                <a:cs typeface="Poppins Medium"/>
                <a:sym typeface="Poppins Medium"/>
              </a:rPr>
              <a:t> sig </a:t>
            </a:r>
            <a:r>
              <a:rPr lang="en-US" sz="2844" b="1" i="0" u="none" strike="noStrike" cap="none" dirty="0" err="1">
                <a:solidFill>
                  <a:srgbClr val="FFFFFF"/>
                </a:solidFill>
                <a:latin typeface="Poppins Medium"/>
                <a:ea typeface="Poppins Medium"/>
                <a:cs typeface="Poppins Medium"/>
                <a:sym typeface="Poppins Medium"/>
              </a:rPr>
              <a:t>ofte</a:t>
            </a:r>
            <a:r>
              <a:rPr lang="en-US" sz="2844" b="1" i="0" u="none" strike="noStrike" cap="none" dirty="0">
                <a:solidFill>
                  <a:srgbClr val="FFFFFF"/>
                </a:solidFill>
                <a:latin typeface="Poppins Medium"/>
                <a:ea typeface="Poppins Medium"/>
                <a:cs typeface="Poppins Medium"/>
                <a:sym typeface="Poppins Medium"/>
              </a:rPr>
              <a:t> </a:t>
            </a:r>
            <a:r>
              <a:rPr lang="en-US" sz="2844" b="1" i="0" u="none" strike="noStrike" cap="none" dirty="0" err="1">
                <a:solidFill>
                  <a:srgbClr val="FFFFFF"/>
                </a:solidFill>
                <a:latin typeface="Poppins Medium"/>
                <a:ea typeface="Poppins Medium"/>
                <a:cs typeface="Poppins Medium"/>
                <a:sym typeface="Poppins Medium"/>
              </a:rPr>
              <a:t>til</a:t>
            </a:r>
            <a:r>
              <a:rPr lang="en-US" sz="2844" b="1" i="0" u="none" strike="noStrike" cap="none" dirty="0">
                <a:solidFill>
                  <a:srgbClr val="FFFFFF"/>
                </a:solidFill>
                <a:latin typeface="Poppins Medium"/>
                <a:ea typeface="Poppins Medium"/>
                <a:cs typeface="Poppins Medium"/>
                <a:sym typeface="Poppins Medium"/>
              </a:rPr>
              <a:t> </a:t>
            </a:r>
            <a:r>
              <a:rPr lang="en-US" sz="2844" b="1" i="0" u="none" strike="noStrike" cap="none" dirty="0" err="1">
                <a:solidFill>
                  <a:srgbClr val="FFFFFF"/>
                </a:solidFill>
                <a:latin typeface="Poppins Medium"/>
                <a:ea typeface="Poppins Medium"/>
                <a:cs typeface="Poppins Medium"/>
                <a:sym typeface="Poppins Medium"/>
              </a:rPr>
              <a:t>knudepunkter</a:t>
            </a:r>
            <a:r>
              <a:rPr lang="en-US" sz="2844" b="1" i="0" u="none" strike="noStrike" cap="none" dirty="0">
                <a:solidFill>
                  <a:srgbClr val="FFFFFF"/>
                </a:solidFill>
                <a:latin typeface="Poppins Medium"/>
                <a:ea typeface="Poppins Medium"/>
                <a:cs typeface="Poppins Medium"/>
                <a:sym typeface="Poppins Medium"/>
              </a:rPr>
              <a:t> for social </a:t>
            </a:r>
            <a:r>
              <a:rPr lang="en-US" sz="2844" b="1" i="0" u="none" strike="noStrike" cap="none" dirty="0" err="1">
                <a:solidFill>
                  <a:srgbClr val="FFFFFF"/>
                </a:solidFill>
                <a:latin typeface="Poppins Medium"/>
                <a:ea typeface="Poppins Medium"/>
                <a:cs typeface="Poppins Medium"/>
                <a:sym typeface="Poppins Medium"/>
              </a:rPr>
              <a:t>interaktion</a:t>
            </a:r>
            <a:r>
              <a:rPr lang="en-US" sz="2844" b="1" i="0" u="none" strike="noStrike" cap="none" dirty="0">
                <a:solidFill>
                  <a:srgbClr val="FFFFFF"/>
                </a:solidFill>
                <a:latin typeface="Poppins Medium"/>
                <a:ea typeface="Poppins Medium"/>
                <a:cs typeface="Poppins Medium"/>
                <a:sym typeface="Poppins Medium"/>
              </a:rPr>
              <a:t> </a:t>
            </a:r>
            <a:r>
              <a:rPr lang="en-US" sz="2844" b="1" i="0" u="none" strike="noStrike" cap="none" dirty="0" err="1">
                <a:solidFill>
                  <a:srgbClr val="FFFFFF"/>
                </a:solidFill>
                <a:latin typeface="Poppins Medium"/>
                <a:ea typeface="Poppins Medium"/>
                <a:cs typeface="Poppins Medium"/>
                <a:sym typeface="Poppins Medium"/>
              </a:rPr>
              <a:t>og</a:t>
            </a:r>
            <a:r>
              <a:rPr lang="en-US" sz="2844" b="1" i="0" u="none" strike="noStrike" cap="none" dirty="0">
                <a:solidFill>
                  <a:srgbClr val="FFFFFF"/>
                </a:solidFill>
                <a:latin typeface="Poppins Medium"/>
                <a:ea typeface="Poppins Medium"/>
                <a:cs typeface="Poppins Medium"/>
                <a:sym typeface="Poppins Medium"/>
              </a:rPr>
              <a:t> </a:t>
            </a:r>
            <a:r>
              <a:rPr lang="en-US" sz="2844" b="1" i="0" u="none" strike="noStrike" cap="none" dirty="0" err="1">
                <a:solidFill>
                  <a:srgbClr val="FFFFFF"/>
                </a:solidFill>
                <a:latin typeface="Poppins Medium"/>
                <a:ea typeface="Poppins Medium"/>
                <a:cs typeface="Poppins Medium"/>
                <a:sym typeface="Poppins Medium"/>
              </a:rPr>
              <a:t>opbygning</a:t>
            </a:r>
            <a:r>
              <a:rPr lang="en-US" sz="2844" b="1" i="0" u="none" strike="noStrike" cap="none" dirty="0">
                <a:solidFill>
                  <a:srgbClr val="FFFFFF"/>
                </a:solidFill>
                <a:latin typeface="Poppins Medium"/>
                <a:ea typeface="Poppins Medium"/>
                <a:cs typeface="Poppins Medium"/>
                <a:sym typeface="Poppins Medium"/>
              </a:rPr>
              <a:t> </a:t>
            </a:r>
            <a:r>
              <a:rPr lang="en-US" sz="2844" b="1" i="0" u="none" strike="noStrike" cap="none" dirty="0" err="1">
                <a:solidFill>
                  <a:srgbClr val="FFFFFF"/>
                </a:solidFill>
                <a:latin typeface="Poppins Medium"/>
                <a:ea typeface="Poppins Medium"/>
                <a:cs typeface="Poppins Medium"/>
                <a:sym typeface="Poppins Medium"/>
              </a:rPr>
              <a:t>af</a:t>
            </a:r>
            <a:r>
              <a:rPr lang="en-US" sz="2844" b="1" i="0" u="none" strike="noStrike" cap="none" dirty="0">
                <a:solidFill>
                  <a:srgbClr val="FFFFFF"/>
                </a:solidFill>
                <a:latin typeface="Poppins Medium"/>
                <a:ea typeface="Poppins Medium"/>
                <a:cs typeface="Poppins Medium"/>
                <a:sym typeface="Poppins Medium"/>
              </a:rPr>
              <a:t> </a:t>
            </a:r>
            <a:r>
              <a:rPr lang="en-US" sz="2844" b="1" i="0" u="none" strike="noStrike" cap="none" dirty="0" err="1">
                <a:solidFill>
                  <a:srgbClr val="FFFFFF"/>
                </a:solidFill>
                <a:latin typeface="Poppins Medium"/>
                <a:ea typeface="Poppins Medium"/>
                <a:cs typeface="Poppins Medium"/>
                <a:sym typeface="Poppins Medium"/>
              </a:rPr>
              <a:t>relationer</a:t>
            </a:r>
            <a:r>
              <a:rPr lang="en-US" sz="2844" b="1" i="0" u="none" strike="noStrike" cap="none" dirty="0">
                <a:solidFill>
                  <a:srgbClr val="FFFFFF"/>
                </a:solidFill>
                <a:latin typeface="Poppins Medium"/>
                <a:ea typeface="Poppins Medium"/>
                <a:cs typeface="Poppins Medium"/>
                <a:sym typeface="Poppins Medium"/>
              </a:rPr>
              <a:t> </a:t>
            </a:r>
            <a:r>
              <a:rPr lang="en-US" sz="2844" b="1" i="0" u="none" strike="noStrike" cap="none" dirty="0" err="1">
                <a:solidFill>
                  <a:srgbClr val="FFFFFF"/>
                </a:solidFill>
                <a:latin typeface="Poppins Medium"/>
                <a:ea typeface="Poppins Medium"/>
                <a:cs typeface="Poppins Medium"/>
                <a:sym typeface="Poppins Medium"/>
              </a:rPr>
              <a:t>i</a:t>
            </a:r>
            <a:r>
              <a:rPr lang="en-US" sz="2844" b="1" i="0" u="none" strike="noStrike" cap="none" dirty="0">
                <a:solidFill>
                  <a:srgbClr val="FFFFFF"/>
                </a:solidFill>
                <a:latin typeface="Poppins Medium"/>
                <a:ea typeface="Poppins Medium"/>
                <a:cs typeface="Poppins Medium"/>
                <a:sym typeface="Poppins Medium"/>
              </a:rPr>
              <a:t> </a:t>
            </a:r>
            <a:r>
              <a:rPr lang="en-US" sz="2844" b="1" i="0" u="none" strike="noStrike" cap="none" dirty="0" err="1">
                <a:solidFill>
                  <a:srgbClr val="FFFFFF"/>
                </a:solidFill>
                <a:latin typeface="Poppins Medium"/>
                <a:ea typeface="Poppins Medium"/>
                <a:cs typeface="Poppins Medium"/>
                <a:sym typeface="Poppins Medium"/>
              </a:rPr>
              <a:t>lokalsamfundet</a:t>
            </a:r>
            <a:r>
              <a:rPr lang="en-US" sz="2844" b="1" i="0" u="none" strike="noStrike" cap="none" dirty="0">
                <a:solidFill>
                  <a:srgbClr val="FFFFFF"/>
                </a:solidFill>
                <a:latin typeface="Poppins Medium"/>
                <a:ea typeface="Poppins Medium"/>
                <a:cs typeface="Poppins Medium"/>
                <a:sym typeface="Poppins Medium"/>
              </a:rPr>
              <a:t>.</a:t>
            </a:r>
            <a:endParaRPr dirty="0"/>
          </a:p>
          <a:p>
            <a:pPr marL="0" marR="0" lvl="0" indent="0" algn="l" rtl="0">
              <a:lnSpc>
                <a:spcPct val="139978"/>
              </a:lnSpc>
              <a:spcBef>
                <a:spcPts val="0"/>
              </a:spcBef>
              <a:spcAft>
                <a:spcPts val="0"/>
              </a:spcAft>
              <a:buNone/>
            </a:pPr>
            <a:endParaRPr sz="2844" b="1" i="0" u="none" strike="noStrike" cap="none" dirty="0">
              <a:solidFill>
                <a:srgbClr val="FFFFFF"/>
              </a:solidFill>
              <a:latin typeface="Poppins Medium"/>
              <a:ea typeface="Poppins Medium"/>
              <a:cs typeface="Poppins Medium"/>
              <a:sym typeface="Poppins Medium"/>
            </a:endParaRPr>
          </a:p>
        </p:txBody>
      </p:sp>
      <p:sp>
        <p:nvSpPr>
          <p:cNvPr id="910" name="Google Shape;910;p28"/>
          <p:cNvSpPr/>
          <p:nvPr/>
        </p:nvSpPr>
        <p:spPr>
          <a:xfrm rot="-9510501" flipH="1">
            <a:off x="8140794" y="-1734360"/>
            <a:ext cx="10909314" cy="3709167"/>
          </a:xfrm>
          <a:custGeom>
            <a:avLst/>
            <a:gdLst/>
            <a:ahLst/>
            <a:cxnLst/>
            <a:rect l="l" t="t" r="r" b="b"/>
            <a:pathLst>
              <a:path w="10909314" h="3709167" extrusionOk="0">
                <a:moveTo>
                  <a:pt x="10909315" y="0"/>
                </a:moveTo>
                <a:lnTo>
                  <a:pt x="0" y="0"/>
                </a:lnTo>
                <a:lnTo>
                  <a:pt x="0" y="3709167"/>
                </a:lnTo>
                <a:lnTo>
                  <a:pt x="10909315" y="3709167"/>
                </a:lnTo>
                <a:lnTo>
                  <a:pt x="10909315" y="0"/>
                </a:lnTo>
                <a:close/>
              </a:path>
            </a:pathLst>
          </a:custGeom>
          <a:blipFill rotWithShape="1">
            <a:blip r:embed="rId9">
              <a:alphaModFix amt="77000"/>
            </a:blip>
            <a:stretch>
              <a:fillRect/>
            </a:stretch>
          </a:blipFill>
          <a:ln>
            <a:noFill/>
          </a:ln>
        </p:spPr>
        <p:txBody>
          <a:bodyPr/>
          <a:lstStyle/>
          <a:p>
            <a:endParaRPr lang="en-DK"/>
          </a:p>
        </p:txBody>
      </p:sp>
      <p:sp>
        <p:nvSpPr>
          <p:cNvPr id="911" name="Google Shape;911;p28"/>
          <p:cNvSpPr txBox="1"/>
          <p:nvPr/>
        </p:nvSpPr>
        <p:spPr>
          <a:xfrm>
            <a:off x="816774" y="1477657"/>
            <a:ext cx="8327226" cy="687672"/>
          </a:xfrm>
          <a:prstGeom prst="rect">
            <a:avLst/>
          </a:prstGeom>
          <a:noFill/>
          <a:ln>
            <a:noFill/>
          </a:ln>
        </p:spPr>
        <p:txBody>
          <a:bodyPr spcFirstLastPara="1" wrap="square" lIns="0" tIns="0" rIns="0" bIns="0" anchor="t" anchorCtr="0">
            <a:spAutoFit/>
          </a:bodyPr>
          <a:lstStyle/>
          <a:p>
            <a:pPr marL="0" marR="0" lvl="0" indent="0" algn="ctr" rtl="0">
              <a:lnSpc>
                <a:spcPct val="113002"/>
              </a:lnSpc>
              <a:spcBef>
                <a:spcPts val="0"/>
              </a:spcBef>
              <a:spcAft>
                <a:spcPts val="0"/>
              </a:spcAft>
              <a:buNone/>
            </a:pPr>
            <a:r>
              <a:rPr lang="en-US" sz="4499" b="0" i="0" u="none" strike="noStrike" cap="none">
                <a:solidFill>
                  <a:srgbClr val="002C47"/>
                </a:solidFill>
                <a:latin typeface="Poppins"/>
                <a:ea typeface="Poppins"/>
                <a:cs typeface="Poppins"/>
                <a:sym typeface="Poppins"/>
              </a:rPr>
              <a:t>SOCIALE BIDRAG</a:t>
            </a:r>
            <a:endParaRPr/>
          </a:p>
        </p:txBody>
      </p:sp>
      <p:sp>
        <p:nvSpPr>
          <p:cNvPr id="912" name="Google Shape;912;p28"/>
          <p:cNvSpPr/>
          <p:nvPr/>
        </p:nvSpPr>
        <p:spPr>
          <a:xfrm>
            <a:off x="15808074" y="120223"/>
            <a:ext cx="2774170" cy="1664502"/>
          </a:xfrm>
          <a:custGeom>
            <a:avLst/>
            <a:gdLst/>
            <a:ahLst/>
            <a:cxnLst/>
            <a:rect l="l" t="t" r="r" b="b"/>
            <a:pathLst>
              <a:path w="2774170" h="1664502" extrusionOk="0">
                <a:moveTo>
                  <a:pt x="0" y="0"/>
                </a:moveTo>
                <a:lnTo>
                  <a:pt x="2774169" y="0"/>
                </a:lnTo>
                <a:lnTo>
                  <a:pt x="2774169" y="1664502"/>
                </a:lnTo>
                <a:lnTo>
                  <a:pt x="0" y="1664502"/>
                </a:lnTo>
                <a:lnTo>
                  <a:pt x="0" y="0"/>
                </a:lnTo>
                <a:close/>
              </a:path>
            </a:pathLst>
          </a:custGeom>
          <a:blipFill rotWithShape="1">
            <a:blip r:embed="rId10">
              <a:alphaModFix/>
            </a:blip>
            <a:stretch>
              <a:fillRect/>
            </a:stretch>
          </a:blipFill>
          <a:ln>
            <a:noFill/>
          </a:ln>
        </p:spPr>
        <p:txBody>
          <a:bodyPr/>
          <a:lstStyle/>
          <a:p>
            <a:endParaRPr lang="en-DK"/>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8FDE7"/>
        </a:solidFill>
        <a:effectLst/>
      </p:bgPr>
    </p:bg>
    <p:spTree>
      <p:nvGrpSpPr>
        <p:cNvPr id="1" name="Shape 916"/>
        <p:cNvGrpSpPr/>
        <p:nvPr/>
      </p:nvGrpSpPr>
      <p:grpSpPr>
        <a:xfrm>
          <a:off x="0" y="0"/>
          <a:ext cx="0" cy="0"/>
          <a:chOff x="0" y="0"/>
          <a:chExt cx="0" cy="0"/>
        </a:xfrm>
      </p:grpSpPr>
      <p:grpSp>
        <p:nvGrpSpPr>
          <p:cNvPr id="917" name="Google Shape;917;p29"/>
          <p:cNvGrpSpPr/>
          <p:nvPr/>
        </p:nvGrpSpPr>
        <p:grpSpPr>
          <a:xfrm>
            <a:off x="-1338191" y="9888216"/>
            <a:ext cx="20973813" cy="837562"/>
            <a:chOff x="0" y="-57150"/>
            <a:chExt cx="11607985" cy="463550"/>
          </a:xfrm>
        </p:grpSpPr>
        <p:sp>
          <p:nvSpPr>
            <p:cNvPr id="918" name="Google Shape;918;p29"/>
            <p:cNvSpPr/>
            <p:nvPr/>
          </p:nvSpPr>
          <p:spPr>
            <a:xfrm>
              <a:off x="0" y="0"/>
              <a:ext cx="11607985" cy="406400"/>
            </a:xfrm>
            <a:custGeom>
              <a:avLst/>
              <a:gdLst/>
              <a:ahLst/>
              <a:cxnLst/>
              <a:rect l="l" t="t" r="r" b="b"/>
              <a:pathLst>
                <a:path w="11607985" h="406400" extrusionOk="0">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9"/>
            <p:cNvSpPr txBox="1"/>
            <p:nvPr/>
          </p:nvSpPr>
          <p:spPr>
            <a:xfrm>
              <a:off x="0" y="-57150"/>
              <a:ext cx="11607985"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920" name="Google Shape;920;p29"/>
          <p:cNvGrpSpPr/>
          <p:nvPr/>
        </p:nvGrpSpPr>
        <p:grpSpPr>
          <a:xfrm>
            <a:off x="2493339" y="9888216"/>
            <a:ext cx="13310752" cy="837562"/>
            <a:chOff x="0" y="-57150"/>
            <a:chExt cx="7366854" cy="463550"/>
          </a:xfrm>
        </p:grpSpPr>
        <p:sp>
          <p:nvSpPr>
            <p:cNvPr id="921" name="Google Shape;921;p29"/>
            <p:cNvSpPr/>
            <p:nvPr/>
          </p:nvSpPr>
          <p:spPr>
            <a:xfrm>
              <a:off x="0" y="0"/>
              <a:ext cx="7366853" cy="406400"/>
            </a:xfrm>
            <a:custGeom>
              <a:avLst/>
              <a:gdLst/>
              <a:ahLst/>
              <a:cxnLst/>
              <a:rect l="l" t="t" r="r" b="b"/>
              <a:pathLst>
                <a:path w="7366853" h="406400" extrusionOk="0">
                  <a:moveTo>
                    <a:pt x="7163653" y="0"/>
                  </a:moveTo>
                  <a:cubicBezTo>
                    <a:pt x="7275878" y="0"/>
                    <a:pt x="7366853" y="90976"/>
                    <a:pt x="7366853" y="203200"/>
                  </a:cubicBezTo>
                  <a:cubicBezTo>
                    <a:pt x="7366853" y="315424"/>
                    <a:pt x="7275878" y="406400"/>
                    <a:pt x="7163653" y="406400"/>
                  </a:cubicBezTo>
                  <a:lnTo>
                    <a:pt x="203200" y="406400"/>
                  </a:lnTo>
                  <a:cubicBezTo>
                    <a:pt x="90976" y="406400"/>
                    <a:pt x="0" y="315424"/>
                    <a:pt x="0" y="203200"/>
                  </a:cubicBezTo>
                  <a:cubicBezTo>
                    <a:pt x="0" y="90976"/>
                    <a:pt x="90976" y="0"/>
                    <a:pt x="203200" y="0"/>
                  </a:cubicBezTo>
                  <a:close/>
                </a:path>
              </a:pathLst>
            </a:custGeom>
            <a:solidFill>
              <a:srgbClr val="45B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9"/>
            <p:cNvSpPr txBox="1"/>
            <p:nvPr/>
          </p:nvSpPr>
          <p:spPr>
            <a:xfrm>
              <a:off x="0" y="-57150"/>
              <a:ext cx="7366854"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923" name="Google Shape;923;p29"/>
          <p:cNvGrpSpPr/>
          <p:nvPr/>
        </p:nvGrpSpPr>
        <p:grpSpPr>
          <a:xfrm>
            <a:off x="4136099" y="9888216"/>
            <a:ext cx="10025232" cy="837562"/>
            <a:chOff x="0" y="-57150"/>
            <a:chExt cx="5548478" cy="463550"/>
          </a:xfrm>
        </p:grpSpPr>
        <p:sp>
          <p:nvSpPr>
            <p:cNvPr id="924" name="Google Shape;924;p29"/>
            <p:cNvSpPr/>
            <p:nvPr/>
          </p:nvSpPr>
          <p:spPr>
            <a:xfrm>
              <a:off x="0" y="0"/>
              <a:ext cx="5548478" cy="406400"/>
            </a:xfrm>
            <a:custGeom>
              <a:avLst/>
              <a:gdLst/>
              <a:ahLst/>
              <a:cxnLst/>
              <a:rect l="l" t="t" r="r" b="b"/>
              <a:pathLst>
                <a:path w="5548478" h="406400" extrusionOk="0">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9"/>
            <p:cNvSpPr txBox="1"/>
            <p:nvPr/>
          </p:nvSpPr>
          <p:spPr>
            <a:xfrm>
              <a:off x="0" y="-57150"/>
              <a:ext cx="5548478"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926" name="Google Shape;926;p29"/>
          <p:cNvSpPr/>
          <p:nvPr/>
        </p:nvSpPr>
        <p:spPr>
          <a:xfrm rot="-10520999">
            <a:off x="11117560" y="-1223620"/>
            <a:ext cx="8711052" cy="3037979"/>
          </a:xfrm>
          <a:custGeom>
            <a:avLst/>
            <a:gdLst/>
            <a:ahLst/>
            <a:cxnLst/>
            <a:rect l="l" t="t" r="r" b="b"/>
            <a:pathLst>
              <a:path w="8711052" h="3037979" extrusionOk="0">
                <a:moveTo>
                  <a:pt x="0" y="0"/>
                </a:moveTo>
                <a:lnTo>
                  <a:pt x="8711051" y="0"/>
                </a:lnTo>
                <a:lnTo>
                  <a:pt x="8711051" y="3037979"/>
                </a:lnTo>
                <a:lnTo>
                  <a:pt x="0" y="3037979"/>
                </a:lnTo>
                <a:lnTo>
                  <a:pt x="0" y="0"/>
                </a:lnTo>
                <a:close/>
              </a:path>
            </a:pathLst>
          </a:custGeom>
          <a:blipFill rotWithShape="1">
            <a:blip r:embed="rId3">
              <a:alphaModFix/>
            </a:blip>
            <a:stretch>
              <a:fillRect/>
            </a:stretch>
          </a:blipFill>
          <a:ln>
            <a:noFill/>
          </a:ln>
        </p:spPr>
        <p:txBody>
          <a:bodyPr/>
          <a:lstStyle/>
          <a:p>
            <a:endParaRPr lang="en-DK"/>
          </a:p>
        </p:txBody>
      </p:sp>
      <p:sp>
        <p:nvSpPr>
          <p:cNvPr id="927" name="Google Shape;927;p29"/>
          <p:cNvSpPr/>
          <p:nvPr/>
        </p:nvSpPr>
        <p:spPr>
          <a:xfrm rot="10598374" flipH="1">
            <a:off x="-1657835" y="-1446979"/>
            <a:ext cx="8711052" cy="3037979"/>
          </a:xfrm>
          <a:custGeom>
            <a:avLst/>
            <a:gdLst/>
            <a:ahLst/>
            <a:cxnLst/>
            <a:rect l="l" t="t" r="r" b="b"/>
            <a:pathLst>
              <a:path w="8711052" h="3037979" extrusionOk="0">
                <a:moveTo>
                  <a:pt x="0" y="3037979"/>
                </a:moveTo>
                <a:lnTo>
                  <a:pt x="8711051" y="3037979"/>
                </a:lnTo>
                <a:lnTo>
                  <a:pt x="8711051" y="0"/>
                </a:lnTo>
                <a:lnTo>
                  <a:pt x="0" y="0"/>
                </a:lnTo>
                <a:lnTo>
                  <a:pt x="0" y="3037979"/>
                </a:lnTo>
                <a:close/>
              </a:path>
            </a:pathLst>
          </a:custGeom>
          <a:blipFill rotWithShape="1">
            <a:blip r:embed="rId3">
              <a:alphaModFix/>
            </a:blip>
            <a:stretch>
              <a:fillRect/>
            </a:stretch>
          </a:blipFill>
          <a:ln>
            <a:noFill/>
          </a:ln>
        </p:spPr>
        <p:txBody>
          <a:bodyPr/>
          <a:lstStyle/>
          <a:p>
            <a:endParaRPr lang="en-DK"/>
          </a:p>
        </p:txBody>
      </p:sp>
      <p:sp>
        <p:nvSpPr>
          <p:cNvPr id="928" name="Google Shape;928;p29"/>
          <p:cNvSpPr/>
          <p:nvPr/>
        </p:nvSpPr>
        <p:spPr>
          <a:xfrm>
            <a:off x="11394467" y="3283698"/>
            <a:ext cx="4541909" cy="4688422"/>
          </a:xfrm>
          <a:custGeom>
            <a:avLst/>
            <a:gdLst/>
            <a:ahLst/>
            <a:cxnLst/>
            <a:rect l="l" t="t" r="r" b="b"/>
            <a:pathLst>
              <a:path w="4541909" h="4688422" extrusionOk="0">
                <a:moveTo>
                  <a:pt x="0" y="0"/>
                </a:moveTo>
                <a:lnTo>
                  <a:pt x="4541909" y="0"/>
                </a:lnTo>
                <a:lnTo>
                  <a:pt x="4541909" y="4688422"/>
                </a:lnTo>
                <a:lnTo>
                  <a:pt x="0" y="4688422"/>
                </a:lnTo>
                <a:lnTo>
                  <a:pt x="0" y="0"/>
                </a:lnTo>
                <a:close/>
              </a:path>
            </a:pathLst>
          </a:custGeom>
          <a:blipFill rotWithShape="1">
            <a:blip r:embed="rId4">
              <a:alphaModFix/>
            </a:blip>
            <a:stretch>
              <a:fillRect/>
            </a:stretch>
          </a:blipFill>
          <a:ln>
            <a:noFill/>
          </a:ln>
        </p:spPr>
        <p:txBody>
          <a:bodyPr/>
          <a:lstStyle/>
          <a:p>
            <a:endParaRPr lang="en-DK"/>
          </a:p>
        </p:txBody>
      </p:sp>
      <p:grpSp>
        <p:nvGrpSpPr>
          <p:cNvPr id="929" name="Google Shape;929;p29"/>
          <p:cNvGrpSpPr/>
          <p:nvPr/>
        </p:nvGrpSpPr>
        <p:grpSpPr>
          <a:xfrm>
            <a:off x="637829" y="2548258"/>
            <a:ext cx="9615668" cy="5956960"/>
            <a:chOff x="0" y="-57150"/>
            <a:chExt cx="2532522" cy="1568911"/>
          </a:xfrm>
        </p:grpSpPr>
        <p:sp>
          <p:nvSpPr>
            <p:cNvPr id="930" name="Google Shape;930;p29"/>
            <p:cNvSpPr/>
            <p:nvPr/>
          </p:nvSpPr>
          <p:spPr>
            <a:xfrm>
              <a:off x="0" y="0"/>
              <a:ext cx="2532522" cy="1511761"/>
            </a:xfrm>
            <a:custGeom>
              <a:avLst/>
              <a:gdLst/>
              <a:ahLst/>
              <a:cxnLst/>
              <a:rect l="l" t="t" r="r" b="b"/>
              <a:pathLst>
                <a:path w="2532522" h="1511761" extrusionOk="0">
                  <a:moveTo>
                    <a:pt x="41062" y="0"/>
                  </a:moveTo>
                  <a:lnTo>
                    <a:pt x="2491460" y="0"/>
                  </a:lnTo>
                  <a:cubicBezTo>
                    <a:pt x="2502350" y="0"/>
                    <a:pt x="2512794" y="4326"/>
                    <a:pt x="2520495" y="12027"/>
                  </a:cubicBezTo>
                  <a:cubicBezTo>
                    <a:pt x="2528195" y="19727"/>
                    <a:pt x="2532522" y="30172"/>
                    <a:pt x="2532522" y="41062"/>
                  </a:cubicBezTo>
                  <a:lnTo>
                    <a:pt x="2532522" y="1470699"/>
                  </a:lnTo>
                  <a:cubicBezTo>
                    <a:pt x="2532522" y="1481590"/>
                    <a:pt x="2528195" y="1492034"/>
                    <a:pt x="2520495" y="1499735"/>
                  </a:cubicBezTo>
                  <a:cubicBezTo>
                    <a:pt x="2512794" y="1507435"/>
                    <a:pt x="2502350" y="1511761"/>
                    <a:pt x="2491460" y="1511761"/>
                  </a:cubicBezTo>
                  <a:lnTo>
                    <a:pt x="41062" y="1511761"/>
                  </a:lnTo>
                  <a:cubicBezTo>
                    <a:pt x="18384" y="1511761"/>
                    <a:pt x="0" y="1493377"/>
                    <a:pt x="0" y="1470699"/>
                  </a:cubicBezTo>
                  <a:lnTo>
                    <a:pt x="0" y="41062"/>
                  </a:lnTo>
                  <a:cubicBezTo>
                    <a:pt x="0" y="30172"/>
                    <a:pt x="4326" y="19727"/>
                    <a:pt x="12027" y="12027"/>
                  </a:cubicBezTo>
                  <a:cubicBezTo>
                    <a:pt x="19727" y="4326"/>
                    <a:pt x="30172" y="0"/>
                    <a:pt x="41062" y="0"/>
                  </a:cubicBezTo>
                  <a:close/>
                </a:path>
              </a:pathLst>
            </a:custGeom>
            <a:solidFill>
              <a:srgbClr val="45B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9"/>
            <p:cNvSpPr txBox="1"/>
            <p:nvPr/>
          </p:nvSpPr>
          <p:spPr>
            <a:xfrm>
              <a:off x="0" y="-57150"/>
              <a:ext cx="2532522" cy="1568911"/>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932" name="Google Shape;932;p29"/>
          <p:cNvSpPr txBox="1"/>
          <p:nvPr/>
        </p:nvSpPr>
        <p:spPr>
          <a:xfrm>
            <a:off x="3036170" y="379260"/>
            <a:ext cx="12215659" cy="768350"/>
          </a:xfrm>
          <a:prstGeom prst="rect">
            <a:avLst/>
          </a:prstGeom>
          <a:noFill/>
          <a:ln>
            <a:noFill/>
          </a:ln>
        </p:spPr>
        <p:txBody>
          <a:bodyPr spcFirstLastPara="1" wrap="square" lIns="0" tIns="0" rIns="0" bIns="0" anchor="t" anchorCtr="0">
            <a:spAutoFit/>
          </a:bodyPr>
          <a:lstStyle/>
          <a:p>
            <a:pPr marL="0" marR="0" lvl="0" indent="0" algn="ctr" rtl="0">
              <a:lnSpc>
                <a:spcPct val="113000"/>
              </a:lnSpc>
              <a:spcBef>
                <a:spcPts val="0"/>
              </a:spcBef>
              <a:spcAft>
                <a:spcPts val="0"/>
              </a:spcAft>
              <a:buNone/>
            </a:pPr>
            <a:r>
              <a:rPr lang="en-US" sz="5000" b="1" i="0" u="none" strike="noStrike" cap="none">
                <a:solidFill>
                  <a:srgbClr val="002C47"/>
                </a:solidFill>
                <a:latin typeface="Poppins"/>
                <a:ea typeface="Poppins"/>
                <a:cs typeface="Poppins"/>
                <a:sym typeface="Poppins"/>
              </a:rPr>
              <a:t>LEKTION 5</a:t>
            </a:r>
            <a:endParaRPr/>
          </a:p>
        </p:txBody>
      </p:sp>
      <p:sp>
        <p:nvSpPr>
          <p:cNvPr id="933" name="Google Shape;933;p29"/>
          <p:cNvSpPr txBox="1"/>
          <p:nvPr/>
        </p:nvSpPr>
        <p:spPr>
          <a:xfrm>
            <a:off x="4622578" y="1195298"/>
            <a:ext cx="9042843" cy="687672"/>
          </a:xfrm>
          <a:prstGeom prst="rect">
            <a:avLst/>
          </a:prstGeom>
          <a:noFill/>
          <a:ln>
            <a:noFill/>
          </a:ln>
        </p:spPr>
        <p:txBody>
          <a:bodyPr spcFirstLastPara="1" wrap="square" lIns="0" tIns="0" rIns="0" bIns="0" anchor="t" anchorCtr="0">
            <a:spAutoFit/>
          </a:bodyPr>
          <a:lstStyle/>
          <a:p>
            <a:pPr marL="0" marR="0" lvl="0" indent="0" algn="ctr" rtl="0">
              <a:lnSpc>
                <a:spcPct val="113002"/>
              </a:lnSpc>
              <a:spcBef>
                <a:spcPts val="0"/>
              </a:spcBef>
              <a:spcAft>
                <a:spcPts val="0"/>
              </a:spcAft>
              <a:buNone/>
            </a:pPr>
            <a:r>
              <a:rPr lang="en-US" sz="4499" b="0" i="0" u="none" strike="noStrike" cap="none">
                <a:solidFill>
                  <a:srgbClr val="002C47"/>
                </a:solidFill>
                <a:latin typeface="Poppins"/>
                <a:ea typeface="Poppins"/>
                <a:cs typeface="Poppins"/>
                <a:sym typeface="Poppins"/>
              </a:rPr>
              <a:t>MILJØMÆSSIGE BIDRAG</a:t>
            </a:r>
            <a:endParaRPr/>
          </a:p>
        </p:txBody>
      </p:sp>
      <p:sp>
        <p:nvSpPr>
          <p:cNvPr id="934" name="Google Shape;934;p29"/>
          <p:cNvSpPr txBox="1"/>
          <p:nvPr/>
        </p:nvSpPr>
        <p:spPr>
          <a:xfrm>
            <a:off x="838200" y="2860375"/>
            <a:ext cx="9233400" cy="55290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600" b="0" i="0" u="none" strike="noStrike" cap="none">
                <a:solidFill>
                  <a:srgbClr val="FFFFFF"/>
                </a:solidFill>
                <a:latin typeface="Open Sans"/>
                <a:ea typeface="Open Sans"/>
                <a:cs typeface="Open Sans"/>
                <a:sym typeface="Open Sans"/>
              </a:rPr>
              <a:t>-Virksomheder </a:t>
            </a:r>
            <a:r>
              <a:rPr lang="en-US" sz="2600" b="1" i="0" u="none" strike="noStrike" cap="none">
                <a:solidFill>
                  <a:srgbClr val="FFFFFF"/>
                </a:solidFill>
                <a:latin typeface="Open Sans"/>
                <a:ea typeface="Open Sans"/>
                <a:cs typeface="Open Sans"/>
                <a:sym typeface="Open Sans"/>
              </a:rPr>
              <a:t>indarbejder bæredygtig praksis </a:t>
            </a:r>
            <a:r>
              <a:rPr lang="en-US" sz="2600" b="0" i="0" u="none" strike="noStrike" cap="none">
                <a:solidFill>
                  <a:srgbClr val="FFFFFF"/>
                </a:solidFill>
                <a:latin typeface="Open Sans"/>
                <a:ea typeface="Open Sans"/>
                <a:cs typeface="Open Sans"/>
                <a:sym typeface="Open Sans"/>
              </a:rPr>
              <a:t>i deres drift, sponsorerer regionale miljøprogrammer og etablerer grønne områder.</a:t>
            </a:r>
            <a:endParaRPr sz="2600" b="0" i="0" u="none" strike="noStrike" cap="none">
              <a:solidFill>
                <a:srgbClr val="FFFFFF"/>
              </a:solidFill>
              <a:latin typeface="Open Sans"/>
              <a:ea typeface="Open Sans"/>
              <a:cs typeface="Open Sans"/>
              <a:sym typeface="Open Sans"/>
            </a:endParaRPr>
          </a:p>
          <a:p>
            <a:pPr marL="0" marR="0" lvl="0" indent="0" algn="ctr" rtl="0">
              <a:lnSpc>
                <a:spcPct val="140000"/>
              </a:lnSpc>
              <a:spcBef>
                <a:spcPts val="0"/>
              </a:spcBef>
              <a:spcAft>
                <a:spcPts val="0"/>
              </a:spcAft>
              <a:buNone/>
            </a:pPr>
            <a:endParaRPr sz="1500">
              <a:solidFill>
                <a:srgbClr val="FFFFFF"/>
              </a:solidFill>
              <a:latin typeface="Open Sans"/>
              <a:ea typeface="Open Sans"/>
              <a:cs typeface="Open Sans"/>
              <a:sym typeface="Open Sans"/>
            </a:endParaRPr>
          </a:p>
          <a:p>
            <a:pPr marL="0" marR="0" lvl="0" indent="0" algn="ctr" rtl="0">
              <a:lnSpc>
                <a:spcPct val="140000"/>
              </a:lnSpc>
              <a:spcBef>
                <a:spcPts val="0"/>
              </a:spcBef>
              <a:spcAft>
                <a:spcPts val="0"/>
              </a:spcAft>
              <a:buNone/>
            </a:pPr>
            <a:r>
              <a:rPr lang="en-US" sz="2600" b="0" i="0" u="none" strike="noStrike" cap="none">
                <a:solidFill>
                  <a:srgbClr val="FFFFFF"/>
                </a:solidFill>
                <a:latin typeface="Open Sans"/>
                <a:ea typeface="Open Sans"/>
                <a:cs typeface="Open Sans"/>
                <a:sym typeface="Open Sans"/>
              </a:rPr>
              <a:t>-Virksomheder kan </a:t>
            </a:r>
            <a:r>
              <a:rPr lang="en-US" sz="2600" b="1" i="0" u="none" strike="noStrike" cap="none">
                <a:solidFill>
                  <a:srgbClr val="FFFFFF"/>
                </a:solidFill>
                <a:latin typeface="Open Sans"/>
                <a:ea typeface="Open Sans"/>
                <a:cs typeface="Open Sans"/>
                <a:sym typeface="Open Sans"/>
              </a:rPr>
              <a:t>mindske deres økologiske fodaftryk </a:t>
            </a:r>
            <a:r>
              <a:rPr lang="en-US" sz="2600" b="0" i="0" u="none" strike="noStrike" cap="none">
                <a:solidFill>
                  <a:srgbClr val="FFFFFF"/>
                </a:solidFill>
                <a:latin typeface="Open Sans"/>
                <a:ea typeface="Open Sans"/>
                <a:cs typeface="Open Sans"/>
                <a:sym typeface="Open Sans"/>
              </a:rPr>
              <a:t>ved at indføre miljøvenlige varer, reducere affald og spare på energien. </a:t>
            </a:r>
            <a:endParaRPr sz="2600" b="0" i="0" u="none" strike="noStrike" cap="none">
              <a:solidFill>
                <a:srgbClr val="FFFFFF"/>
              </a:solidFill>
              <a:latin typeface="Open Sans"/>
              <a:ea typeface="Open Sans"/>
              <a:cs typeface="Open Sans"/>
              <a:sym typeface="Open Sans"/>
            </a:endParaRPr>
          </a:p>
          <a:p>
            <a:pPr marL="0" marR="0" lvl="0" indent="0" algn="ctr" rtl="0">
              <a:lnSpc>
                <a:spcPct val="140000"/>
              </a:lnSpc>
              <a:spcBef>
                <a:spcPts val="0"/>
              </a:spcBef>
              <a:spcAft>
                <a:spcPts val="0"/>
              </a:spcAft>
              <a:buNone/>
            </a:pPr>
            <a:endParaRPr sz="1500">
              <a:solidFill>
                <a:srgbClr val="FFFFFF"/>
              </a:solidFill>
              <a:latin typeface="Open Sans"/>
              <a:ea typeface="Open Sans"/>
              <a:cs typeface="Open Sans"/>
              <a:sym typeface="Open Sans"/>
            </a:endParaRPr>
          </a:p>
          <a:p>
            <a:pPr marL="0" marR="0" lvl="0" indent="0" algn="ctr" rtl="0">
              <a:lnSpc>
                <a:spcPct val="140000"/>
              </a:lnSpc>
              <a:spcBef>
                <a:spcPts val="0"/>
              </a:spcBef>
              <a:spcAft>
                <a:spcPts val="0"/>
              </a:spcAft>
              <a:buNone/>
            </a:pPr>
            <a:r>
              <a:rPr lang="en-US" sz="2600" b="0" i="0" u="none" strike="noStrike" cap="none">
                <a:solidFill>
                  <a:srgbClr val="FFFFFF"/>
                </a:solidFill>
                <a:latin typeface="Open Sans"/>
                <a:ea typeface="Open Sans"/>
                <a:cs typeface="Open Sans"/>
                <a:sym typeface="Open Sans"/>
              </a:rPr>
              <a:t>-Deltagelse i eller </a:t>
            </a:r>
            <a:r>
              <a:rPr lang="en-US" sz="2600" b="1" i="0" u="none" strike="noStrike" cap="none">
                <a:solidFill>
                  <a:srgbClr val="FFFFFF"/>
                </a:solidFill>
                <a:latin typeface="Open Sans"/>
                <a:ea typeface="Open Sans"/>
                <a:cs typeface="Open Sans"/>
                <a:sym typeface="Open Sans"/>
              </a:rPr>
              <a:t>støtte til regionale miljøindsatser </a:t>
            </a:r>
            <a:r>
              <a:rPr lang="en-US" sz="2600" b="0" i="0" u="none" strike="noStrike" cap="none">
                <a:solidFill>
                  <a:srgbClr val="FFFFFF"/>
                </a:solidFill>
                <a:latin typeface="Open Sans"/>
                <a:ea typeface="Open Sans"/>
                <a:cs typeface="Open Sans"/>
                <a:sym typeface="Open Sans"/>
              </a:rPr>
              <a:t>er en anden stærk metode, som små virksomheder kan bruge til at støtte miljømæssig trivsel.</a:t>
            </a:r>
            <a:endParaRPr/>
          </a:p>
        </p:txBody>
      </p:sp>
      <p:sp>
        <p:nvSpPr>
          <p:cNvPr id="935" name="Google Shape;935;p29"/>
          <p:cNvSpPr/>
          <p:nvPr/>
        </p:nvSpPr>
        <p:spPr>
          <a:xfrm>
            <a:off x="15936376" y="8326975"/>
            <a:ext cx="2774170" cy="1664502"/>
          </a:xfrm>
          <a:custGeom>
            <a:avLst/>
            <a:gdLst/>
            <a:ahLst/>
            <a:cxnLst/>
            <a:rect l="l" t="t" r="r" b="b"/>
            <a:pathLst>
              <a:path w="2774170" h="1664502" extrusionOk="0">
                <a:moveTo>
                  <a:pt x="0" y="0"/>
                </a:moveTo>
                <a:lnTo>
                  <a:pt x="2774170" y="0"/>
                </a:lnTo>
                <a:lnTo>
                  <a:pt x="2774170" y="1664502"/>
                </a:lnTo>
                <a:lnTo>
                  <a:pt x="0" y="1664502"/>
                </a:lnTo>
                <a:lnTo>
                  <a:pt x="0" y="0"/>
                </a:lnTo>
                <a:close/>
              </a:path>
            </a:pathLst>
          </a:custGeom>
          <a:blipFill rotWithShape="1">
            <a:blip r:embed="rId5">
              <a:alphaModFix/>
            </a:blip>
            <a:stretch>
              <a:fillRect/>
            </a:stretch>
          </a:blipFill>
          <a:ln>
            <a:noFill/>
          </a:ln>
        </p:spPr>
        <p:txBody>
          <a:bodyPr/>
          <a:lstStyle/>
          <a:p>
            <a:endParaRPr lang="en-DK"/>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8FDE7"/>
        </a:solidFill>
        <a:effectLst/>
      </p:bgPr>
    </p:bg>
    <p:spTree>
      <p:nvGrpSpPr>
        <p:cNvPr id="1" name="Shape 124"/>
        <p:cNvGrpSpPr/>
        <p:nvPr/>
      </p:nvGrpSpPr>
      <p:grpSpPr>
        <a:xfrm>
          <a:off x="0" y="0"/>
          <a:ext cx="0" cy="0"/>
          <a:chOff x="0" y="0"/>
          <a:chExt cx="0" cy="0"/>
        </a:xfrm>
      </p:grpSpPr>
      <p:sp>
        <p:nvSpPr>
          <p:cNvPr id="125" name="Google Shape;125;p3"/>
          <p:cNvSpPr/>
          <p:nvPr/>
        </p:nvSpPr>
        <p:spPr>
          <a:xfrm rot="4721273" flipH="1">
            <a:off x="-4111980" y="1987839"/>
            <a:ext cx="14314219" cy="4992084"/>
          </a:xfrm>
          <a:custGeom>
            <a:avLst/>
            <a:gdLst/>
            <a:ahLst/>
            <a:cxnLst/>
            <a:rect l="l" t="t" r="r" b="b"/>
            <a:pathLst>
              <a:path w="14314219" h="4992084" extrusionOk="0">
                <a:moveTo>
                  <a:pt x="0" y="4992084"/>
                </a:moveTo>
                <a:lnTo>
                  <a:pt x="14314219" y="4992084"/>
                </a:lnTo>
                <a:lnTo>
                  <a:pt x="14314219" y="0"/>
                </a:lnTo>
                <a:lnTo>
                  <a:pt x="0" y="0"/>
                </a:lnTo>
                <a:lnTo>
                  <a:pt x="0" y="4992084"/>
                </a:lnTo>
                <a:close/>
              </a:path>
            </a:pathLst>
          </a:custGeom>
          <a:blipFill rotWithShape="1">
            <a:blip r:embed="rId3">
              <a:alphaModFix/>
            </a:blip>
            <a:stretch>
              <a:fillRect/>
            </a:stretch>
          </a:blipFill>
          <a:ln>
            <a:noFill/>
          </a:ln>
        </p:spPr>
        <p:txBody>
          <a:bodyPr/>
          <a:lstStyle/>
          <a:p>
            <a:endParaRPr lang="en-DK"/>
          </a:p>
        </p:txBody>
      </p:sp>
      <p:grpSp>
        <p:nvGrpSpPr>
          <p:cNvPr id="126" name="Google Shape;126;p3"/>
          <p:cNvGrpSpPr/>
          <p:nvPr/>
        </p:nvGrpSpPr>
        <p:grpSpPr>
          <a:xfrm>
            <a:off x="3394221" y="946396"/>
            <a:ext cx="857867" cy="857867"/>
            <a:chOff x="0" y="0"/>
            <a:chExt cx="812800" cy="812800"/>
          </a:xfrm>
        </p:grpSpPr>
        <p:sp>
          <p:nvSpPr>
            <p:cNvPr id="127" name="Google Shape;127;p3"/>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29" name="Google Shape;129;p3"/>
          <p:cNvGrpSpPr/>
          <p:nvPr/>
        </p:nvGrpSpPr>
        <p:grpSpPr>
          <a:xfrm>
            <a:off x="4441395" y="2226096"/>
            <a:ext cx="604566" cy="604566"/>
            <a:chOff x="0" y="0"/>
            <a:chExt cx="812800" cy="812800"/>
          </a:xfrm>
        </p:grpSpPr>
        <p:sp>
          <p:nvSpPr>
            <p:cNvPr id="130" name="Google Shape;130;p3"/>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32" name="Google Shape;132;p3"/>
          <p:cNvGrpSpPr/>
          <p:nvPr/>
        </p:nvGrpSpPr>
        <p:grpSpPr>
          <a:xfrm>
            <a:off x="3137896" y="681913"/>
            <a:ext cx="637633" cy="637633"/>
            <a:chOff x="0" y="0"/>
            <a:chExt cx="812800" cy="812800"/>
          </a:xfrm>
        </p:grpSpPr>
        <p:sp>
          <p:nvSpPr>
            <p:cNvPr id="133" name="Google Shape;133;p3"/>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35" name="Google Shape;135;p3"/>
          <p:cNvSpPr/>
          <p:nvPr/>
        </p:nvSpPr>
        <p:spPr>
          <a:xfrm>
            <a:off x="-4423538" y="0"/>
            <a:ext cx="8713709" cy="10289262"/>
          </a:xfrm>
          <a:custGeom>
            <a:avLst/>
            <a:gdLst/>
            <a:ahLst/>
            <a:cxnLst/>
            <a:rect l="l" t="t" r="r" b="b"/>
            <a:pathLst>
              <a:path w="21041995" h="24846662" extrusionOk="0">
                <a:moveTo>
                  <a:pt x="0" y="0"/>
                </a:moveTo>
                <a:lnTo>
                  <a:pt x="0" y="24846662"/>
                </a:lnTo>
                <a:lnTo>
                  <a:pt x="21008848" y="24846662"/>
                </a:lnTo>
                <a:cubicBezTo>
                  <a:pt x="21008848" y="24846662"/>
                  <a:pt x="21040344" y="24600281"/>
                  <a:pt x="21041995" y="24141557"/>
                </a:cubicBezTo>
                <a:lnTo>
                  <a:pt x="21041995" y="24141557"/>
                </a:lnTo>
                <a:lnTo>
                  <a:pt x="21041995" y="24065103"/>
                </a:lnTo>
                <a:lnTo>
                  <a:pt x="21041995" y="24065103"/>
                </a:lnTo>
                <a:cubicBezTo>
                  <a:pt x="21035772" y="22316314"/>
                  <a:pt x="20592160" y="17791937"/>
                  <a:pt x="16774033" y="12121388"/>
                </a:cubicBezTo>
                <a:cubicBezTo>
                  <a:pt x="11671681" y="4543806"/>
                  <a:pt x="12586843" y="0"/>
                  <a:pt x="12586843" y="0"/>
                </a:cubicBezTo>
                <a:close/>
              </a:path>
            </a:pathLst>
          </a:custGeom>
          <a:blipFill rotWithShape="1">
            <a:blip r:embed="rId4">
              <a:alphaModFix/>
            </a:blip>
            <a:stretch>
              <a:fillRect l="-17355" r="-59704"/>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
          <p:cNvSpPr/>
          <p:nvPr/>
        </p:nvSpPr>
        <p:spPr>
          <a:xfrm rot="2903702">
            <a:off x="-6099048" y="6299337"/>
            <a:ext cx="10909314" cy="3709167"/>
          </a:xfrm>
          <a:custGeom>
            <a:avLst/>
            <a:gdLst/>
            <a:ahLst/>
            <a:cxnLst/>
            <a:rect l="l" t="t" r="r" b="b"/>
            <a:pathLst>
              <a:path w="10909314" h="3709167" extrusionOk="0">
                <a:moveTo>
                  <a:pt x="0" y="0"/>
                </a:moveTo>
                <a:lnTo>
                  <a:pt x="10909314" y="0"/>
                </a:lnTo>
                <a:lnTo>
                  <a:pt x="10909314" y="3709167"/>
                </a:lnTo>
                <a:lnTo>
                  <a:pt x="0" y="3709167"/>
                </a:lnTo>
                <a:lnTo>
                  <a:pt x="0" y="0"/>
                </a:lnTo>
                <a:close/>
              </a:path>
            </a:pathLst>
          </a:custGeom>
          <a:blipFill rotWithShape="1">
            <a:blip r:embed="rId5">
              <a:alphaModFix amt="77000"/>
            </a:blip>
            <a:stretch>
              <a:fillRect/>
            </a:stretch>
          </a:blipFill>
          <a:ln>
            <a:noFill/>
          </a:ln>
        </p:spPr>
        <p:txBody>
          <a:bodyPr/>
          <a:lstStyle/>
          <a:p>
            <a:endParaRPr lang="en-DK"/>
          </a:p>
        </p:txBody>
      </p:sp>
      <p:sp>
        <p:nvSpPr>
          <p:cNvPr id="137" name="Google Shape;137;p3"/>
          <p:cNvSpPr txBox="1"/>
          <p:nvPr/>
        </p:nvSpPr>
        <p:spPr>
          <a:xfrm>
            <a:off x="6078565" y="1580216"/>
            <a:ext cx="11700900" cy="7502054"/>
          </a:xfrm>
          <a:prstGeom prst="rect">
            <a:avLst/>
          </a:prstGeom>
          <a:noFill/>
          <a:ln>
            <a:noFill/>
          </a:ln>
        </p:spPr>
        <p:txBody>
          <a:bodyPr spcFirstLastPara="1" wrap="square" lIns="0" tIns="0" rIns="0" bIns="0" anchor="t" anchorCtr="0">
            <a:spAutoFit/>
          </a:bodyPr>
          <a:lstStyle/>
          <a:p>
            <a:pPr marL="604518" marR="0" lvl="1" indent="-302258" algn="just" rtl="0">
              <a:lnSpc>
                <a:spcPct val="130010"/>
              </a:lnSpc>
              <a:spcBef>
                <a:spcPts val="0"/>
              </a:spcBef>
              <a:spcAft>
                <a:spcPts val="0"/>
              </a:spcAft>
              <a:buClr>
                <a:srgbClr val="000000"/>
              </a:buClr>
              <a:buSzPts val="2799"/>
              <a:buFont typeface="Arial"/>
              <a:buChar char="•"/>
            </a:pPr>
            <a:r>
              <a:rPr lang="en-US" sz="2500" b="1" i="0" strike="noStrike" cap="none" dirty="0" err="1">
                <a:solidFill>
                  <a:srgbClr val="000000"/>
                </a:solidFill>
                <a:latin typeface="Poppins"/>
                <a:ea typeface="Poppins"/>
                <a:cs typeface="Poppins"/>
                <a:sym typeface="Poppins"/>
              </a:rPr>
              <a:t>Lektion</a:t>
            </a:r>
            <a:r>
              <a:rPr lang="en-US" sz="2500" b="1" i="0" strike="noStrike" cap="none" dirty="0">
                <a:solidFill>
                  <a:srgbClr val="000000"/>
                </a:solidFill>
                <a:latin typeface="Poppins"/>
                <a:ea typeface="Poppins"/>
                <a:cs typeface="Poppins"/>
                <a:sym typeface="Poppins"/>
              </a:rPr>
              <a:t> 4: </a:t>
            </a:r>
            <a:r>
              <a:rPr lang="en-US" sz="2500" b="1" i="0" strike="noStrike" cap="none" dirty="0">
                <a:solidFill>
                  <a:srgbClr val="000000"/>
                </a:solidFill>
                <a:uFill>
                  <a:noFill/>
                </a:uFill>
                <a:latin typeface="Poppins"/>
                <a:ea typeface="Poppins"/>
                <a:cs typeface="Poppins"/>
                <a:sym typeface="Poppins"/>
                <a:hlinkClick r:id="rId6">
                  <a:extLst>
                    <a:ext uri="{A12FA001-AC4F-418D-AE19-62706E023703}">
                      <ahyp:hlinkClr xmlns:ahyp="http://schemas.microsoft.com/office/drawing/2018/hyperlinkcolor" val="tx"/>
                    </a:ext>
                  </a:extLst>
                </a:hlinkClick>
              </a:rPr>
              <a:t>Samarbejde og engagement </a:t>
            </a:r>
            <a:endParaRPr sz="2500" dirty="0"/>
          </a:p>
          <a:p>
            <a:pPr marL="1209036" marR="0" lvl="2" indent="-403011" algn="just" rtl="0">
              <a:lnSpc>
                <a:spcPct val="130010"/>
              </a:lnSpc>
              <a:spcBef>
                <a:spcPts val="0"/>
              </a:spcBef>
              <a:spcAft>
                <a:spcPts val="0"/>
              </a:spcAft>
              <a:buClr>
                <a:srgbClr val="000000"/>
              </a:buClr>
              <a:buSzPts val="2799"/>
              <a:buFont typeface="Arial"/>
              <a:buChar char="⚬"/>
            </a:pPr>
            <a:r>
              <a:rPr lang="en-US" sz="2500" b="0" i="0" strike="noStrike" cap="none" dirty="0">
                <a:solidFill>
                  <a:srgbClr val="000000"/>
                </a:solidFill>
                <a:uFill>
                  <a:noFill/>
                </a:uFill>
                <a:latin typeface="Poppins"/>
                <a:ea typeface="Poppins"/>
                <a:cs typeface="Poppins"/>
                <a:sym typeface="Poppins"/>
                <a:hlinkClick r:id="rId7">
                  <a:extLst>
                    <a:ext uri="{A12FA001-AC4F-418D-AE19-62706E023703}">
                      <ahyp:hlinkClr xmlns:ahyp="http://schemas.microsoft.com/office/drawing/2018/hyperlinkcolor" val="tx"/>
                    </a:ext>
                  </a:extLst>
                </a:hlinkClick>
              </a:rPr>
              <a:t>5.1 Inddragelse af interessenter </a:t>
            </a:r>
            <a:endParaRPr sz="2500" dirty="0"/>
          </a:p>
          <a:p>
            <a:pPr marL="1209036" marR="0" lvl="2" indent="-403011" algn="just" rtl="0">
              <a:lnSpc>
                <a:spcPct val="130010"/>
              </a:lnSpc>
              <a:spcBef>
                <a:spcPts val="0"/>
              </a:spcBef>
              <a:spcAft>
                <a:spcPts val="0"/>
              </a:spcAft>
              <a:buClr>
                <a:srgbClr val="000000"/>
              </a:buClr>
              <a:buSzPts val="2799"/>
              <a:buFont typeface="Arial"/>
              <a:buChar char="⚬"/>
            </a:pPr>
            <a:r>
              <a:rPr lang="en-US" sz="2500" b="0" i="0" strike="noStrike" cap="none" dirty="0">
                <a:solidFill>
                  <a:srgbClr val="000000"/>
                </a:solidFill>
                <a:uFill>
                  <a:noFill/>
                </a:uFill>
                <a:latin typeface="Poppins"/>
                <a:ea typeface="Poppins"/>
                <a:cs typeface="Poppins"/>
                <a:sym typeface="Poppins"/>
                <a:hlinkClick r:id="rId8">
                  <a:extLst>
                    <a:ext uri="{A12FA001-AC4F-418D-AE19-62706E023703}">
                      <ahyp:hlinkClr xmlns:ahyp="http://schemas.microsoft.com/office/drawing/2018/hyperlinkcolor" val="tx"/>
                    </a:ext>
                  </a:extLst>
                </a:hlinkClick>
              </a:rPr>
              <a:t>5.2 Teknikker til inddragelse </a:t>
            </a:r>
            <a:endParaRPr sz="2500" dirty="0"/>
          </a:p>
          <a:p>
            <a:pPr marL="1209036" marR="0" lvl="2" indent="-403011" algn="just" rtl="0">
              <a:lnSpc>
                <a:spcPct val="130010"/>
              </a:lnSpc>
              <a:spcBef>
                <a:spcPts val="0"/>
              </a:spcBef>
              <a:spcAft>
                <a:spcPts val="0"/>
              </a:spcAft>
              <a:buClr>
                <a:srgbClr val="000000"/>
              </a:buClr>
              <a:buSzPts val="2799"/>
              <a:buFont typeface="Arial"/>
              <a:buChar char="⚬"/>
            </a:pPr>
            <a:r>
              <a:rPr lang="en-US" sz="2500" b="0" i="0" strike="noStrike" cap="none" dirty="0">
                <a:solidFill>
                  <a:srgbClr val="000000"/>
                </a:solidFill>
                <a:uFill>
                  <a:noFill/>
                </a:uFill>
                <a:latin typeface="Poppins"/>
                <a:ea typeface="Poppins"/>
                <a:cs typeface="Poppins"/>
                <a:sym typeface="Poppins"/>
                <a:hlinkClick r:id="rId9">
                  <a:extLst>
                    <a:ext uri="{A12FA001-AC4F-418D-AE19-62706E023703}">
                      <ahyp:hlinkClr xmlns:ahyp="http://schemas.microsoft.com/office/drawing/2018/hyperlinkcolor" val="tx"/>
                    </a:ext>
                  </a:extLst>
                </a:hlinkClick>
              </a:rPr>
              <a:t>5.3 Opbygning af partnerskaber</a:t>
            </a:r>
            <a:endParaRPr sz="2500" dirty="0">
              <a:uFill>
                <a:noFill/>
              </a:uFill>
              <a:latin typeface="Poppins"/>
              <a:ea typeface="Poppins"/>
              <a:cs typeface="Poppins"/>
              <a:sym typeface="Poppins"/>
              <a:hlinkClick r:id="rId9"/>
            </a:endParaRPr>
          </a:p>
          <a:p>
            <a:pPr marL="604518" marR="0" lvl="1" indent="-302258" algn="just" rtl="0">
              <a:lnSpc>
                <a:spcPct val="130010"/>
              </a:lnSpc>
              <a:spcBef>
                <a:spcPts val="0"/>
              </a:spcBef>
              <a:spcAft>
                <a:spcPts val="0"/>
              </a:spcAft>
              <a:buClr>
                <a:srgbClr val="000000"/>
              </a:buClr>
              <a:buSzPts val="2799"/>
              <a:buFont typeface="Arial"/>
              <a:buChar char="•"/>
            </a:pPr>
            <a:r>
              <a:rPr lang="en-US" sz="2500" b="1" i="0" u="none" strike="noStrike" cap="none" dirty="0" err="1">
                <a:solidFill>
                  <a:srgbClr val="000000"/>
                </a:solidFill>
                <a:latin typeface="Poppins"/>
                <a:ea typeface="Poppins"/>
                <a:cs typeface="Poppins"/>
                <a:sym typeface="Poppins"/>
              </a:rPr>
              <a:t>Lektion</a:t>
            </a:r>
            <a:r>
              <a:rPr lang="en-US" sz="2500" b="1" i="0" u="none" strike="noStrike" cap="none" dirty="0">
                <a:solidFill>
                  <a:srgbClr val="000000"/>
                </a:solidFill>
                <a:latin typeface="Poppins"/>
                <a:ea typeface="Poppins"/>
                <a:cs typeface="Poppins"/>
                <a:sym typeface="Poppins"/>
              </a:rPr>
              <a:t> 5: </a:t>
            </a:r>
            <a:r>
              <a:rPr lang="en-US" sz="2500" b="1" i="0" u="none" strike="noStrike" cap="none" dirty="0" err="1">
                <a:solidFill>
                  <a:srgbClr val="000000"/>
                </a:solidFill>
                <a:latin typeface="Poppins"/>
                <a:ea typeface="Poppins"/>
                <a:cs typeface="Poppins"/>
                <a:sym typeface="Poppins"/>
              </a:rPr>
              <a:t>Hvordan</a:t>
            </a:r>
            <a:r>
              <a:rPr lang="en-US" sz="2500" b="1" i="0" u="none" strike="noStrike" cap="none" dirty="0">
                <a:solidFill>
                  <a:srgbClr val="000000"/>
                </a:solidFill>
                <a:latin typeface="Poppins"/>
                <a:ea typeface="Poppins"/>
                <a:cs typeface="Poppins"/>
                <a:sym typeface="Poppins"/>
              </a:rPr>
              <a:t> </a:t>
            </a:r>
            <a:r>
              <a:rPr lang="en-US" sz="2500" b="1" i="0" u="none" strike="noStrike" cap="none" dirty="0" err="1">
                <a:solidFill>
                  <a:srgbClr val="000000"/>
                </a:solidFill>
                <a:latin typeface="Poppins"/>
                <a:ea typeface="Poppins"/>
                <a:cs typeface="Poppins"/>
                <a:sym typeface="Poppins"/>
              </a:rPr>
              <a:t>SMV'er</a:t>
            </a:r>
            <a:r>
              <a:rPr lang="en-US" sz="2500" b="1" i="0" u="none" strike="noStrike" cap="none" dirty="0">
                <a:solidFill>
                  <a:srgbClr val="000000"/>
                </a:solidFill>
                <a:latin typeface="Poppins"/>
                <a:ea typeface="Poppins"/>
                <a:cs typeface="Poppins"/>
                <a:sym typeface="Poppins"/>
              </a:rPr>
              <a:t> </a:t>
            </a:r>
            <a:r>
              <a:rPr lang="en-US" sz="2500" b="1" i="0" u="none" strike="noStrike" cap="none" dirty="0" err="1">
                <a:solidFill>
                  <a:srgbClr val="000000"/>
                </a:solidFill>
                <a:latin typeface="Poppins"/>
                <a:ea typeface="Poppins"/>
                <a:cs typeface="Poppins"/>
                <a:sym typeface="Poppins"/>
              </a:rPr>
              <a:t>kan</a:t>
            </a:r>
            <a:r>
              <a:rPr lang="en-US" sz="2500" b="1" i="0" u="none" strike="noStrike" cap="none" dirty="0">
                <a:solidFill>
                  <a:srgbClr val="000000"/>
                </a:solidFill>
                <a:latin typeface="Poppins"/>
                <a:ea typeface="Poppins"/>
                <a:cs typeface="Poppins"/>
                <a:sym typeface="Poppins"/>
              </a:rPr>
              <a:t> </a:t>
            </a:r>
            <a:r>
              <a:rPr lang="en-US" sz="2500" b="1" i="0" u="none" strike="noStrike" cap="none" dirty="0" err="1">
                <a:solidFill>
                  <a:srgbClr val="000000"/>
                </a:solidFill>
                <a:latin typeface="Poppins"/>
                <a:ea typeface="Poppins"/>
                <a:cs typeface="Poppins"/>
                <a:sym typeface="Poppins"/>
              </a:rPr>
              <a:t>støtte</a:t>
            </a:r>
            <a:r>
              <a:rPr lang="en-US" sz="2500" b="1" i="0" u="none" strike="noStrike" cap="none" dirty="0">
                <a:solidFill>
                  <a:srgbClr val="000000"/>
                </a:solidFill>
                <a:latin typeface="Poppins"/>
                <a:ea typeface="Poppins"/>
                <a:cs typeface="Poppins"/>
                <a:sym typeface="Poppins"/>
              </a:rPr>
              <a:t> </a:t>
            </a:r>
            <a:r>
              <a:rPr lang="en-US" sz="2500" b="1" i="0" u="none" strike="noStrike" cap="none" dirty="0" err="1">
                <a:solidFill>
                  <a:srgbClr val="000000"/>
                </a:solidFill>
                <a:latin typeface="Poppins"/>
                <a:ea typeface="Poppins"/>
                <a:cs typeface="Poppins"/>
                <a:sym typeface="Poppins"/>
              </a:rPr>
              <a:t>lokalsamfundets</a:t>
            </a:r>
            <a:r>
              <a:rPr lang="en-US" sz="2500" b="1" i="0" u="none" strike="noStrike" cap="none" dirty="0">
                <a:solidFill>
                  <a:srgbClr val="000000"/>
                </a:solidFill>
                <a:latin typeface="Poppins"/>
                <a:ea typeface="Poppins"/>
                <a:cs typeface="Poppins"/>
                <a:sym typeface="Poppins"/>
              </a:rPr>
              <a:t> </a:t>
            </a:r>
            <a:r>
              <a:rPr lang="en-US" sz="2500" b="1" i="0" u="none" strike="noStrike" cap="none" dirty="0" err="1">
                <a:solidFill>
                  <a:srgbClr val="000000"/>
                </a:solidFill>
                <a:latin typeface="Poppins"/>
                <a:ea typeface="Poppins"/>
                <a:cs typeface="Poppins"/>
                <a:sym typeface="Poppins"/>
              </a:rPr>
              <a:t>velfærd</a:t>
            </a:r>
            <a:r>
              <a:rPr lang="en-US" sz="2500" b="1" i="0" u="none" strike="noStrike" cap="none" dirty="0">
                <a:solidFill>
                  <a:srgbClr val="000000"/>
                </a:solidFill>
                <a:latin typeface="Poppins"/>
                <a:ea typeface="Poppins"/>
                <a:cs typeface="Poppins"/>
                <a:sym typeface="Poppins"/>
              </a:rPr>
              <a:t> </a:t>
            </a:r>
            <a:endParaRPr sz="2500" dirty="0"/>
          </a:p>
          <a:p>
            <a:pPr marL="1209036" marR="0" lvl="2" indent="-403011" algn="just" rtl="0">
              <a:lnSpc>
                <a:spcPct val="130010"/>
              </a:lnSpc>
              <a:spcBef>
                <a:spcPts val="0"/>
              </a:spcBef>
              <a:spcAft>
                <a:spcPts val="0"/>
              </a:spcAft>
              <a:buClr>
                <a:srgbClr val="000000"/>
              </a:buClr>
              <a:buSzPts val="2799"/>
              <a:buFont typeface="Arial"/>
              <a:buChar char="⚬"/>
            </a:pPr>
            <a:r>
              <a:rPr lang="en-US" sz="2500" b="0" i="0" u="none" strike="noStrike" cap="none" dirty="0">
                <a:solidFill>
                  <a:srgbClr val="000000"/>
                </a:solidFill>
                <a:latin typeface="Poppins"/>
                <a:ea typeface="Poppins"/>
                <a:cs typeface="Poppins"/>
                <a:sym typeface="Poppins"/>
              </a:rPr>
              <a:t>7.1 </a:t>
            </a:r>
            <a:r>
              <a:rPr lang="en-US" sz="2500" b="0" i="0" u="none" strike="noStrike" cap="none" dirty="0" err="1">
                <a:solidFill>
                  <a:srgbClr val="000000"/>
                </a:solidFill>
                <a:latin typeface="Poppins"/>
                <a:ea typeface="Poppins"/>
                <a:cs typeface="Poppins"/>
                <a:sym typeface="Poppins"/>
              </a:rPr>
              <a:t>Introduktion</a:t>
            </a:r>
            <a:r>
              <a:rPr lang="en-US" sz="2500" b="0" i="0" u="none" strike="noStrike" cap="none" dirty="0">
                <a:solidFill>
                  <a:srgbClr val="000000"/>
                </a:solidFill>
                <a:latin typeface="Poppins"/>
                <a:ea typeface="Poppins"/>
                <a:cs typeface="Poppins"/>
                <a:sym typeface="Poppins"/>
              </a:rPr>
              <a:t> </a:t>
            </a:r>
            <a:r>
              <a:rPr lang="en-US" sz="2500" b="0" i="0" u="none" strike="noStrike" cap="none" dirty="0" err="1">
                <a:solidFill>
                  <a:srgbClr val="000000"/>
                </a:solidFill>
                <a:latin typeface="Poppins"/>
                <a:ea typeface="Poppins"/>
                <a:cs typeface="Poppins"/>
                <a:sym typeface="Poppins"/>
              </a:rPr>
              <a:t>til</a:t>
            </a:r>
            <a:r>
              <a:rPr lang="en-US" sz="2500" b="0" i="0" u="none" strike="noStrike" cap="none" dirty="0">
                <a:solidFill>
                  <a:srgbClr val="000000"/>
                </a:solidFill>
                <a:latin typeface="Poppins"/>
                <a:ea typeface="Poppins"/>
                <a:cs typeface="Poppins"/>
                <a:sym typeface="Poppins"/>
              </a:rPr>
              <a:t> </a:t>
            </a:r>
            <a:r>
              <a:rPr lang="en-US" sz="2500" b="0" i="0" u="none" strike="noStrike" cap="none" dirty="0" err="1">
                <a:solidFill>
                  <a:srgbClr val="000000"/>
                </a:solidFill>
                <a:latin typeface="Poppins"/>
                <a:ea typeface="Poppins"/>
                <a:cs typeface="Poppins"/>
                <a:sym typeface="Poppins"/>
              </a:rPr>
              <a:t>små</a:t>
            </a:r>
            <a:r>
              <a:rPr lang="en-US" sz="2500" b="0" i="0" u="none" strike="noStrike" cap="none" dirty="0">
                <a:solidFill>
                  <a:srgbClr val="000000"/>
                </a:solidFill>
                <a:latin typeface="Poppins"/>
                <a:ea typeface="Poppins"/>
                <a:cs typeface="Poppins"/>
                <a:sym typeface="Poppins"/>
              </a:rPr>
              <a:t> </a:t>
            </a:r>
            <a:r>
              <a:rPr lang="en-US" sz="2500" b="0" i="0" u="none" strike="noStrike" cap="none" dirty="0" err="1">
                <a:solidFill>
                  <a:srgbClr val="000000"/>
                </a:solidFill>
                <a:latin typeface="Poppins"/>
                <a:ea typeface="Poppins"/>
                <a:cs typeface="Poppins"/>
                <a:sym typeface="Poppins"/>
              </a:rPr>
              <a:t>virksomheders</a:t>
            </a:r>
            <a:r>
              <a:rPr lang="en-US" sz="2500" b="0" i="0" u="none" strike="noStrike" cap="none" dirty="0">
                <a:solidFill>
                  <a:srgbClr val="000000"/>
                </a:solidFill>
                <a:latin typeface="Poppins"/>
                <a:ea typeface="Poppins"/>
                <a:cs typeface="Poppins"/>
                <a:sym typeface="Poppins"/>
              </a:rPr>
              <a:t> </a:t>
            </a:r>
            <a:r>
              <a:rPr lang="en-US" sz="2500" b="0" i="0" u="none" strike="noStrike" cap="none" dirty="0" err="1">
                <a:solidFill>
                  <a:srgbClr val="000000"/>
                </a:solidFill>
                <a:latin typeface="Poppins"/>
                <a:ea typeface="Poppins"/>
                <a:cs typeface="Poppins"/>
                <a:sym typeface="Poppins"/>
              </a:rPr>
              <a:t>støtte</a:t>
            </a:r>
            <a:r>
              <a:rPr lang="en-US" sz="2500" b="0" i="0" u="none" strike="noStrike" cap="none" dirty="0">
                <a:solidFill>
                  <a:srgbClr val="000000"/>
                </a:solidFill>
                <a:latin typeface="Poppins"/>
                <a:ea typeface="Poppins"/>
                <a:cs typeface="Poppins"/>
                <a:sym typeface="Poppins"/>
              </a:rPr>
              <a:t> </a:t>
            </a:r>
            <a:r>
              <a:rPr lang="en-US" sz="2500" b="0" i="0" u="none" strike="noStrike" cap="none" dirty="0" err="1">
                <a:solidFill>
                  <a:srgbClr val="000000"/>
                </a:solidFill>
                <a:latin typeface="Poppins"/>
                <a:ea typeface="Poppins"/>
                <a:cs typeface="Poppins"/>
                <a:sym typeface="Poppins"/>
              </a:rPr>
              <a:t>til</a:t>
            </a:r>
            <a:r>
              <a:rPr lang="en-US" sz="2500" b="0" i="0" u="none" strike="noStrike" cap="none" dirty="0">
                <a:solidFill>
                  <a:srgbClr val="000000"/>
                </a:solidFill>
                <a:latin typeface="Poppins"/>
                <a:ea typeface="Poppins"/>
                <a:cs typeface="Poppins"/>
                <a:sym typeface="Poppins"/>
              </a:rPr>
              <a:t> </a:t>
            </a:r>
            <a:r>
              <a:rPr lang="en-US" sz="2500" b="0" i="0" u="none" strike="noStrike" cap="none" dirty="0" err="1">
                <a:solidFill>
                  <a:srgbClr val="000000"/>
                </a:solidFill>
                <a:latin typeface="Poppins"/>
                <a:ea typeface="Poppins"/>
                <a:cs typeface="Poppins"/>
                <a:sym typeface="Poppins"/>
              </a:rPr>
              <a:t>lokalsamfundet</a:t>
            </a:r>
            <a:r>
              <a:rPr lang="en-US" sz="2500" b="0" i="0" u="none" strike="noStrike" cap="none" dirty="0">
                <a:solidFill>
                  <a:srgbClr val="000000"/>
                </a:solidFill>
                <a:latin typeface="Poppins"/>
                <a:ea typeface="Poppins"/>
                <a:cs typeface="Poppins"/>
                <a:sym typeface="Poppins"/>
              </a:rPr>
              <a:t> </a:t>
            </a:r>
            <a:endParaRPr sz="2500" dirty="0"/>
          </a:p>
          <a:p>
            <a:pPr marL="1209036" marR="0" lvl="2" indent="-403011" algn="just" rtl="0">
              <a:lnSpc>
                <a:spcPct val="130010"/>
              </a:lnSpc>
              <a:spcBef>
                <a:spcPts val="0"/>
              </a:spcBef>
              <a:spcAft>
                <a:spcPts val="0"/>
              </a:spcAft>
              <a:buClr>
                <a:srgbClr val="000000"/>
              </a:buClr>
              <a:buSzPts val="2799"/>
              <a:buFont typeface="Arial"/>
              <a:buChar char="⚬"/>
            </a:pPr>
            <a:r>
              <a:rPr lang="en-US" sz="2500" b="0" i="0" u="none" strike="noStrike" cap="none" dirty="0">
                <a:solidFill>
                  <a:srgbClr val="000000"/>
                </a:solidFill>
                <a:latin typeface="Poppins"/>
                <a:ea typeface="Poppins"/>
                <a:cs typeface="Poppins"/>
                <a:sym typeface="Poppins"/>
              </a:rPr>
              <a:t>7.2 </a:t>
            </a:r>
            <a:r>
              <a:rPr lang="en-US" sz="2500" b="0" i="0" u="none" strike="noStrike" cap="none" dirty="0" err="1">
                <a:solidFill>
                  <a:srgbClr val="000000"/>
                </a:solidFill>
                <a:latin typeface="Poppins"/>
                <a:ea typeface="Poppins"/>
                <a:cs typeface="Poppins"/>
                <a:sym typeface="Poppins"/>
              </a:rPr>
              <a:t>Økonomiske</a:t>
            </a:r>
            <a:r>
              <a:rPr lang="en-US" sz="2500" b="0" i="0" u="none" strike="noStrike" cap="none" dirty="0">
                <a:solidFill>
                  <a:srgbClr val="000000"/>
                </a:solidFill>
                <a:latin typeface="Poppins"/>
                <a:ea typeface="Poppins"/>
                <a:cs typeface="Poppins"/>
                <a:sym typeface="Poppins"/>
              </a:rPr>
              <a:t> </a:t>
            </a:r>
            <a:r>
              <a:rPr lang="en-US" sz="2500" b="0" i="0" u="none" strike="noStrike" cap="none" dirty="0" err="1">
                <a:solidFill>
                  <a:srgbClr val="000000"/>
                </a:solidFill>
                <a:latin typeface="Poppins"/>
                <a:ea typeface="Poppins"/>
                <a:cs typeface="Poppins"/>
                <a:sym typeface="Poppins"/>
              </a:rPr>
              <a:t>bidrag</a:t>
            </a:r>
            <a:r>
              <a:rPr lang="en-US" sz="2500" b="0" i="0" u="none" strike="noStrike" cap="none" dirty="0">
                <a:solidFill>
                  <a:srgbClr val="000000"/>
                </a:solidFill>
                <a:latin typeface="Poppins"/>
                <a:ea typeface="Poppins"/>
                <a:cs typeface="Poppins"/>
                <a:sym typeface="Poppins"/>
              </a:rPr>
              <a:t> </a:t>
            </a:r>
            <a:endParaRPr sz="2500" dirty="0"/>
          </a:p>
          <a:p>
            <a:pPr marL="1209036" marR="0" lvl="2" indent="-403011" algn="just" rtl="0">
              <a:lnSpc>
                <a:spcPct val="130010"/>
              </a:lnSpc>
              <a:spcBef>
                <a:spcPts val="0"/>
              </a:spcBef>
              <a:spcAft>
                <a:spcPts val="0"/>
              </a:spcAft>
              <a:buClr>
                <a:srgbClr val="000000"/>
              </a:buClr>
              <a:buSzPts val="2799"/>
              <a:buFont typeface="Arial"/>
              <a:buChar char="⚬"/>
            </a:pPr>
            <a:r>
              <a:rPr lang="en-US" sz="2500" b="0" i="0" u="none" strike="noStrike" cap="none" dirty="0">
                <a:solidFill>
                  <a:srgbClr val="000000"/>
                </a:solidFill>
                <a:latin typeface="Poppins"/>
                <a:ea typeface="Poppins"/>
                <a:cs typeface="Poppins"/>
                <a:sym typeface="Poppins"/>
              </a:rPr>
              <a:t>7.3 </a:t>
            </a:r>
            <a:r>
              <a:rPr lang="en-US" sz="2500" b="0" i="0" u="none" strike="noStrike" cap="none" dirty="0" err="1">
                <a:solidFill>
                  <a:srgbClr val="000000"/>
                </a:solidFill>
                <a:latin typeface="Poppins"/>
                <a:ea typeface="Poppins"/>
                <a:cs typeface="Poppins"/>
                <a:sym typeface="Poppins"/>
              </a:rPr>
              <a:t>Sociale</a:t>
            </a:r>
            <a:r>
              <a:rPr lang="en-US" sz="2500" b="0" i="0" u="none" strike="noStrike" cap="none" dirty="0">
                <a:solidFill>
                  <a:srgbClr val="000000"/>
                </a:solidFill>
                <a:latin typeface="Poppins"/>
                <a:ea typeface="Poppins"/>
                <a:cs typeface="Poppins"/>
                <a:sym typeface="Poppins"/>
              </a:rPr>
              <a:t> </a:t>
            </a:r>
            <a:r>
              <a:rPr lang="en-US" sz="2500" b="0" i="0" u="none" strike="noStrike" cap="none" dirty="0" err="1">
                <a:solidFill>
                  <a:srgbClr val="000000"/>
                </a:solidFill>
                <a:latin typeface="Poppins"/>
                <a:ea typeface="Poppins"/>
                <a:cs typeface="Poppins"/>
                <a:sym typeface="Poppins"/>
              </a:rPr>
              <a:t>bidrag</a:t>
            </a:r>
            <a:r>
              <a:rPr lang="en-US" sz="2500" b="0" i="0" u="none" strike="noStrike" cap="none" dirty="0">
                <a:solidFill>
                  <a:srgbClr val="000000"/>
                </a:solidFill>
                <a:latin typeface="Poppins"/>
                <a:ea typeface="Poppins"/>
                <a:cs typeface="Poppins"/>
                <a:sym typeface="Poppins"/>
              </a:rPr>
              <a:t> </a:t>
            </a:r>
            <a:endParaRPr sz="2500" dirty="0"/>
          </a:p>
          <a:p>
            <a:pPr marL="1209036" marR="0" lvl="2" indent="-403011" algn="just" rtl="0">
              <a:lnSpc>
                <a:spcPct val="130010"/>
              </a:lnSpc>
              <a:spcBef>
                <a:spcPts val="0"/>
              </a:spcBef>
              <a:spcAft>
                <a:spcPts val="0"/>
              </a:spcAft>
              <a:buClr>
                <a:srgbClr val="000000"/>
              </a:buClr>
              <a:buSzPts val="2799"/>
              <a:buFont typeface="Arial"/>
              <a:buChar char="⚬"/>
            </a:pPr>
            <a:r>
              <a:rPr lang="en-US" sz="2500" b="0" i="0" u="none" strike="noStrike" cap="none" dirty="0">
                <a:solidFill>
                  <a:srgbClr val="000000"/>
                </a:solidFill>
                <a:latin typeface="Poppins"/>
                <a:ea typeface="Poppins"/>
                <a:cs typeface="Poppins"/>
                <a:sym typeface="Poppins"/>
              </a:rPr>
              <a:t>7.4 </a:t>
            </a:r>
            <a:r>
              <a:rPr lang="en-US" sz="2500" b="0" i="0" u="none" strike="noStrike" cap="none" dirty="0" err="1">
                <a:solidFill>
                  <a:srgbClr val="000000"/>
                </a:solidFill>
                <a:latin typeface="Poppins"/>
                <a:ea typeface="Poppins"/>
                <a:cs typeface="Poppins"/>
                <a:sym typeface="Poppins"/>
              </a:rPr>
              <a:t>Bidrag</a:t>
            </a:r>
            <a:r>
              <a:rPr lang="en-US" sz="2500" b="0" i="0" u="none" strike="noStrike" cap="none" dirty="0">
                <a:solidFill>
                  <a:srgbClr val="000000"/>
                </a:solidFill>
                <a:latin typeface="Poppins"/>
                <a:ea typeface="Poppins"/>
                <a:cs typeface="Poppins"/>
                <a:sym typeface="Poppins"/>
              </a:rPr>
              <a:t> </a:t>
            </a:r>
            <a:r>
              <a:rPr lang="en-US" sz="2500" b="0" i="0" u="none" strike="noStrike" cap="none" dirty="0" err="1">
                <a:solidFill>
                  <a:srgbClr val="000000"/>
                </a:solidFill>
                <a:latin typeface="Poppins"/>
                <a:ea typeface="Poppins"/>
                <a:cs typeface="Poppins"/>
                <a:sym typeface="Poppins"/>
              </a:rPr>
              <a:t>til</a:t>
            </a:r>
            <a:r>
              <a:rPr lang="en-US" sz="2500" b="0" i="0" u="none" strike="noStrike" cap="none" dirty="0">
                <a:solidFill>
                  <a:srgbClr val="000000"/>
                </a:solidFill>
                <a:latin typeface="Poppins"/>
                <a:ea typeface="Poppins"/>
                <a:cs typeface="Poppins"/>
                <a:sym typeface="Poppins"/>
              </a:rPr>
              <a:t> </a:t>
            </a:r>
            <a:r>
              <a:rPr lang="en-US" sz="2500" b="0" i="0" u="none" strike="noStrike" cap="none" dirty="0" err="1">
                <a:solidFill>
                  <a:srgbClr val="000000"/>
                </a:solidFill>
                <a:latin typeface="Poppins"/>
                <a:ea typeface="Poppins"/>
                <a:cs typeface="Poppins"/>
                <a:sym typeface="Poppins"/>
              </a:rPr>
              <a:t>miljøet</a:t>
            </a:r>
            <a:r>
              <a:rPr lang="en-US" sz="2500" b="0" i="0" u="none" strike="noStrike" cap="none" dirty="0">
                <a:solidFill>
                  <a:srgbClr val="000000"/>
                </a:solidFill>
                <a:latin typeface="Poppins"/>
                <a:ea typeface="Poppins"/>
                <a:cs typeface="Poppins"/>
                <a:sym typeface="Poppins"/>
              </a:rPr>
              <a:t> </a:t>
            </a:r>
            <a:endParaRPr sz="2500" dirty="0"/>
          </a:p>
          <a:p>
            <a:pPr marL="1209036" marR="0" lvl="2" indent="-403011" algn="just" rtl="0">
              <a:lnSpc>
                <a:spcPct val="130010"/>
              </a:lnSpc>
              <a:spcBef>
                <a:spcPts val="0"/>
              </a:spcBef>
              <a:spcAft>
                <a:spcPts val="0"/>
              </a:spcAft>
              <a:buClr>
                <a:srgbClr val="000000"/>
              </a:buClr>
              <a:buSzPts val="2799"/>
              <a:buFont typeface="Arial"/>
              <a:buChar char="⚬"/>
            </a:pPr>
            <a:r>
              <a:rPr lang="en-US" sz="2500" b="0" i="0" u="none" strike="noStrike" cap="none" dirty="0">
                <a:solidFill>
                  <a:srgbClr val="000000"/>
                </a:solidFill>
                <a:latin typeface="Poppins"/>
                <a:ea typeface="Poppins"/>
                <a:cs typeface="Poppins"/>
                <a:sym typeface="Poppins"/>
              </a:rPr>
              <a:t>7.5 </a:t>
            </a:r>
            <a:r>
              <a:rPr lang="en-US" sz="2500" b="0" i="0" u="none" strike="noStrike" cap="none" dirty="0" err="1">
                <a:solidFill>
                  <a:srgbClr val="000000"/>
                </a:solidFill>
                <a:latin typeface="Poppins"/>
                <a:ea typeface="Poppins"/>
                <a:cs typeface="Poppins"/>
                <a:sym typeface="Poppins"/>
              </a:rPr>
              <a:t>Bidrag</a:t>
            </a:r>
            <a:r>
              <a:rPr lang="en-US" sz="2500" b="0" i="0" u="none" strike="noStrike" cap="none" dirty="0">
                <a:solidFill>
                  <a:srgbClr val="000000"/>
                </a:solidFill>
                <a:latin typeface="Poppins"/>
                <a:ea typeface="Poppins"/>
                <a:cs typeface="Poppins"/>
                <a:sym typeface="Poppins"/>
              </a:rPr>
              <a:t> </a:t>
            </a:r>
            <a:r>
              <a:rPr lang="en-US" sz="2500" b="0" i="0" u="none" strike="noStrike" cap="none" dirty="0" err="1">
                <a:solidFill>
                  <a:srgbClr val="000000"/>
                </a:solidFill>
                <a:latin typeface="Poppins"/>
                <a:ea typeface="Poppins"/>
                <a:cs typeface="Poppins"/>
                <a:sym typeface="Poppins"/>
              </a:rPr>
              <a:t>til</a:t>
            </a:r>
            <a:r>
              <a:rPr lang="en-US" sz="2500" b="0" i="0" u="none" strike="noStrike" cap="none" dirty="0">
                <a:solidFill>
                  <a:srgbClr val="000000"/>
                </a:solidFill>
                <a:latin typeface="Poppins"/>
                <a:ea typeface="Poppins"/>
                <a:cs typeface="Poppins"/>
                <a:sym typeface="Poppins"/>
              </a:rPr>
              <a:t> </a:t>
            </a:r>
            <a:r>
              <a:rPr lang="en-US" sz="2500" b="0" i="0" u="none" strike="noStrike" cap="none" dirty="0" err="1">
                <a:solidFill>
                  <a:srgbClr val="000000"/>
                </a:solidFill>
                <a:latin typeface="Poppins"/>
                <a:ea typeface="Poppins"/>
                <a:cs typeface="Poppins"/>
                <a:sym typeface="Poppins"/>
              </a:rPr>
              <a:t>sundhed</a:t>
            </a:r>
            <a:r>
              <a:rPr lang="en-US" sz="2500" b="0" i="0" u="none" strike="noStrike" cap="none" dirty="0">
                <a:solidFill>
                  <a:srgbClr val="000000"/>
                </a:solidFill>
                <a:latin typeface="Poppins"/>
                <a:ea typeface="Poppins"/>
                <a:cs typeface="Poppins"/>
                <a:sym typeface="Poppins"/>
              </a:rPr>
              <a:t> </a:t>
            </a:r>
            <a:endParaRPr sz="2500" dirty="0"/>
          </a:p>
          <a:p>
            <a:pPr marL="1209036" marR="0" lvl="2" indent="-403011" algn="just" rtl="0">
              <a:lnSpc>
                <a:spcPct val="130010"/>
              </a:lnSpc>
              <a:spcBef>
                <a:spcPts val="0"/>
              </a:spcBef>
              <a:spcAft>
                <a:spcPts val="0"/>
              </a:spcAft>
              <a:buClr>
                <a:srgbClr val="000000"/>
              </a:buClr>
              <a:buSzPts val="2799"/>
              <a:buFont typeface="Arial"/>
              <a:buChar char="⚬"/>
            </a:pPr>
            <a:r>
              <a:rPr lang="en-US" sz="2500" b="0" i="0" u="none" strike="noStrike" cap="none" dirty="0">
                <a:solidFill>
                  <a:srgbClr val="000000"/>
                </a:solidFill>
                <a:latin typeface="Poppins"/>
                <a:ea typeface="Poppins"/>
                <a:cs typeface="Poppins"/>
                <a:sym typeface="Poppins"/>
              </a:rPr>
              <a:t>7.6 </a:t>
            </a:r>
            <a:r>
              <a:rPr lang="en-US" sz="2500" b="0" i="0" u="none" strike="noStrike" cap="none" dirty="0" err="1">
                <a:solidFill>
                  <a:srgbClr val="000000"/>
                </a:solidFill>
                <a:latin typeface="Poppins"/>
                <a:ea typeface="Poppins"/>
                <a:cs typeface="Poppins"/>
                <a:sym typeface="Poppins"/>
              </a:rPr>
              <a:t>Strategier</a:t>
            </a:r>
            <a:r>
              <a:rPr lang="en-US" sz="2500" b="0" i="0" u="none" strike="noStrike" cap="none" dirty="0">
                <a:solidFill>
                  <a:srgbClr val="000000"/>
                </a:solidFill>
                <a:latin typeface="Poppins"/>
                <a:ea typeface="Poppins"/>
                <a:cs typeface="Poppins"/>
                <a:sym typeface="Poppins"/>
              </a:rPr>
              <a:t> for </a:t>
            </a:r>
            <a:r>
              <a:rPr lang="en-US" sz="2500" b="0" i="0" u="none" strike="noStrike" cap="none" dirty="0" err="1">
                <a:solidFill>
                  <a:srgbClr val="000000"/>
                </a:solidFill>
                <a:latin typeface="Poppins"/>
                <a:ea typeface="Poppins"/>
                <a:cs typeface="Poppins"/>
                <a:sym typeface="Poppins"/>
              </a:rPr>
              <a:t>inddragelse</a:t>
            </a:r>
            <a:r>
              <a:rPr lang="en-US" sz="2500" b="0" i="0" u="none" strike="noStrike" cap="none" dirty="0">
                <a:solidFill>
                  <a:srgbClr val="000000"/>
                </a:solidFill>
                <a:latin typeface="Poppins"/>
                <a:ea typeface="Poppins"/>
                <a:cs typeface="Poppins"/>
                <a:sym typeface="Poppins"/>
              </a:rPr>
              <a:t> </a:t>
            </a:r>
            <a:r>
              <a:rPr lang="en-US" sz="2500" b="0" i="0" u="none" strike="noStrike" cap="none" dirty="0" err="1">
                <a:solidFill>
                  <a:srgbClr val="000000"/>
                </a:solidFill>
                <a:latin typeface="Poppins"/>
                <a:ea typeface="Poppins"/>
                <a:cs typeface="Poppins"/>
                <a:sym typeface="Poppins"/>
              </a:rPr>
              <a:t>af</a:t>
            </a:r>
            <a:r>
              <a:rPr lang="en-US" sz="2500" b="0" i="0" u="none" strike="noStrike" cap="none" dirty="0">
                <a:solidFill>
                  <a:srgbClr val="000000"/>
                </a:solidFill>
                <a:latin typeface="Poppins"/>
                <a:ea typeface="Poppins"/>
                <a:cs typeface="Poppins"/>
                <a:sym typeface="Poppins"/>
              </a:rPr>
              <a:t> </a:t>
            </a:r>
            <a:r>
              <a:rPr lang="en-US" sz="2500" b="0" i="0" u="none" strike="noStrike" cap="none" dirty="0" err="1">
                <a:solidFill>
                  <a:srgbClr val="000000"/>
                </a:solidFill>
                <a:latin typeface="Poppins"/>
                <a:ea typeface="Poppins"/>
                <a:cs typeface="Poppins"/>
                <a:sym typeface="Poppins"/>
              </a:rPr>
              <a:t>lokalsamfundet</a:t>
            </a:r>
            <a:endParaRPr sz="2500" b="0" i="0" u="none" strike="noStrike" cap="none" dirty="0">
              <a:solidFill>
                <a:srgbClr val="000000"/>
              </a:solidFill>
              <a:latin typeface="Poppins"/>
              <a:ea typeface="Poppins"/>
              <a:cs typeface="Poppins"/>
              <a:sym typeface="Poppins"/>
            </a:endParaRPr>
          </a:p>
          <a:p>
            <a:pPr marL="604518" marR="0" lvl="1" indent="-302258" algn="just" rtl="0">
              <a:lnSpc>
                <a:spcPct val="130010"/>
              </a:lnSpc>
              <a:spcBef>
                <a:spcPts val="0"/>
              </a:spcBef>
              <a:spcAft>
                <a:spcPts val="0"/>
              </a:spcAft>
              <a:buClr>
                <a:srgbClr val="000000"/>
              </a:buClr>
              <a:buSzPts val="2799"/>
              <a:buFont typeface="Arial"/>
              <a:buChar char="•"/>
            </a:pPr>
            <a:r>
              <a:rPr lang="en-US" sz="2500" b="1" i="0" u="none" strike="noStrike" cap="none" dirty="0" err="1">
                <a:solidFill>
                  <a:srgbClr val="000000"/>
                </a:solidFill>
                <a:latin typeface="Poppins"/>
                <a:ea typeface="Poppins"/>
                <a:cs typeface="Poppins"/>
                <a:sym typeface="Poppins"/>
              </a:rPr>
              <a:t>Lektion</a:t>
            </a:r>
            <a:r>
              <a:rPr lang="en-US" sz="2500" b="1" i="0" u="none" strike="noStrike" cap="none" dirty="0">
                <a:solidFill>
                  <a:srgbClr val="000000"/>
                </a:solidFill>
                <a:latin typeface="Poppins"/>
                <a:ea typeface="Poppins"/>
                <a:cs typeface="Poppins"/>
                <a:sym typeface="Poppins"/>
              </a:rPr>
              <a:t> 6: </a:t>
            </a:r>
            <a:r>
              <a:rPr lang="en-US" sz="2500" b="1" i="0" u="none" strike="noStrike" cap="none" dirty="0" err="1">
                <a:solidFill>
                  <a:srgbClr val="000000"/>
                </a:solidFill>
                <a:latin typeface="Poppins"/>
                <a:ea typeface="Poppins"/>
                <a:cs typeface="Poppins"/>
                <a:sym typeface="Poppins"/>
              </a:rPr>
              <a:t>Konklusion</a:t>
            </a:r>
            <a:r>
              <a:rPr lang="en-US" sz="2500" b="1" i="0" u="none" strike="noStrike" cap="none" dirty="0">
                <a:solidFill>
                  <a:srgbClr val="000000"/>
                </a:solidFill>
                <a:latin typeface="Poppins"/>
                <a:ea typeface="Poppins"/>
                <a:cs typeface="Poppins"/>
                <a:sym typeface="Poppins"/>
              </a:rPr>
              <a:t> </a:t>
            </a:r>
            <a:r>
              <a:rPr lang="en-US" sz="2500" b="1" i="0" u="none" strike="noStrike" cap="none" dirty="0" err="1">
                <a:solidFill>
                  <a:srgbClr val="000000"/>
                </a:solidFill>
                <a:latin typeface="Poppins"/>
                <a:ea typeface="Poppins"/>
                <a:cs typeface="Poppins"/>
                <a:sym typeface="Poppins"/>
              </a:rPr>
              <a:t>og</a:t>
            </a:r>
            <a:r>
              <a:rPr lang="en-US" sz="2500" b="1" i="0" u="none" strike="noStrike" cap="none" dirty="0">
                <a:solidFill>
                  <a:srgbClr val="000000"/>
                </a:solidFill>
                <a:latin typeface="Poppins"/>
                <a:ea typeface="Poppins"/>
                <a:cs typeface="Poppins"/>
                <a:sym typeface="Poppins"/>
              </a:rPr>
              <a:t> </a:t>
            </a:r>
            <a:r>
              <a:rPr lang="en-US" sz="2500" b="1" i="0" u="none" strike="noStrike" cap="none" dirty="0" err="1">
                <a:solidFill>
                  <a:srgbClr val="000000"/>
                </a:solidFill>
                <a:latin typeface="Poppins"/>
                <a:ea typeface="Poppins"/>
                <a:cs typeface="Poppins"/>
                <a:sym typeface="Poppins"/>
              </a:rPr>
              <a:t>fremtidige</a:t>
            </a:r>
            <a:r>
              <a:rPr lang="en-US" sz="2500" b="1" i="0" u="none" strike="noStrike" cap="none" dirty="0">
                <a:solidFill>
                  <a:srgbClr val="000000"/>
                </a:solidFill>
                <a:latin typeface="Poppins"/>
                <a:ea typeface="Poppins"/>
                <a:cs typeface="Poppins"/>
                <a:sym typeface="Poppins"/>
              </a:rPr>
              <a:t> </a:t>
            </a:r>
            <a:r>
              <a:rPr lang="en-US" sz="2500" b="1" i="0" u="none" strike="noStrike" cap="none" dirty="0" err="1">
                <a:solidFill>
                  <a:srgbClr val="000000"/>
                </a:solidFill>
                <a:latin typeface="Poppins"/>
                <a:ea typeface="Poppins"/>
                <a:cs typeface="Poppins"/>
                <a:sym typeface="Poppins"/>
              </a:rPr>
              <a:t>retninger</a:t>
            </a:r>
            <a:r>
              <a:rPr lang="en-US" sz="2500" b="1" i="0" u="none" strike="noStrike" cap="none" dirty="0">
                <a:solidFill>
                  <a:srgbClr val="000000"/>
                </a:solidFill>
                <a:latin typeface="Poppins"/>
                <a:ea typeface="Poppins"/>
                <a:cs typeface="Poppins"/>
                <a:sym typeface="Poppins"/>
              </a:rPr>
              <a:t> </a:t>
            </a:r>
            <a:endParaRPr sz="2500" dirty="0"/>
          </a:p>
          <a:p>
            <a:pPr marL="1209036" marR="0" lvl="2" indent="-403011" algn="just" rtl="0">
              <a:lnSpc>
                <a:spcPct val="130010"/>
              </a:lnSpc>
              <a:spcBef>
                <a:spcPts val="0"/>
              </a:spcBef>
              <a:spcAft>
                <a:spcPts val="0"/>
              </a:spcAft>
              <a:buClr>
                <a:srgbClr val="000000"/>
              </a:buClr>
              <a:buSzPts val="2799"/>
              <a:buFont typeface="Arial"/>
              <a:buChar char="⚬"/>
            </a:pPr>
            <a:r>
              <a:rPr lang="en-US" sz="2500" b="0" i="0" u="none" strike="noStrike" cap="none" dirty="0">
                <a:solidFill>
                  <a:srgbClr val="000000"/>
                </a:solidFill>
                <a:latin typeface="Poppins"/>
                <a:ea typeface="Poppins"/>
                <a:cs typeface="Poppins"/>
                <a:sym typeface="Poppins"/>
              </a:rPr>
              <a:t>6.1 </a:t>
            </a:r>
            <a:r>
              <a:rPr lang="en-US" sz="2500" b="0" i="0" u="none" strike="noStrike" cap="none" dirty="0" err="1">
                <a:solidFill>
                  <a:srgbClr val="000000"/>
                </a:solidFill>
                <a:latin typeface="Poppins"/>
                <a:ea typeface="Poppins"/>
                <a:cs typeface="Poppins"/>
                <a:sym typeface="Poppins"/>
              </a:rPr>
              <a:t>Sammenfatning</a:t>
            </a:r>
            <a:r>
              <a:rPr lang="en-US" sz="2500" b="0" i="0" u="none" strike="noStrike" cap="none" dirty="0">
                <a:solidFill>
                  <a:srgbClr val="000000"/>
                </a:solidFill>
                <a:latin typeface="Poppins"/>
                <a:ea typeface="Poppins"/>
                <a:cs typeface="Poppins"/>
                <a:sym typeface="Poppins"/>
              </a:rPr>
              <a:t> </a:t>
            </a:r>
            <a:r>
              <a:rPr lang="en-US" sz="2500" b="0" i="0" u="none" strike="noStrike" cap="none" dirty="0" err="1">
                <a:solidFill>
                  <a:srgbClr val="000000"/>
                </a:solidFill>
                <a:latin typeface="Poppins"/>
                <a:ea typeface="Poppins"/>
                <a:cs typeface="Poppins"/>
                <a:sym typeface="Poppins"/>
              </a:rPr>
              <a:t>af</a:t>
            </a:r>
            <a:r>
              <a:rPr lang="en-US" sz="2500" b="0" i="0" u="none" strike="noStrike" cap="none" dirty="0">
                <a:solidFill>
                  <a:srgbClr val="000000"/>
                </a:solidFill>
                <a:latin typeface="Poppins"/>
                <a:ea typeface="Poppins"/>
                <a:cs typeface="Poppins"/>
                <a:sym typeface="Poppins"/>
              </a:rPr>
              <a:t> </a:t>
            </a:r>
            <a:r>
              <a:rPr lang="en-US" sz="2500" b="0" i="0" u="none" strike="noStrike" cap="none" dirty="0" err="1">
                <a:solidFill>
                  <a:srgbClr val="000000"/>
                </a:solidFill>
                <a:latin typeface="Poppins"/>
                <a:ea typeface="Poppins"/>
                <a:cs typeface="Poppins"/>
                <a:sym typeface="Poppins"/>
              </a:rPr>
              <a:t>nøglepunkter</a:t>
            </a:r>
            <a:r>
              <a:rPr lang="en-US" sz="2500" b="0" i="0" u="none" strike="noStrike" cap="none" dirty="0">
                <a:solidFill>
                  <a:srgbClr val="000000"/>
                </a:solidFill>
                <a:latin typeface="Poppins"/>
                <a:ea typeface="Poppins"/>
                <a:cs typeface="Poppins"/>
                <a:sym typeface="Poppins"/>
              </a:rPr>
              <a:t> </a:t>
            </a:r>
            <a:endParaRPr sz="2500" dirty="0"/>
          </a:p>
          <a:p>
            <a:pPr marL="1209036" marR="0" lvl="2" indent="-403011" algn="just" rtl="0">
              <a:lnSpc>
                <a:spcPct val="130010"/>
              </a:lnSpc>
              <a:spcBef>
                <a:spcPts val="0"/>
              </a:spcBef>
              <a:spcAft>
                <a:spcPts val="0"/>
              </a:spcAft>
              <a:buClr>
                <a:srgbClr val="000000"/>
              </a:buClr>
              <a:buSzPts val="2799"/>
              <a:buFont typeface="Arial"/>
              <a:buChar char="⚬"/>
            </a:pPr>
            <a:r>
              <a:rPr lang="en-US" sz="2500" b="0" i="0" u="none" strike="noStrike" cap="none" dirty="0">
                <a:solidFill>
                  <a:srgbClr val="000000"/>
                </a:solidFill>
                <a:latin typeface="Poppins"/>
                <a:ea typeface="Poppins"/>
                <a:cs typeface="Poppins"/>
                <a:sym typeface="Poppins"/>
              </a:rPr>
              <a:t>6.2 </a:t>
            </a:r>
            <a:r>
              <a:rPr lang="en-US" sz="2500" b="0" i="0" u="none" strike="noStrike" cap="none" dirty="0" err="1">
                <a:solidFill>
                  <a:srgbClr val="000000"/>
                </a:solidFill>
                <a:latin typeface="Poppins"/>
                <a:ea typeface="Poppins"/>
                <a:cs typeface="Poppins"/>
                <a:sym typeface="Poppins"/>
              </a:rPr>
              <a:t>Udfordringer</a:t>
            </a:r>
            <a:r>
              <a:rPr lang="en-US" sz="2500" b="0" i="0" u="none" strike="noStrike" cap="none" dirty="0">
                <a:solidFill>
                  <a:srgbClr val="000000"/>
                </a:solidFill>
                <a:latin typeface="Poppins"/>
                <a:ea typeface="Poppins"/>
                <a:cs typeface="Poppins"/>
                <a:sym typeface="Poppins"/>
              </a:rPr>
              <a:t> </a:t>
            </a:r>
            <a:r>
              <a:rPr lang="en-US" sz="2500" b="0" i="0" u="none" strike="noStrike" cap="none" dirty="0" err="1">
                <a:solidFill>
                  <a:srgbClr val="000000"/>
                </a:solidFill>
                <a:latin typeface="Poppins"/>
                <a:ea typeface="Poppins"/>
                <a:cs typeface="Poppins"/>
                <a:sym typeface="Poppins"/>
              </a:rPr>
              <a:t>og</a:t>
            </a:r>
            <a:r>
              <a:rPr lang="en-US" sz="2500" b="0" i="0" u="none" strike="noStrike" cap="none" dirty="0">
                <a:solidFill>
                  <a:srgbClr val="000000"/>
                </a:solidFill>
                <a:latin typeface="Poppins"/>
                <a:ea typeface="Poppins"/>
                <a:cs typeface="Poppins"/>
                <a:sym typeface="Poppins"/>
              </a:rPr>
              <a:t> </a:t>
            </a:r>
            <a:r>
              <a:rPr lang="en-US" sz="2500" b="0" i="0" u="none" strike="noStrike" cap="none" dirty="0" err="1">
                <a:solidFill>
                  <a:srgbClr val="000000"/>
                </a:solidFill>
                <a:latin typeface="Poppins"/>
                <a:ea typeface="Poppins"/>
                <a:cs typeface="Poppins"/>
                <a:sym typeface="Poppins"/>
              </a:rPr>
              <a:t>muligheder</a:t>
            </a:r>
            <a:r>
              <a:rPr lang="en-US" sz="2500" b="0" i="0" u="none" strike="noStrike" cap="none" dirty="0">
                <a:solidFill>
                  <a:srgbClr val="000000"/>
                </a:solidFill>
                <a:latin typeface="Poppins"/>
                <a:ea typeface="Poppins"/>
                <a:cs typeface="Poppins"/>
                <a:sym typeface="Poppins"/>
              </a:rPr>
              <a:t> </a:t>
            </a:r>
            <a:endParaRPr sz="2500" dirty="0"/>
          </a:p>
          <a:p>
            <a:pPr marL="1209036" marR="0" lvl="2" indent="-403011" algn="just" rtl="0">
              <a:lnSpc>
                <a:spcPct val="130010"/>
              </a:lnSpc>
              <a:spcBef>
                <a:spcPts val="0"/>
              </a:spcBef>
              <a:spcAft>
                <a:spcPts val="0"/>
              </a:spcAft>
              <a:buClr>
                <a:srgbClr val="000000"/>
              </a:buClr>
              <a:buSzPts val="2799"/>
              <a:buFont typeface="Arial"/>
              <a:buChar char="⚬"/>
            </a:pPr>
            <a:r>
              <a:rPr lang="en-US" sz="2500" b="0" i="0" u="none" strike="noStrike" cap="none" dirty="0">
                <a:solidFill>
                  <a:srgbClr val="000000"/>
                </a:solidFill>
                <a:latin typeface="Poppins"/>
                <a:ea typeface="Poppins"/>
                <a:cs typeface="Poppins"/>
                <a:sym typeface="Poppins"/>
              </a:rPr>
              <a:t>6.3 </a:t>
            </a:r>
            <a:r>
              <a:rPr lang="en-US" sz="2500" b="0" i="0" u="none" strike="noStrike" cap="none" dirty="0" err="1">
                <a:solidFill>
                  <a:srgbClr val="000000"/>
                </a:solidFill>
                <a:latin typeface="Poppins"/>
                <a:ea typeface="Poppins"/>
                <a:cs typeface="Poppins"/>
                <a:sym typeface="Poppins"/>
              </a:rPr>
              <a:t>Fremtidige</a:t>
            </a:r>
            <a:r>
              <a:rPr lang="en-US" sz="2500" b="0" i="0" u="none" strike="noStrike" cap="none" dirty="0">
                <a:solidFill>
                  <a:srgbClr val="000000"/>
                </a:solidFill>
                <a:latin typeface="Poppins"/>
                <a:ea typeface="Poppins"/>
                <a:cs typeface="Poppins"/>
                <a:sym typeface="Poppins"/>
              </a:rPr>
              <a:t> </a:t>
            </a:r>
            <a:r>
              <a:rPr lang="en-US" sz="2500" b="0" i="0" u="none" strike="noStrike" cap="none" dirty="0" err="1">
                <a:solidFill>
                  <a:srgbClr val="000000"/>
                </a:solidFill>
                <a:latin typeface="Poppins"/>
                <a:ea typeface="Poppins"/>
                <a:cs typeface="Poppins"/>
                <a:sym typeface="Poppins"/>
              </a:rPr>
              <a:t>tendenser</a:t>
            </a:r>
            <a:r>
              <a:rPr lang="en-US" sz="2500" b="0" i="0" u="none" strike="noStrike" cap="none" dirty="0">
                <a:solidFill>
                  <a:srgbClr val="000000"/>
                </a:solidFill>
                <a:latin typeface="Poppins"/>
                <a:ea typeface="Poppins"/>
                <a:cs typeface="Poppins"/>
                <a:sym typeface="Poppins"/>
              </a:rPr>
              <a:t> </a:t>
            </a:r>
            <a:r>
              <a:rPr lang="en-US" sz="2500" b="0" i="0" u="none" strike="noStrike" cap="none" dirty="0" err="1">
                <a:solidFill>
                  <a:srgbClr val="000000"/>
                </a:solidFill>
                <a:latin typeface="Poppins"/>
                <a:ea typeface="Poppins"/>
                <a:cs typeface="Poppins"/>
                <a:sym typeface="Poppins"/>
              </a:rPr>
              <a:t>og</a:t>
            </a:r>
            <a:r>
              <a:rPr lang="en-US" sz="2500" b="0" i="0" u="none" strike="noStrike" cap="none" dirty="0">
                <a:solidFill>
                  <a:srgbClr val="000000"/>
                </a:solidFill>
                <a:latin typeface="Poppins"/>
                <a:ea typeface="Poppins"/>
                <a:cs typeface="Poppins"/>
                <a:sym typeface="Poppins"/>
              </a:rPr>
              <a:t> </a:t>
            </a:r>
            <a:r>
              <a:rPr lang="en-US" sz="2500" b="0" i="0" u="none" strike="noStrike" cap="none" dirty="0" err="1">
                <a:solidFill>
                  <a:srgbClr val="000000"/>
                </a:solidFill>
                <a:latin typeface="Poppins"/>
                <a:ea typeface="Poppins"/>
                <a:cs typeface="Poppins"/>
                <a:sym typeface="Poppins"/>
              </a:rPr>
              <a:t>innovationer</a:t>
            </a:r>
            <a:r>
              <a:rPr lang="en-US" sz="2500" b="0" i="0" u="none" strike="noStrike" cap="none" dirty="0">
                <a:solidFill>
                  <a:srgbClr val="000000"/>
                </a:solidFill>
                <a:latin typeface="Poppins"/>
                <a:ea typeface="Poppins"/>
                <a:cs typeface="Poppins"/>
                <a:sym typeface="Poppins"/>
              </a:rPr>
              <a:t> </a:t>
            </a:r>
            <a:endParaRPr sz="2500" dirty="0"/>
          </a:p>
        </p:txBody>
      </p:sp>
      <p:sp>
        <p:nvSpPr>
          <p:cNvPr id="138" name="Google Shape;138;p3"/>
          <p:cNvSpPr txBox="1"/>
          <p:nvPr/>
        </p:nvSpPr>
        <p:spPr>
          <a:xfrm>
            <a:off x="7702891" y="454687"/>
            <a:ext cx="9556409" cy="747522"/>
          </a:xfrm>
          <a:prstGeom prst="rect">
            <a:avLst/>
          </a:prstGeom>
          <a:noFill/>
          <a:ln>
            <a:noFill/>
          </a:ln>
        </p:spPr>
        <p:txBody>
          <a:bodyPr spcFirstLastPara="1" wrap="square" lIns="0" tIns="0" rIns="0" bIns="0" anchor="t" anchorCtr="0">
            <a:spAutoFit/>
          </a:bodyPr>
          <a:lstStyle/>
          <a:p>
            <a:pPr marL="0" marR="0" lvl="0" indent="0" algn="ctr" rtl="0">
              <a:lnSpc>
                <a:spcPct val="113002"/>
              </a:lnSpc>
              <a:spcBef>
                <a:spcPts val="0"/>
              </a:spcBef>
              <a:spcAft>
                <a:spcPts val="0"/>
              </a:spcAft>
              <a:buNone/>
            </a:pPr>
            <a:r>
              <a:rPr lang="en-US" sz="4799" b="1" i="0" u="none" strike="noStrike" cap="none">
                <a:solidFill>
                  <a:srgbClr val="002C47"/>
                </a:solidFill>
                <a:latin typeface="Poppins"/>
                <a:ea typeface="Poppins"/>
                <a:cs typeface="Poppins"/>
                <a:sym typeface="Poppins"/>
              </a:rPr>
              <a:t>OPSUMMERING</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E8FDE7"/>
        </a:solidFill>
        <a:effectLst/>
      </p:bgPr>
    </p:bg>
    <p:spTree>
      <p:nvGrpSpPr>
        <p:cNvPr id="1" name="Shape 939"/>
        <p:cNvGrpSpPr/>
        <p:nvPr/>
      </p:nvGrpSpPr>
      <p:grpSpPr>
        <a:xfrm>
          <a:off x="0" y="0"/>
          <a:ext cx="0" cy="0"/>
          <a:chOff x="0" y="0"/>
          <a:chExt cx="0" cy="0"/>
        </a:xfrm>
      </p:grpSpPr>
      <p:sp>
        <p:nvSpPr>
          <p:cNvPr id="940" name="Google Shape;940;p30"/>
          <p:cNvSpPr/>
          <p:nvPr/>
        </p:nvSpPr>
        <p:spPr>
          <a:xfrm rot="-9510501" flipH="1">
            <a:off x="8140794" y="-1734360"/>
            <a:ext cx="10909314" cy="3709167"/>
          </a:xfrm>
          <a:custGeom>
            <a:avLst/>
            <a:gdLst/>
            <a:ahLst/>
            <a:cxnLst/>
            <a:rect l="l" t="t" r="r" b="b"/>
            <a:pathLst>
              <a:path w="10909314" h="3709167" extrusionOk="0">
                <a:moveTo>
                  <a:pt x="10909315" y="0"/>
                </a:moveTo>
                <a:lnTo>
                  <a:pt x="0" y="0"/>
                </a:lnTo>
                <a:lnTo>
                  <a:pt x="0" y="3709167"/>
                </a:lnTo>
                <a:lnTo>
                  <a:pt x="10909315" y="3709167"/>
                </a:lnTo>
                <a:lnTo>
                  <a:pt x="10909315" y="0"/>
                </a:lnTo>
                <a:close/>
              </a:path>
            </a:pathLst>
          </a:custGeom>
          <a:blipFill rotWithShape="1">
            <a:blip r:embed="rId3">
              <a:alphaModFix amt="77000"/>
            </a:blip>
            <a:stretch>
              <a:fillRect/>
            </a:stretch>
          </a:blipFill>
          <a:ln>
            <a:noFill/>
          </a:ln>
        </p:spPr>
        <p:txBody>
          <a:bodyPr/>
          <a:lstStyle/>
          <a:p>
            <a:endParaRPr lang="en-DK"/>
          </a:p>
        </p:txBody>
      </p:sp>
      <p:sp>
        <p:nvSpPr>
          <p:cNvPr id="941" name="Google Shape;941;p30"/>
          <p:cNvSpPr/>
          <p:nvPr/>
        </p:nvSpPr>
        <p:spPr>
          <a:xfrm>
            <a:off x="1841551" y="2976033"/>
            <a:ext cx="1133257" cy="1133257"/>
          </a:xfrm>
          <a:custGeom>
            <a:avLst/>
            <a:gdLst/>
            <a:ahLst/>
            <a:cxnLst/>
            <a:rect l="l" t="t" r="r" b="b"/>
            <a:pathLst>
              <a:path w="1133257" h="1133257" extrusionOk="0">
                <a:moveTo>
                  <a:pt x="0" y="0"/>
                </a:moveTo>
                <a:lnTo>
                  <a:pt x="1133256" y="0"/>
                </a:lnTo>
                <a:lnTo>
                  <a:pt x="1133256" y="1133257"/>
                </a:lnTo>
                <a:lnTo>
                  <a:pt x="0" y="1133257"/>
                </a:lnTo>
                <a:lnTo>
                  <a:pt x="0" y="0"/>
                </a:lnTo>
                <a:close/>
              </a:path>
            </a:pathLst>
          </a:custGeom>
          <a:blipFill rotWithShape="1">
            <a:blip r:embed="rId4">
              <a:alphaModFix/>
            </a:blip>
            <a:stretch>
              <a:fillRect/>
            </a:stretch>
          </a:blipFill>
          <a:ln>
            <a:noFill/>
          </a:ln>
        </p:spPr>
        <p:txBody>
          <a:bodyPr/>
          <a:lstStyle/>
          <a:p>
            <a:endParaRPr lang="en-DK"/>
          </a:p>
        </p:txBody>
      </p:sp>
      <p:sp>
        <p:nvSpPr>
          <p:cNvPr id="942" name="Google Shape;942;p30"/>
          <p:cNvSpPr/>
          <p:nvPr/>
        </p:nvSpPr>
        <p:spPr>
          <a:xfrm>
            <a:off x="1841551" y="4656364"/>
            <a:ext cx="1133257" cy="1133257"/>
          </a:xfrm>
          <a:custGeom>
            <a:avLst/>
            <a:gdLst/>
            <a:ahLst/>
            <a:cxnLst/>
            <a:rect l="l" t="t" r="r" b="b"/>
            <a:pathLst>
              <a:path w="1133257" h="1133257" extrusionOk="0">
                <a:moveTo>
                  <a:pt x="0" y="0"/>
                </a:moveTo>
                <a:lnTo>
                  <a:pt x="1133256" y="0"/>
                </a:lnTo>
                <a:lnTo>
                  <a:pt x="1133256" y="1133257"/>
                </a:lnTo>
                <a:lnTo>
                  <a:pt x="0" y="1133257"/>
                </a:lnTo>
                <a:lnTo>
                  <a:pt x="0" y="0"/>
                </a:lnTo>
                <a:close/>
              </a:path>
            </a:pathLst>
          </a:custGeom>
          <a:blipFill rotWithShape="1">
            <a:blip r:embed="rId5">
              <a:alphaModFix/>
            </a:blip>
            <a:stretch>
              <a:fillRect/>
            </a:stretch>
          </a:blipFill>
          <a:ln>
            <a:noFill/>
          </a:ln>
        </p:spPr>
        <p:txBody>
          <a:bodyPr/>
          <a:lstStyle/>
          <a:p>
            <a:endParaRPr lang="en-DK"/>
          </a:p>
        </p:txBody>
      </p:sp>
      <p:sp>
        <p:nvSpPr>
          <p:cNvPr id="943" name="Google Shape;943;p30"/>
          <p:cNvSpPr/>
          <p:nvPr/>
        </p:nvSpPr>
        <p:spPr>
          <a:xfrm>
            <a:off x="1841551" y="6336695"/>
            <a:ext cx="1133257" cy="1133257"/>
          </a:xfrm>
          <a:custGeom>
            <a:avLst/>
            <a:gdLst/>
            <a:ahLst/>
            <a:cxnLst/>
            <a:rect l="l" t="t" r="r" b="b"/>
            <a:pathLst>
              <a:path w="1133257" h="1133257" extrusionOk="0">
                <a:moveTo>
                  <a:pt x="0" y="0"/>
                </a:moveTo>
                <a:lnTo>
                  <a:pt x="1133256" y="0"/>
                </a:lnTo>
                <a:lnTo>
                  <a:pt x="1133256" y="1133257"/>
                </a:lnTo>
                <a:lnTo>
                  <a:pt x="0" y="1133257"/>
                </a:lnTo>
                <a:lnTo>
                  <a:pt x="0" y="0"/>
                </a:lnTo>
                <a:close/>
              </a:path>
            </a:pathLst>
          </a:custGeom>
          <a:blipFill rotWithShape="1">
            <a:blip r:embed="rId6">
              <a:alphaModFix/>
            </a:blip>
            <a:stretch>
              <a:fillRect/>
            </a:stretch>
          </a:blipFill>
          <a:ln>
            <a:noFill/>
          </a:ln>
        </p:spPr>
        <p:txBody>
          <a:bodyPr/>
          <a:lstStyle/>
          <a:p>
            <a:endParaRPr lang="en-DK"/>
          </a:p>
        </p:txBody>
      </p:sp>
      <p:sp>
        <p:nvSpPr>
          <p:cNvPr id="944" name="Google Shape;944;p30"/>
          <p:cNvSpPr/>
          <p:nvPr/>
        </p:nvSpPr>
        <p:spPr>
          <a:xfrm>
            <a:off x="9279809" y="2739301"/>
            <a:ext cx="368927" cy="1639675"/>
          </a:xfrm>
          <a:custGeom>
            <a:avLst/>
            <a:gdLst/>
            <a:ahLst/>
            <a:cxnLst/>
            <a:rect l="l" t="t" r="r" b="b"/>
            <a:pathLst>
              <a:path w="368927" h="1639675" extrusionOk="0">
                <a:moveTo>
                  <a:pt x="0" y="0"/>
                </a:moveTo>
                <a:lnTo>
                  <a:pt x="368927" y="0"/>
                </a:lnTo>
                <a:lnTo>
                  <a:pt x="368927" y="1639675"/>
                </a:lnTo>
                <a:lnTo>
                  <a:pt x="0" y="1639675"/>
                </a:lnTo>
                <a:lnTo>
                  <a:pt x="0" y="0"/>
                </a:lnTo>
                <a:close/>
              </a:path>
            </a:pathLst>
          </a:custGeom>
          <a:blipFill rotWithShape="1">
            <a:blip r:embed="rId7">
              <a:alphaModFix/>
            </a:blip>
            <a:stretch>
              <a:fillRect/>
            </a:stretch>
          </a:blipFill>
          <a:ln>
            <a:noFill/>
          </a:ln>
        </p:spPr>
        <p:txBody>
          <a:bodyPr/>
          <a:lstStyle/>
          <a:p>
            <a:endParaRPr lang="en-DK"/>
          </a:p>
        </p:txBody>
      </p:sp>
      <p:sp>
        <p:nvSpPr>
          <p:cNvPr id="945" name="Google Shape;945;p30"/>
          <p:cNvSpPr/>
          <p:nvPr/>
        </p:nvSpPr>
        <p:spPr>
          <a:xfrm>
            <a:off x="8670772" y="4417594"/>
            <a:ext cx="368927" cy="1639675"/>
          </a:xfrm>
          <a:custGeom>
            <a:avLst/>
            <a:gdLst/>
            <a:ahLst/>
            <a:cxnLst/>
            <a:rect l="l" t="t" r="r" b="b"/>
            <a:pathLst>
              <a:path w="368927" h="1639675" extrusionOk="0">
                <a:moveTo>
                  <a:pt x="0" y="0"/>
                </a:moveTo>
                <a:lnTo>
                  <a:pt x="368927" y="0"/>
                </a:lnTo>
                <a:lnTo>
                  <a:pt x="368927" y="1639675"/>
                </a:lnTo>
                <a:lnTo>
                  <a:pt x="0" y="1639675"/>
                </a:lnTo>
                <a:lnTo>
                  <a:pt x="0" y="0"/>
                </a:lnTo>
                <a:close/>
              </a:path>
            </a:pathLst>
          </a:custGeom>
          <a:blipFill rotWithShape="1">
            <a:blip r:embed="rId7">
              <a:alphaModFix/>
            </a:blip>
            <a:stretch>
              <a:fillRect/>
            </a:stretch>
          </a:blipFill>
          <a:ln>
            <a:noFill/>
          </a:ln>
        </p:spPr>
        <p:txBody>
          <a:bodyPr/>
          <a:lstStyle/>
          <a:p>
            <a:endParaRPr lang="en-DK"/>
          </a:p>
        </p:txBody>
      </p:sp>
      <p:sp>
        <p:nvSpPr>
          <p:cNvPr id="946" name="Google Shape;946;p30"/>
          <p:cNvSpPr/>
          <p:nvPr/>
        </p:nvSpPr>
        <p:spPr>
          <a:xfrm>
            <a:off x="11007359" y="6480040"/>
            <a:ext cx="368927" cy="1639675"/>
          </a:xfrm>
          <a:custGeom>
            <a:avLst/>
            <a:gdLst/>
            <a:ahLst/>
            <a:cxnLst/>
            <a:rect l="l" t="t" r="r" b="b"/>
            <a:pathLst>
              <a:path w="368927" h="1639675" extrusionOk="0">
                <a:moveTo>
                  <a:pt x="0" y="0"/>
                </a:moveTo>
                <a:lnTo>
                  <a:pt x="368927" y="0"/>
                </a:lnTo>
                <a:lnTo>
                  <a:pt x="368927" y="1639676"/>
                </a:lnTo>
                <a:lnTo>
                  <a:pt x="0" y="1639676"/>
                </a:lnTo>
                <a:lnTo>
                  <a:pt x="0" y="0"/>
                </a:lnTo>
                <a:close/>
              </a:path>
            </a:pathLst>
          </a:custGeom>
          <a:blipFill rotWithShape="1">
            <a:blip r:embed="rId7">
              <a:alphaModFix/>
            </a:blip>
            <a:stretch>
              <a:fillRect/>
            </a:stretch>
          </a:blipFill>
          <a:ln>
            <a:noFill/>
          </a:ln>
        </p:spPr>
        <p:txBody>
          <a:bodyPr/>
          <a:lstStyle/>
          <a:p>
            <a:endParaRPr lang="en-DK"/>
          </a:p>
        </p:txBody>
      </p:sp>
      <p:sp>
        <p:nvSpPr>
          <p:cNvPr id="947" name="Google Shape;947;p30"/>
          <p:cNvSpPr/>
          <p:nvPr/>
        </p:nvSpPr>
        <p:spPr>
          <a:xfrm>
            <a:off x="16357125" y="8154829"/>
            <a:ext cx="1804350" cy="2132171"/>
          </a:xfrm>
          <a:custGeom>
            <a:avLst/>
            <a:gdLst/>
            <a:ahLst/>
            <a:cxnLst/>
            <a:rect l="l" t="t" r="r" b="b"/>
            <a:pathLst>
              <a:path w="1804350" h="2132171" extrusionOk="0">
                <a:moveTo>
                  <a:pt x="0" y="0"/>
                </a:moveTo>
                <a:lnTo>
                  <a:pt x="1804350" y="0"/>
                </a:lnTo>
                <a:lnTo>
                  <a:pt x="1804350" y="2132171"/>
                </a:lnTo>
                <a:lnTo>
                  <a:pt x="0" y="2132171"/>
                </a:lnTo>
                <a:lnTo>
                  <a:pt x="0" y="0"/>
                </a:lnTo>
                <a:close/>
              </a:path>
            </a:pathLst>
          </a:custGeom>
          <a:blipFill rotWithShape="1">
            <a:blip r:embed="rId8">
              <a:alphaModFix/>
            </a:blip>
            <a:stretch>
              <a:fillRect/>
            </a:stretch>
          </a:blipFill>
          <a:ln>
            <a:noFill/>
          </a:ln>
        </p:spPr>
        <p:txBody>
          <a:bodyPr/>
          <a:lstStyle/>
          <a:p>
            <a:endParaRPr lang="en-DK"/>
          </a:p>
        </p:txBody>
      </p:sp>
      <p:sp>
        <p:nvSpPr>
          <p:cNvPr id="948" name="Google Shape;948;p30"/>
          <p:cNvSpPr txBox="1"/>
          <p:nvPr/>
        </p:nvSpPr>
        <p:spPr>
          <a:xfrm>
            <a:off x="1841551" y="642632"/>
            <a:ext cx="4284624" cy="768350"/>
          </a:xfrm>
          <a:prstGeom prst="rect">
            <a:avLst/>
          </a:prstGeom>
          <a:noFill/>
          <a:ln>
            <a:noFill/>
          </a:ln>
        </p:spPr>
        <p:txBody>
          <a:bodyPr spcFirstLastPara="1" wrap="square" lIns="0" tIns="0" rIns="0" bIns="0" anchor="t" anchorCtr="0">
            <a:spAutoFit/>
          </a:bodyPr>
          <a:lstStyle/>
          <a:p>
            <a:pPr marL="0" marR="0" lvl="0" indent="0" algn="l" rtl="0">
              <a:lnSpc>
                <a:spcPct val="113000"/>
              </a:lnSpc>
              <a:spcBef>
                <a:spcPts val="0"/>
              </a:spcBef>
              <a:spcAft>
                <a:spcPts val="0"/>
              </a:spcAft>
              <a:buNone/>
            </a:pPr>
            <a:r>
              <a:rPr lang="en-US" sz="5000" b="1" i="0" u="none" strike="noStrike" cap="none">
                <a:solidFill>
                  <a:srgbClr val="002C47"/>
                </a:solidFill>
                <a:latin typeface="Poppins"/>
                <a:ea typeface="Poppins"/>
                <a:cs typeface="Poppins"/>
                <a:sym typeface="Poppins"/>
              </a:rPr>
              <a:t>LEKTION 5</a:t>
            </a:r>
            <a:endParaRPr/>
          </a:p>
        </p:txBody>
      </p:sp>
      <p:sp>
        <p:nvSpPr>
          <p:cNvPr id="949" name="Google Shape;949;p30"/>
          <p:cNvSpPr txBox="1"/>
          <p:nvPr/>
        </p:nvSpPr>
        <p:spPr>
          <a:xfrm>
            <a:off x="816774" y="1477657"/>
            <a:ext cx="8327226" cy="687672"/>
          </a:xfrm>
          <a:prstGeom prst="rect">
            <a:avLst/>
          </a:prstGeom>
          <a:noFill/>
          <a:ln>
            <a:noFill/>
          </a:ln>
        </p:spPr>
        <p:txBody>
          <a:bodyPr spcFirstLastPara="1" wrap="square" lIns="0" tIns="0" rIns="0" bIns="0" anchor="t" anchorCtr="0">
            <a:spAutoFit/>
          </a:bodyPr>
          <a:lstStyle/>
          <a:p>
            <a:pPr marL="0" marR="0" lvl="0" indent="0" algn="ctr" rtl="0">
              <a:lnSpc>
                <a:spcPct val="113002"/>
              </a:lnSpc>
              <a:spcBef>
                <a:spcPts val="0"/>
              </a:spcBef>
              <a:spcAft>
                <a:spcPts val="0"/>
              </a:spcAft>
              <a:buNone/>
            </a:pPr>
            <a:r>
              <a:rPr lang="en-US" sz="4499" b="0" i="0" u="none" strike="noStrike" cap="none">
                <a:solidFill>
                  <a:srgbClr val="002C47"/>
                </a:solidFill>
                <a:latin typeface="Poppins"/>
                <a:ea typeface="Poppins"/>
                <a:cs typeface="Poppins"/>
                <a:sym typeface="Poppins"/>
              </a:rPr>
              <a:t>SUNDHEDSBIDRAG</a:t>
            </a:r>
            <a:endParaRPr/>
          </a:p>
        </p:txBody>
      </p:sp>
      <p:sp>
        <p:nvSpPr>
          <p:cNvPr id="950" name="Google Shape;950;p30"/>
          <p:cNvSpPr txBox="1"/>
          <p:nvPr/>
        </p:nvSpPr>
        <p:spPr>
          <a:xfrm>
            <a:off x="3143989" y="3289915"/>
            <a:ext cx="5964370" cy="481297"/>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800" b="1" i="0" u="none" strike="noStrike" cap="none">
                <a:solidFill>
                  <a:srgbClr val="5B846D"/>
                </a:solidFill>
                <a:latin typeface="Open Sans"/>
                <a:ea typeface="Open Sans"/>
                <a:cs typeface="Open Sans"/>
                <a:sym typeface="Open Sans"/>
              </a:rPr>
              <a:t>FREMME AF SUND LIVSSTIL</a:t>
            </a:r>
            <a:endParaRPr/>
          </a:p>
        </p:txBody>
      </p:sp>
      <p:sp>
        <p:nvSpPr>
          <p:cNvPr id="951" name="Google Shape;951;p30"/>
          <p:cNvSpPr txBox="1"/>
          <p:nvPr/>
        </p:nvSpPr>
        <p:spPr>
          <a:xfrm>
            <a:off x="3143989" y="4968208"/>
            <a:ext cx="5355332" cy="481297"/>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800" b="1" i="0" u="none" strike="noStrike" cap="none">
                <a:solidFill>
                  <a:srgbClr val="5B846D"/>
                </a:solidFill>
                <a:latin typeface="Open Sans"/>
                <a:ea typeface="Open Sans"/>
                <a:cs typeface="Open Sans"/>
                <a:sym typeface="Open Sans"/>
              </a:rPr>
              <a:t>STØTTE TIL MENTAL SUNDHED</a:t>
            </a:r>
            <a:endParaRPr/>
          </a:p>
        </p:txBody>
      </p:sp>
      <p:sp>
        <p:nvSpPr>
          <p:cNvPr id="952" name="Google Shape;952;p30"/>
          <p:cNvSpPr txBox="1"/>
          <p:nvPr/>
        </p:nvSpPr>
        <p:spPr>
          <a:xfrm>
            <a:off x="3143989" y="6649655"/>
            <a:ext cx="7863370" cy="481297"/>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800" b="1" i="0" u="none" strike="noStrike" cap="none">
                <a:solidFill>
                  <a:srgbClr val="5B846D"/>
                </a:solidFill>
                <a:latin typeface="Open Sans"/>
                <a:ea typeface="Open Sans"/>
                <a:cs typeface="Open Sans"/>
                <a:sym typeface="Open Sans"/>
              </a:rPr>
              <a:t>SAMARBEJDE MED LOKALE SUNDHEDSTJENESTER</a:t>
            </a:r>
            <a:endParaRPr/>
          </a:p>
        </p:txBody>
      </p:sp>
      <p:sp>
        <p:nvSpPr>
          <p:cNvPr id="953" name="Google Shape;953;p30"/>
          <p:cNvSpPr txBox="1"/>
          <p:nvPr/>
        </p:nvSpPr>
        <p:spPr>
          <a:xfrm>
            <a:off x="9648736" y="3061540"/>
            <a:ext cx="7153474" cy="1047750"/>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US" sz="3000" b="0" i="0" u="none" strike="noStrike" cap="none">
                <a:solidFill>
                  <a:srgbClr val="000000"/>
                </a:solidFill>
                <a:latin typeface="Open Sans"/>
                <a:ea typeface="Open Sans"/>
                <a:cs typeface="Open Sans"/>
                <a:sym typeface="Open Sans"/>
              </a:rPr>
              <a:t>-Adgang til sund mad</a:t>
            </a:r>
            <a:endParaRPr/>
          </a:p>
          <a:p>
            <a:pPr marL="0" marR="0" lvl="0" indent="0" algn="just" rtl="0">
              <a:lnSpc>
                <a:spcPct val="140000"/>
              </a:lnSpc>
              <a:spcBef>
                <a:spcPts val="0"/>
              </a:spcBef>
              <a:spcAft>
                <a:spcPts val="0"/>
              </a:spcAft>
              <a:buNone/>
            </a:pPr>
            <a:r>
              <a:rPr lang="en-US" sz="3000" b="0" i="0" u="none" strike="noStrike" cap="none">
                <a:solidFill>
                  <a:srgbClr val="000000"/>
                </a:solidFill>
                <a:latin typeface="Open Sans"/>
                <a:ea typeface="Open Sans"/>
                <a:cs typeface="Open Sans"/>
                <a:sym typeface="Open Sans"/>
              </a:rPr>
              <a:t>Wellness-programmer eller fitness-incitamenter</a:t>
            </a:r>
            <a:endParaRPr/>
          </a:p>
        </p:txBody>
      </p:sp>
      <p:sp>
        <p:nvSpPr>
          <p:cNvPr id="954" name="Google Shape;954;p30"/>
          <p:cNvSpPr txBox="1"/>
          <p:nvPr/>
        </p:nvSpPr>
        <p:spPr>
          <a:xfrm>
            <a:off x="9039699" y="4739833"/>
            <a:ext cx="7550250" cy="1047750"/>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US" sz="3000" b="0" i="0" u="none" strike="noStrike" cap="none">
                <a:solidFill>
                  <a:srgbClr val="000000"/>
                </a:solidFill>
                <a:latin typeface="Open Sans"/>
                <a:ea typeface="Open Sans"/>
                <a:cs typeface="Open Sans"/>
                <a:sym typeface="Open Sans"/>
              </a:rPr>
              <a:t>-Giv ressourcer til stresshåndtering</a:t>
            </a:r>
            <a:endParaRPr/>
          </a:p>
          <a:p>
            <a:pPr marL="0" marR="0" lvl="0" indent="0" algn="just" rtl="0">
              <a:lnSpc>
                <a:spcPct val="140000"/>
              </a:lnSpc>
              <a:spcBef>
                <a:spcPts val="0"/>
              </a:spcBef>
              <a:spcAft>
                <a:spcPts val="0"/>
              </a:spcAft>
              <a:buNone/>
            </a:pPr>
            <a:r>
              <a:rPr lang="en-US" sz="3000" b="0" i="0" u="none" strike="noStrike" cap="none">
                <a:solidFill>
                  <a:srgbClr val="000000"/>
                </a:solidFill>
                <a:latin typeface="Open Sans"/>
                <a:ea typeface="Open Sans"/>
                <a:cs typeface="Open Sans"/>
                <a:sym typeface="Open Sans"/>
              </a:rPr>
              <a:t>-Tilbyde rådgivning til medarbejdere</a:t>
            </a:r>
            <a:endParaRPr/>
          </a:p>
        </p:txBody>
      </p:sp>
      <p:sp>
        <p:nvSpPr>
          <p:cNvPr id="955" name="Google Shape;955;p30"/>
          <p:cNvSpPr txBox="1"/>
          <p:nvPr/>
        </p:nvSpPr>
        <p:spPr>
          <a:xfrm>
            <a:off x="11376274" y="6683150"/>
            <a:ext cx="6492600" cy="11082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3000" b="0" i="0" u="none" strike="noStrike" cap="none">
                <a:solidFill>
                  <a:srgbClr val="000000"/>
                </a:solidFill>
                <a:latin typeface="Open Sans"/>
                <a:ea typeface="Open Sans"/>
                <a:cs typeface="Open Sans"/>
                <a:sym typeface="Open Sans"/>
              </a:rPr>
              <a:t>-Organisere sundhedsrelaterede aktiviteter</a:t>
            </a:r>
            <a:endParaRPr/>
          </a:p>
          <a:p>
            <a:pPr marL="0" marR="0" lvl="0" indent="0" algn="just" rtl="0">
              <a:lnSpc>
                <a:spcPct val="140000"/>
              </a:lnSpc>
              <a:spcBef>
                <a:spcPts val="0"/>
              </a:spcBef>
              <a:spcAft>
                <a:spcPts val="0"/>
              </a:spcAft>
              <a:buNone/>
            </a:pPr>
            <a:r>
              <a:rPr lang="en-US" sz="3000" b="0" i="0" u="none" strike="noStrike" cap="none">
                <a:solidFill>
                  <a:srgbClr val="000000"/>
                </a:solidFill>
                <a:latin typeface="Open Sans"/>
                <a:ea typeface="Open Sans"/>
                <a:cs typeface="Open Sans"/>
                <a:sym typeface="Open Sans"/>
              </a:rPr>
              <a:t>-Tilbyde lægehjælp på stedet</a:t>
            </a:r>
            <a:endParaRPr/>
          </a:p>
        </p:txBody>
      </p:sp>
      <p:sp>
        <p:nvSpPr>
          <p:cNvPr id="956" name="Google Shape;956;p30"/>
          <p:cNvSpPr/>
          <p:nvPr/>
        </p:nvSpPr>
        <p:spPr>
          <a:xfrm>
            <a:off x="-358385" y="8622498"/>
            <a:ext cx="2774170" cy="1664502"/>
          </a:xfrm>
          <a:custGeom>
            <a:avLst/>
            <a:gdLst/>
            <a:ahLst/>
            <a:cxnLst/>
            <a:rect l="l" t="t" r="r" b="b"/>
            <a:pathLst>
              <a:path w="2774170" h="1664502" extrusionOk="0">
                <a:moveTo>
                  <a:pt x="0" y="0"/>
                </a:moveTo>
                <a:lnTo>
                  <a:pt x="2774170" y="0"/>
                </a:lnTo>
                <a:lnTo>
                  <a:pt x="2774170" y="1664502"/>
                </a:lnTo>
                <a:lnTo>
                  <a:pt x="0" y="1664502"/>
                </a:lnTo>
                <a:lnTo>
                  <a:pt x="0" y="0"/>
                </a:lnTo>
                <a:close/>
              </a:path>
            </a:pathLst>
          </a:custGeom>
          <a:blipFill rotWithShape="1">
            <a:blip r:embed="rId9">
              <a:alphaModFix/>
            </a:blip>
            <a:stretch>
              <a:fillRect/>
            </a:stretch>
          </a:blipFill>
          <a:ln>
            <a:noFill/>
          </a:ln>
        </p:spPr>
        <p:txBody>
          <a:bodyPr/>
          <a:lstStyle/>
          <a:p>
            <a:endParaRPr lang="en-DK"/>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E8FDE7"/>
        </a:solidFill>
        <a:effectLst/>
      </p:bgPr>
    </p:bg>
    <p:spTree>
      <p:nvGrpSpPr>
        <p:cNvPr id="1" name="Shape 960"/>
        <p:cNvGrpSpPr/>
        <p:nvPr/>
      </p:nvGrpSpPr>
      <p:grpSpPr>
        <a:xfrm>
          <a:off x="0" y="0"/>
          <a:ext cx="0" cy="0"/>
          <a:chOff x="0" y="0"/>
          <a:chExt cx="0" cy="0"/>
        </a:xfrm>
      </p:grpSpPr>
      <p:sp>
        <p:nvSpPr>
          <p:cNvPr id="961" name="Google Shape;961;p31"/>
          <p:cNvSpPr/>
          <p:nvPr/>
        </p:nvSpPr>
        <p:spPr>
          <a:xfrm rot="-2967198" flipH="1">
            <a:off x="13287997" y="6433664"/>
            <a:ext cx="10665551" cy="3626287"/>
          </a:xfrm>
          <a:custGeom>
            <a:avLst/>
            <a:gdLst/>
            <a:ahLst/>
            <a:cxnLst/>
            <a:rect l="l" t="t" r="r" b="b"/>
            <a:pathLst>
              <a:path w="10665551" h="3626287" extrusionOk="0">
                <a:moveTo>
                  <a:pt x="10665551" y="0"/>
                </a:moveTo>
                <a:lnTo>
                  <a:pt x="0" y="0"/>
                </a:lnTo>
                <a:lnTo>
                  <a:pt x="0" y="3626288"/>
                </a:lnTo>
                <a:lnTo>
                  <a:pt x="10665551" y="3626288"/>
                </a:lnTo>
                <a:lnTo>
                  <a:pt x="10665551" y="0"/>
                </a:lnTo>
                <a:close/>
              </a:path>
            </a:pathLst>
          </a:custGeom>
          <a:blipFill rotWithShape="1">
            <a:blip r:embed="rId3">
              <a:alphaModFix amt="77000"/>
            </a:blip>
            <a:stretch>
              <a:fillRect/>
            </a:stretch>
          </a:blipFill>
          <a:ln>
            <a:noFill/>
          </a:ln>
        </p:spPr>
        <p:txBody>
          <a:bodyPr/>
          <a:lstStyle/>
          <a:p>
            <a:endParaRPr lang="en-DK"/>
          </a:p>
        </p:txBody>
      </p:sp>
      <p:grpSp>
        <p:nvGrpSpPr>
          <p:cNvPr id="962" name="Google Shape;962;p31"/>
          <p:cNvGrpSpPr/>
          <p:nvPr/>
        </p:nvGrpSpPr>
        <p:grpSpPr>
          <a:xfrm>
            <a:off x="14294438" y="8630255"/>
            <a:ext cx="1513636" cy="1513636"/>
            <a:chOff x="0" y="0"/>
            <a:chExt cx="812800" cy="812800"/>
          </a:xfrm>
        </p:grpSpPr>
        <p:sp>
          <p:nvSpPr>
            <p:cNvPr id="963" name="Google Shape;963;p31"/>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1"/>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965" name="Google Shape;965;p31"/>
          <p:cNvGrpSpPr/>
          <p:nvPr/>
        </p:nvGrpSpPr>
        <p:grpSpPr>
          <a:xfrm>
            <a:off x="15051256" y="8204482"/>
            <a:ext cx="1125052" cy="1125052"/>
            <a:chOff x="0" y="0"/>
            <a:chExt cx="812800" cy="812800"/>
          </a:xfrm>
        </p:grpSpPr>
        <p:sp>
          <p:nvSpPr>
            <p:cNvPr id="966" name="Google Shape;966;p31"/>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1"/>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968" name="Google Shape;968;p31"/>
          <p:cNvGrpSpPr/>
          <p:nvPr/>
        </p:nvGrpSpPr>
        <p:grpSpPr>
          <a:xfrm>
            <a:off x="2195851" y="3343113"/>
            <a:ext cx="14683973" cy="1525216"/>
            <a:chOff x="0" y="-57150"/>
            <a:chExt cx="7811674" cy="676207"/>
          </a:xfrm>
        </p:grpSpPr>
        <p:sp>
          <p:nvSpPr>
            <p:cNvPr id="969" name="Google Shape;969;p31"/>
            <p:cNvSpPr/>
            <p:nvPr/>
          </p:nvSpPr>
          <p:spPr>
            <a:xfrm>
              <a:off x="0" y="0"/>
              <a:ext cx="7811674" cy="619057"/>
            </a:xfrm>
            <a:custGeom>
              <a:avLst/>
              <a:gdLst/>
              <a:ahLst/>
              <a:cxnLst/>
              <a:rect l="l" t="t" r="r" b="b"/>
              <a:pathLst>
                <a:path w="7811674" h="619057" extrusionOk="0">
                  <a:moveTo>
                    <a:pt x="7608474" y="0"/>
                  </a:moveTo>
                  <a:cubicBezTo>
                    <a:pt x="7720699" y="0"/>
                    <a:pt x="7811674" y="138581"/>
                    <a:pt x="7811674" y="309529"/>
                  </a:cubicBezTo>
                  <a:cubicBezTo>
                    <a:pt x="7811674" y="480476"/>
                    <a:pt x="7720699" y="619057"/>
                    <a:pt x="7608474" y="619057"/>
                  </a:cubicBezTo>
                  <a:lnTo>
                    <a:pt x="203200" y="619057"/>
                  </a:lnTo>
                  <a:cubicBezTo>
                    <a:pt x="90976" y="619057"/>
                    <a:pt x="0" y="480476"/>
                    <a:pt x="0" y="309529"/>
                  </a:cubicBezTo>
                  <a:cubicBezTo>
                    <a:pt x="0" y="138581"/>
                    <a:pt x="90976" y="0"/>
                    <a:pt x="203200" y="0"/>
                  </a:cubicBezTo>
                  <a:close/>
                </a:path>
              </a:pathLst>
            </a:custGeom>
            <a:solidFill>
              <a:srgbClr val="0E8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1"/>
            <p:cNvSpPr txBox="1"/>
            <p:nvPr/>
          </p:nvSpPr>
          <p:spPr>
            <a:xfrm>
              <a:off x="0" y="-57150"/>
              <a:ext cx="7811674" cy="676207"/>
            </a:xfrm>
            <a:prstGeom prst="rect">
              <a:avLst/>
            </a:prstGeom>
            <a:noFill/>
            <a:ln>
              <a:noFill/>
            </a:ln>
          </p:spPr>
          <p:txBody>
            <a:bodyPr spcFirstLastPara="1" wrap="square" lIns="56550" tIns="56550" rIns="56550" bIns="5655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971" name="Google Shape;971;p31"/>
          <p:cNvSpPr/>
          <p:nvPr/>
        </p:nvSpPr>
        <p:spPr>
          <a:xfrm>
            <a:off x="1665029" y="3270229"/>
            <a:ext cx="1061644" cy="1061644"/>
          </a:xfrm>
          <a:custGeom>
            <a:avLst/>
            <a:gdLst/>
            <a:ahLst/>
            <a:cxnLst/>
            <a:rect l="l" t="t" r="r" b="b"/>
            <a:pathLst>
              <a:path w="1061644" h="1061644" extrusionOk="0">
                <a:moveTo>
                  <a:pt x="0" y="0"/>
                </a:moveTo>
                <a:lnTo>
                  <a:pt x="1061644" y="0"/>
                </a:lnTo>
                <a:lnTo>
                  <a:pt x="1061644" y="1061644"/>
                </a:lnTo>
                <a:lnTo>
                  <a:pt x="0" y="1061644"/>
                </a:lnTo>
                <a:lnTo>
                  <a:pt x="0" y="0"/>
                </a:lnTo>
                <a:close/>
              </a:path>
            </a:pathLst>
          </a:custGeom>
          <a:blipFill rotWithShape="1">
            <a:blip r:embed="rId4">
              <a:alphaModFix/>
            </a:blip>
            <a:stretch>
              <a:fillRect/>
            </a:stretch>
          </a:blipFill>
          <a:ln>
            <a:noFill/>
          </a:ln>
        </p:spPr>
        <p:txBody>
          <a:bodyPr/>
          <a:lstStyle/>
          <a:p>
            <a:endParaRPr lang="en-DK"/>
          </a:p>
        </p:txBody>
      </p:sp>
      <p:sp>
        <p:nvSpPr>
          <p:cNvPr id="972" name="Google Shape;972;p31"/>
          <p:cNvSpPr/>
          <p:nvPr/>
        </p:nvSpPr>
        <p:spPr>
          <a:xfrm>
            <a:off x="1860613" y="3498578"/>
            <a:ext cx="670476" cy="641143"/>
          </a:xfrm>
          <a:custGeom>
            <a:avLst/>
            <a:gdLst/>
            <a:ahLst/>
            <a:cxnLst/>
            <a:rect l="l" t="t" r="r" b="b"/>
            <a:pathLst>
              <a:path w="670476" h="641143" extrusionOk="0">
                <a:moveTo>
                  <a:pt x="0" y="0"/>
                </a:moveTo>
                <a:lnTo>
                  <a:pt x="670476" y="0"/>
                </a:lnTo>
                <a:lnTo>
                  <a:pt x="670476" y="641143"/>
                </a:lnTo>
                <a:lnTo>
                  <a:pt x="0" y="641143"/>
                </a:lnTo>
                <a:lnTo>
                  <a:pt x="0" y="0"/>
                </a:lnTo>
                <a:close/>
              </a:path>
            </a:pathLst>
          </a:custGeom>
          <a:blipFill rotWithShape="1">
            <a:blip r:embed="rId5">
              <a:alphaModFix/>
            </a:blip>
            <a:stretch>
              <a:fillRect/>
            </a:stretch>
          </a:blipFill>
          <a:ln>
            <a:noFill/>
          </a:ln>
        </p:spPr>
        <p:txBody>
          <a:bodyPr/>
          <a:lstStyle/>
          <a:p>
            <a:endParaRPr lang="en-DK"/>
          </a:p>
        </p:txBody>
      </p:sp>
      <p:grpSp>
        <p:nvGrpSpPr>
          <p:cNvPr id="973" name="Google Shape;973;p31"/>
          <p:cNvGrpSpPr/>
          <p:nvPr/>
        </p:nvGrpSpPr>
        <p:grpSpPr>
          <a:xfrm>
            <a:off x="2195851" y="6729830"/>
            <a:ext cx="14283227" cy="899825"/>
            <a:chOff x="0" y="-85725"/>
            <a:chExt cx="7811674" cy="492125"/>
          </a:xfrm>
        </p:grpSpPr>
        <p:sp>
          <p:nvSpPr>
            <p:cNvPr id="974" name="Google Shape;974;p31"/>
            <p:cNvSpPr/>
            <p:nvPr/>
          </p:nvSpPr>
          <p:spPr>
            <a:xfrm>
              <a:off x="0" y="0"/>
              <a:ext cx="7811674" cy="406400"/>
            </a:xfrm>
            <a:custGeom>
              <a:avLst/>
              <a:gdLst/>
              <a:ahLst/>
              <a:cxnLst/>
              <a:rect l="l" t="t" r="r" b="b"/>
              <a:pathLst>
                <a:path w="7811674" h="406400" extrusionOk="0">
                  <a:moveTo>
                    <a:pt x="7608474" y="0"/>
                  </a:moveTo>
                  <a:cubicBezTo>
                    <a:pt x="7720699" y="0"/>
                    <a:pt x="7811674" y="90976"/>
                    <a:pt x="7811674" y="203200"/>
                  </a:cubicBezTo>
                  <a:cubicBezTo>
                    <a:pt x="7811674" y="315424"/>
                    <a:pt x="7720699" y="406400"/>
                    <a:pt x="7608474" y="406400"/>
                  </a:cubicBezTo>
                  <a:lnTo>
                    <a:pt x="203200" y="406400"/>
                  </a:lnTo>
                  <a:cubicBezTo>
                    <a:pt x="90976" y="406400"/>
                    <a:pt x="0" y="315424"/>
                    <a:pt x="0" y="203200"/>
                  </a:cubicBezTo>
                  <a:cubicBezTo>
                    <a:pt x="0" y="90976"/>
                    <a:pt x="90976" y="0"/>
                    <a:pt x="203200" y="0"/>
                  </a:cubicBezTo>
                  <a:close/>
                </a:path>
              </a:pathLst>
            </a:custGeom>
            <a:solidFill>
              <a:srgbClr val="0E8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1"/>
            <p:cNvSpPr txBox="1"/>
            <p:nvPr/>
          </p:nvSpPr>
          <p:spPr>
            <a:xfrm>
              <a:off x="0" y="-85725"/>
              <a:ext cx="7811674" cy="492125"/>
            </a:xfrm>
            <a:prstGeom prst="rect">
              <a:avLst/>
            </a:prstGeom>
            <a:noFill/>
            <a:ln>
              <a:noFill/>
            </a:ln>
          </p:spPr>
          <p:txBody>
            <a:bodyPr spcFirstLastPara="1" wrap="square" lIns="56550" tIns="56550" rIns="56550" bIns="56550" anchor="ctr" anchorCtr="0">
              <a:noAutofit/>
            </a:bodyPr>
            <a:lstStyle/>
            <a:p>
              <a:pPr marL="0" marR="0" lvl="0" indent="0" algn="l" rtl="0">
                <a:lnSpc>
                  <a:spcPct val="246333"/>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976" name="Google Shape;976;p31"/>
          <p:cNvSpPr/>
          <p:nvPr/>
        </p:nvSpPr>
        <p:spPr>
          <a:xfrm>
            <a:off x="1665029" y="6701661"/>
            <a:ext cx="1061644" cy="1061644"/>
          </a:xfrm>
          <a:custGeom>
            <a:avLst/>
            <a:gdLst/>
            <a:ahLst/>
            <a:cxnLst/>
            <a:rect l="l" t="t" r="r" b="b"/>
            <a:pathLst>
              <a:path w="1061644" h="1061644" extrusionOk="0">
                <a:moveTo>
                  <a:pt x="0" y="0"/>
                </a:moveTo>
                <a:lnTo>
                  <a:pt x="1061644" y="0"/>
                </a:lnTo>
                <a:lnTo>
                  <a:pt x="1061644" y="1061644"/>
                </a:lnTo>
                <a:lnTo>
                  <a:pt x="0" y="1061644"/>
                </a:lnTo>
                <a:lnTo>
                  <a:pt x="0" y="0"/>
                </a:lnTo>
                <a:close/>
              </a:path>
            </a:pathLst>
          </a:custGeom>
          <a:blipFill rotWithShape="1">
            <a:blip r:embed="rId6">
              <a:alphaModFix/>
            </a:blip>
            <a:stretch>
              <a:fillRect/>
            </a:stretch>
          </a:blipFill>
          <a:ln>
            <a:noFill/>
          </a:ln>
        </p:spPr>
        <p:txBody>
          <a:bodyPr/>
          <a:lstStyle/>
          <a:p>
            <a:endParaRPr lang="en-DK"/>
          </a:p>
        </p:txBody>
      </p:sp>
      <p:sp>
        <p:nvSpPr>
          <p:cNvPr id="977" name="Google Shape;977;p31"/>
          <p:cNvSpPr/>
          <p:nvPr/>
        </p:nvSpPr>
        <p:spPr>
          <a:xfrm>
            <a:off x="1790314" y="6826356"/>
            <a:ext cx="811074" cy="796880"/>
          </a:xfrm>
          <a:custGeom>
            <a:avLst/>
            <a:gdLst/>
            <a:ahLst/>
            <a:cxnLst/>
            <a:rect l="l" t="t" r="r" b="b"/>
            <a:pathLst>
              <a:path w="811074" h="796880" extrusionOk="0">
                <a:moveTo>
                  <a:pt x="0" y="0"/>
                </a:moveTo>
                <a:lnTo>
                  <a:pt x="811074" y="0"/>
                </a:lnTo>
                <a:lnTo>
                  <a:pt x="811074" y="796879"/>
                </a:lnTo>
                <a:lnTo>
                  <a:pt x="0" y="796879"/>
                </a:lnTo>
                <a:lnTo>
                  <a:pt x="0" y="0"/>
                </a:lnTo>
                <a:close/>
              </a:path>
            </a:pathLst>
          </a:custGeom>
          <a:blipFill rotWithShape="1">
            <a:blip r:embed="rId7">
              <a:alphaModFix/>
            </a:blip>
            <a:stretch>
              <a:fillRect/>
            </a:stretch>
          </a:blipFill>
          <a:ln>
            <a:noFill/>
          </a:ln>
        </p:spPr>
        <p:txBody>
          <a:bodyPr/>
          <a:lstStyle/>
          <a:p>
            <a:endParaRPr lang="en-DK"/>
          </a:p>
        </p:txBody>
      </p:sp>
      <p:grpSp>
        <p:nvGrpSpPr>
          <p:cNvPr id="978" name="Google Shape;978;p31"/>
          <p:cNvGrpSpPr/>
          <p:nvPr/>
        </p:nvGrpSpPr>
        <p:grpSpPr>
          <a:xfrm>
            <a:off x="2195851" y="5082396"/>
            <a:ext cx="14283227" cy="1225196"/>
            <a:chOff x="0" y="-57150"/>
            <a:chExt cx="7811674" cy="670075"/>
          </a:xfrm>
        </p:grpSpPr>
        <p:sp>
          <p:nvSpPr>
            <p:cNvPr id="979" name="Google Shape;979;p31"/>
            <p:cNvSpPr/>
            <p:nvPr/>
          </p:nvSpPr>
          <p:spPr>
            <a:xfrm>
              <a:off x="0" y="0"/>
              <a:ext cx="7811674" cy="612925"/>
            </a:xfrm>
            <a:custGeom>
              <a:avLst/>
              <a:gdLst/>
              <a:ahLst/>
              <a:cxnLst/>
              <a:rect l="l" t="t" r="r" b="b"/>
              <a:pathLst>
                <a:path w="7811674" h="612925" extrusionOk="0">
                  <a:moveTo>
                    <a:pt x="7608474" y="0"/>
                  </a:moveTo>
                  <a:cubicBezTo>
                    <a:pt x="7720699" y="0"/>
                    <a:pt x="7811674" y="137208"/>
                    <a:pt x="7811674" y="306462"/>
                  </a:cubicBezTo>
                  <a:cubicBezTo>
                    <a:pt x="7811674" y="475717"/>
                    <a:pt x="7720699" y="612925"/>
                    <a:pt x="7608474" y="612925"/>
                  </a:cubicBezTo>
                  <a:lnTo>
                    <a:pt x="203200" y="612925"/>
                  </a:lnTo>
                  <a:cubicBezTo>
                    <a:pt x="90976" y="612925"/>
                    <a:pt x="0" y="475717"/>
                    <a:pt x="0" y="306462"/>
                  </a:cubicBezTo>
                  <a:cubicBezTo>
                    <a:pt x="0" y="137208"/>
                    <a:pt x="90976" y="0"/>
                    <a:pt x="203200" y="0"/>
                  </a:cubicBezTo>
                  <a:close/>
                </a:path>
              </a:pathLst>
            </a:custGeom>
            <a:solidFill>
              <a:srgbClr val="0E8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1"/>
            <p:cNvSpPr txBox="1"/>
            <p:nvPr/>
          </p:nvSpPr>
          <p:spPr>
            <a:xfrm>
              <a:off x="0" y="-57150"/>
              <a:ext cx="7811674" cy="670075"/>
            </a:xfrm>
            <a:prstGeom prst="rect">
              <a:avLst/>
            </a:prstGeom>
            <a:noFill/>
            <a:ln>
              <a:noFill/>
            </a:ln>
          </p:spPr>
          <p:txBody>
            <a:bodyPr spcFirstLastPara="1" wrap="square" lIns="56550" tIns="56550" rIns="56550" bIns="5655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981" name="Google Shape;981;p31"/>
          <p:cNvSpPr/>
          <p:nvPr/>
        </p:nvSpPr>
        <p:spPr>
          <a:xfrm>
            <a:off x="1665029" y="5001979"/>
            <a:ext cx="1061644" cy="1061644"/>
          </a:xfrm>
          <a:custGeom>
            <a:avLst/>
            <a:gdLst/>
            <a:ahLst/>
            <a:cxnLst/>
            <a:rect l="l" t="t" r="r" b="b"/>
            <a:pathLst>
              <a:path w="1061644" h="1061644" extrusionOk="0">
                <a:moveTo>
                  <a:pt x="0" y="0"/>
                </a:moveTo>
                <a:lnTo>
                  <a:pt x="1061644" y="0"/>
                </a:lnTo>
                <a:lnTo>
                  <a:pt x="1061644" y="1061644"/>
                </a:lnTo>
                <a:lnTo>
                  <a:pt x="0" y="1061644"/>
                </a:lnTo>
                <a:lnTo>
                  <a:pt x="0" y="0"/>
                </a:lnTo>
                <a:close/>
              </a:path>
            </a:pathLst>
          </a:custGeom>
          <a:blipFill rotWithShape="1">
            <a:blip r:embed="rId6">
              <a:alphaModFix/>
            </a:blip>
            <a:stretch>
              <a:fillRect/>
            </a:stretch>
          </a:blipFill>
          <a:ln>
            <a:noFill/>
          </a:ln>
        </p:spPr>
        <p:txBody>
          <a:bodyPr/>
          <a:lstStyle/>
          <a:p>
            <a:endParaRPr lang="en-DK"/>
          </a:p>
        </p:txBody>
      </p:sp>
      <p:sp>
        <p:nvSpPr>
          <p:cNvPr id="982" name="Google Shape;982;p31"/>
          <p:cNvSpPr/>
          <p:nvPr/>
        </p:nvSpPr>
        <p:spPr>
          <a:xfrm>
            <a:off x="1845821" y="5186892"/>
            <a:ext cx="716169" cy="716169"/>
          </a:xfrm>
          <a:custGeom>
            <a:avLst/>
            <a:gdLst/>
            <a:ahLst/>
            <a:cxnLst/>
            <a:rect l="l" t="t" r="r" b="b"/>
            <a:pathLst>
              <a:path w="716169" h="716169" extrusionOk="0">
                <a:moveTo>
                  <a:pt x="0" y="0"/>
                </a:moveTo>
                <a:lnTo>
                  <a:pt x="716169" y="0"/>
                </a:lnTo>
                <a:lnTo>
                  <a:pt x="716169" y="716169"/>
                </a:lnTo>
                <a:lnTo>
                  <a:pt x="0" y="716169"/>
                </a:lnTo>
                <a:lnTo>
                  <a:pt x="0" y="0"/>
                </a:lnTo>
                <a:close/>
              </a:path>
            </a:pathLst>
          </a:custGeom>
          <a:blipFill rotWithShape="1">
            <a:blip r:embed="rId8">
              <a:alphaModFix/>
            </a:blip>
            <a:stretch>
              <a:fillRect/>
            </a:stretch>
          </a:blipFill>
          <a:ln>
            <a:noFill/>
          </a:ln>
        </p:spPr>
        <p:txBody>
          <a:bodyPr/>
          <a:lstStyle/>
          <a:p>
            <a:endParaRPr lang="en-DK"/>
          </a:p>
        </p:txBody>
      </p:sp>
      <p:sp>
        <p:nvSpPr>
          <p:cNvPr id="983" name="Google Shape;983;p31"/>
          <p:cNvSpPr txBox="1"/>
          <p:nvPr/>
        </p:nvSpPr>
        <p:spPr>
          <a:xfrm>
            <a:off x="1841551" y="642632"/>
            <a:ext cx="4284624" cy="768350"/>
          </a:xfrm>
          <a:prstGeom prst="rect">
            <a:avLst/>
          </a:prstGeom>
          <a:noFill/>
          <a:ln>
            <a:noFill/>
          </a:ln>
        </p:spPr>
        <p:txBody>
          <a:bodyPr spcFirstLastPara="1" wrap="square" lIns="0" tIns="0" rIns="0" bIns="0" anchor="t" anchorCtr="0">
            <a:spAutoFit/>
          </a:bodyPr>
          <a:lstStyle/>
          <a:p>
            <a:pPr marL="0" marR="0" lvl="0" indent="0" algn="l" rtl="0">
              <a:lnSpc>
                <a:spcPct val="113000"/>
              </a:lnSpc>
              <a:spcBef>
                <a:spcPts val="0"/>
              </a:spcBef>
              <a:spcAft>
                <a:spcPts val="0"/>
              </a:spcAft>
              <a:buNone/>
            </a:pPr>
            <a:r>
              <a:rPr lang="en-US" sz="5000" b="1" i="0" u="none" strike="noStrike" cap="none">
                <a:solidFill>
                  <a:srgbClr val="002C47"/>
                </a:solidFill>
                <a:latin typeface="Poppins"/>
                <a:ea typeface="Poppins"/>
                <a:cs typeface="Poppins"/>
                <a:sym typeface="Poppins"/>
              </a:rPr>
              <a:t>LEKTION 5</a:t>
            </a:r>
            <a:endParaRPr/>
          </a:p>
        </p:txBody>
      </p:sp>
      <p:sp>
        <p:nvSpPr>
          <p:cNvPr id="984" name="Google Shape;984;p31"/>
          <p:cNvSpPr txBox="1"/>
          <p:nvPr/>
        </p:nvSpPr>
        <p:spPr>
          <a:xfrm>
            <a:off x="3021528" y="3490815"/>
            <a:ext cx="12922751" cy="129266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800" b="1" i="0" u="none" strike="noStrike" cap="none" dirty="0" err="1">
                <a:solidFill>
                  <a:srgbClr val="FFFFFF"/>
                </a:solidFill>
                <a:latin typeface="Poppins Medium"/>
                <a:ea typeface="Poppins Medium"/>
                <a:cs typeface="Poppins Medium"/>
                <a:sym typeface="Poppins Medium"/>
              </a:rPr>
              <a:t>Samarbejde</a:t>
            </a:r>
            <a:r>
              <a:rPr lang="en-US" sz="2800" b="1" i="0" u="none" strike="noStrike" cap="none" dirty="0">
                <a:solidFill>
                  <a:srgbClr val="FFFFFF"/>
                </a:solidFill>
                <a:latin typeface="Poppins Medium"/>
                <a:ea typeface="Poppins Medium"/>
                <a:cs typeface="Poppins Medium"/>
                <a:sym typeface="Poppins Medium"/>
              </a:rPr>
              <a:t> med </a:t>
            </a:r>
            <a:r>
              <a:rPr lang="en-US" sz="2800" b="1" i="0" u="none" strike="noStrike" cap="none" dirty="0" err="1">
                <a:solidFill>
                  <a:srgbClr val="FFFFFF"/>
                </a:solidFill>
                <a:latin typeface="Poppins Medium"/>
                <a:ea typeface="Poppins Medium"/>
                <a:cs typeface="Poppins Medium"/>
                <a:sym typeface="Poppins Medium"/>
              </a:rPr>
              <a:t>lokale</a:t>
            </a:r>
            <a:r>
              <a:rPr lang="en-US" sz="2800" b="1" i="0" u="none" strike="noStrike" cap="none" dirty="0">
                <a:solidFill>
                  <a:srgbClr val="FFFFFF"/>
                </a:solidFill>
                <a:latin typeface="Poppins Medium"/>
                <a:ea typeface="Poppins Medium"/>
                <a:cs typeface="Poppins Medium"/>
                <a:sym typeface="Poppins Medium"/>
              </a:rPr>
              <a:t> </a:t>
            </a:r>
            <a:r>
              <a:rPr lang="en-US" sz="2800" b="1" i="0" u="none" strike="noStrike" cap="none" dirty="0" err="1">
                <a:solidFill>
                  <a:srgbClr val="FFFFFF"/>
                </a:solidFill>
                <a:latin typeface="Poppins Medium"/>
                <a:ea typeface="Poppins Medium"/>
                <a:cs typeface="Poppins Medium"/>
                <a:sym typeface="Poppins Medium"/>
              </a:rPr>
              <a:t>interessenter</a:t>
            </a:r>
            <a:r>
              <a:rPr lang="en-US" sz="2800" b="1" i="0" u="none" strike="noStrike" cap="none" dirty="0">
                <a:solidFill>
                  <a:srgbClr val="FFFFFF"/>
                </a:solidFill>
                <a:latin typeface="Poppins Medium"/>
                <a:ea typeface="Poppins Medium"/>
                <a:cs typeface="Poppins Medium"/>
                <a:sym typeface="Poppins Medium"/>
              </a:rPr>
              <a:t> for at </a:t>
            </a:r>
            <a:r>
              <a:rPr lang="en-US" sz="2800" b="1" i="0" u="none" strike="noStrike" cap="none" dirty="0" err="1">
                <a:solidFill>
                  <a:srgbClr val="FFFFFF"/>
                </a:solidFill>
                <a:latin typeface="Poppins Medium"/>
                <a:ea typeface="Poppins Medium"/>
                <a:cs typeface="Poppins Medium"/>
                <a:sym typeface="Poppins Medium"/>
              </a:rPr>
              <a:t>sikre</a:t>
            </a:r>
            <a:r>
              <a:rPr lang="en-US" sz="2800" b="1" i="0" u="none" strike="noStrike" cap="none" dirty="0">
                <a:solidFill>
                  <a:srgbClr val="FFFFFF"/>
                </a:solidFill>
                <a:latin typeface="Poppins Medium"/>
                <a:ea typeface="Poppins Medium"/>
                <a:cs typeface="Poppins Medium"/>
                <a:sym typeface="Poppins Medium"/>
              </a:rPr>
              <a:t>, at </a:t>
            </a:r>
            <a:r>
              <a:rPr lang="en-US" sz="2800" b="1" i="0" u="none" strike="noStrike" cap="none" dirty="0" err="1">
                <a:solidFill>
                  <a:srgbClr val="FFFFFF"/>
                </a:solidFill>
                <a:latin typeface="Poppins Medium"/>
                <a:ea typeface="Poppins Medium"/>
                <a:cs typeface="Poppins Medium"/>
                <a:sym typeface="Poppins Medium"/>
              </a:rPr>
              <a:t>virksomhedens</a:t>
            </a:r>
            <a:r>
              <a:rPr lang="en-US" sz="2800" b="1" i="0" u="none" strike="noStrike" cap="none" dirty="0">
                <a:solidFill>
                  <a:srgbClr val="FFFFFF"/>
                </a:solidFill>
                <a:latin typeface="Poppins Medium"/>
                <a:ea typeface="Poppins Medium"/>
                <a:cs typeface="Poppins Medium"/>
                <a:sym typeface="Poppins Medium"/>
              </a:rPr>
              <a:t> </a:t>
            </a:r>
            <a:r>
              <a:rPr lang="en-US" sz="2800" b="1" i="0" u="none" strike="noStrike" cap="none" dirty="0" err="1">
                <a:solidFill>
                  <a:srgbClr val="FFFFFF"/>
                </a:solidFill>
                <a:latin typeface="Poppins Medium"/>
                <a:ea typeface="Poppins Medium"/>
                <a:cs typeface="Poppins Medium"/>
                <a:sym typeface="Poppins Medium"/>
              </a:rPr>
              <a:t>indsats</a:t>
            </a:r>
            <a:r>
              <a:rPr lang="en-US" sz="2800" b="1" i="0" u="none" strike="noStrike" cap="none" dirty="0">
                <a:solidFill>
                  <a:srgbClr val="FFFFFF"/>
                </a:solidFill>
                <a:latin typeface="Poppins Medium"/>
                <a:ea typeface="Poppins Medium"/>
                <a:cs typeface="Poppins Medium"/>
                <a:sym typeface="Poppins Medium"/>
              </a:rPr>
              <a:t> er </a:t>
            </a:r>
            <a:r>
              <a:rPr lang="en-US" sz="2800" b="1" i="0" u="none" strike="noStrike" cap="none" dirty="0" err="1">
                <a:solidFill>
                  <a:srgbClr val="FFFFFF"/>
                </a:solidFill>
                <a:latin typeface="Poppins Medium"/>
                <a:ea typeface="Poppins Medium"/>
                <a:cs typeface="Poppins Medium"/>
                <a:sym typeface="Poppins Medium"/>
              </a:rPr>
              <a:t>i</a:t>
            </a:r>
            <a:r>
              <a:rPr lang="en-US" sz="2800" b="1" i="0" u="none" strike="noStrike" cap="none" dirty="0">
                <a:solidFill>
                  <a:srgbClr val="FFFFFF"/>
                </a:solidFill>
                <a:latin typeface="Poppins Medium"/>
                <a:ea typeface="Poppins Medium"/>
                <a:cs typeface="Poppins Medium"/>
                <a:sym typeface="Poppins Medium"/>
              </a:rPr>
              <a:t> </a:t>
            </a:r>
            <a:r>
              <a:rPr lang="en-US" sz="2800" b="1" i="0" u="none" strike="noStrike" cap="none" dirty="0" err="1">
                <a:solidFill>
                  <a:srgbClr val="FFFFFF"/>
                </a:solidFill>
                <a:latin typeface="Poppins Medium"/>
                <a:ea typeface="Poppins Medium"/>
                <a:cs typeface="Poppins Medium"/>
                <a:sym typeface="Poppins Medium"/>
              </a:rPr>
              <a:t>overensstemmelse</a:t>
            </a:r>
            <a:r>
              <a:rPr lang="en-US" sz="2800" b="1" i="0" u="none" strike="noStrike" cap="none" dirty="0">
                <a:solidFill>
                  <a:srgbClr val="FFFFFF"/>
                </a:solidFill>
                <a:latin typeface="Poppins Medium"/>
                <a:ea typeface="Poppins Medium"/>
                <a:cs typeface="Poppins Medium"/>
                <a:sym typeface="Poppins Medium"/>
              </a:rPr>
              <a:t> med </a:t>
            </a:r>
            <a:r>
              <a:rPr lang="en-US" sz="2800" b="1" i="0" u="none" strike="noStrike" cap="none" dirty="0" err="1">
                <a:solidFill>
                  <a:srgbClr val="FFFFFF"/>
                </a:solidFill>
                <a:latin typeface="Poppins Medium"/>
                <a:ea typeface="Poppins Medium"/>
                <a:cs typeface="Poppins Medium"/>
                <a:sym typeface="Poppins Medium"/>
              </a:rPr>
              <a:t>lokalsamfundets</a:t>
            </a:r>
            <a:r>
              <a:rPr lang="en-US" sz="2800" b="1" i="0" u="none" strike="noStrike" cap="none" dirty="0">
                <a:solidFill>
                  <a:srgbClr val="FFFFFF"/>
                </a:solidFill>
                <a:latin typeface="Poppins Medium"/>
                <a:ea typeface="Poppins Medium"/>
                <a:cs typeface="Poppins Medium"/>
                <a:sym typeface="Poppins Medium"/>
              </a:rPr>
              <a:t> </a:t>
            </a:r>
            <a:r>
              <a:rPr lang="en-US" sz="2800" b="1" i="0" u="none" strike="noStrike" cap="none" dirty="0" err="1">
                <a:solidFill>
                  <a:srgbClr val="FFFFFF"/>
                </a:solidFill>
                <a:latin typeface="Poppins Medium"/>
                <a:ea typeface="Poppins Medium"/>
                <a:cs typeface="Poppins Medium"/>
                <a:sym typeface="Poppins Medium"/>
              </a:rPr>
              <a:t>behov</a:t>
            </a:r>
            <a:r>
              <a:rPr lang="en-US" sz="2800" b="1" i="0" u="none" strike="noStrike" cap="none" dirty="0">
                <a:solidFill>
                  <a:srgbClr val="FFFFFF"/>
                </a:solidFill>
                <a:latin typeface="Poppins Medium"/>
                <a:ea typeface="Poppins Medium"/>
                <a:cs typeface="Poppins Medium"/>
                <a:sym typeface="Poppins Medium"/>
              </a:rPr>
              <a:t> </a:t>
            </a:r>
            <a:r>
              <a:rPr lang="en-US" sz="2800" b="1" i="0" u="none" strike="noStrike" cap="none" dirty="0" err="1">
                <a:solidFill>
                  <a:srgbClr val="FFFFFF"/>
                </a:solidFill>
                <a:latin typeface="Poppins Medium"/>
                <a:ea typeface="Poppins Medium"/>
                <a:cs typeface="Poppins Medium"/>
                <a:sym typeface="Poppins Medium"/>
              </a:rPr>
              <a:t>og</a:t>
            </a:r>
            <a:r>
              <a:rPr lang="en-US" sz="2800" b="1" i="0" u="none" strike="noStrike" cap="none" dirty="0">
                <a:solidFill>
                  <a:srgbClr val="FFFFFF"/>
                </a:solidFill>
                <a:latin typeface="Poppins Medium"/>
                <a:ea typeface="Poppins Medium"/>
                <a:cs typeface="Poppins Medium"/>
                <a:sym typeface="Poppins Medium"/>
              </a:rPr>
              <a:t> </a:t>
            </a:r>
            <a:r>
              <a:rPr lang="en-US" sz="2800" b="1" i="0" u="none" strike="noStrike" cap="none" dirty="0" err="1">
                <a:solidFill>
                  <a:srgbClr val="FFFFFF"/>
                </a:solidFill>
                <a:latin typeface="Poppins Medium"/>
                <a:ea typeface="Poppins Medium"/>
                <a:cs typeface="Poppins Medium"/>
                <a:sym typeface="Poppins Medium"/>
              </a:rPr>
              <a:t>prioriteter</a:t>
            </a:r>
            <a:r>
              <a:rPr lang="en-US" sz="2800" b="1" i="0" u="none" strike="noStrike" cap="none" dirty="0">
                <a:solidFill>
                  <a:srgbClr val="FFFFFF"/>
                </a:solidFill>
                <a:latin typeface="Poppins Medium"/>
                <a:ea typeface="Poppins Medium"/>
                <a:cs typeface="Poppins Medium"/>
                <a:sym typeface="Poppins Medium"/>
              </a:rPr>
              <a:t>.</a:t>
            </a:r>
            <a:endParaRPr sz="2800" dirty="0"/>
          </a:p>
        </p:txBody>
      </p:sp>
      <p:sp>
        <p:nvSpPr>
          <p:cNvPr id="985" name="Google Shape;985;p31"/>
          <p:cNvSpPr txBox="1"/>
          <p:nvPr/>
        </p:nvSpPr>
        <p:spPr>
          <a:xfrm>
            <a:off x="2964378" y="6918782"/>
            <a:ext cx="13211930" cy="518308"/>
          </a:xfrm>
          <a:prstGeom prst="rect">
            <a:avLst/>
          </a:prstGeom>
          <a:noFill/>
          <a:ln>
            <a:noFill/>
          </a:ln>
        </p:spPr>
        <p:txBody>
          <a:bodyPr spcFirstLastPara="1" wrap="square" lIns="0" tIns="0" rIns="0" bIns="0" anchor="t" anchorCtr="0">
            <a:spAutoFit/>
          </a:bodyPr>
          <a:lstStyle/>
          <a:p>
            <a:pPr marL="0" marR="0" lvl="0" indent="0" algn="l" rtl="0">
              <a:lnSpc>
                <a:spcPct val="139978"/>
              </a:lnSpc>
              <a:spcBef>
                <a:spcPts val="0"/>
              </a:spcBef>
              <a:spcAft>
                <a:spcPts val="0"/>
              </a:spcAft>
              <a:buNone/>
            </a:pPr>
            <a:r>
              <a:rPr lang="en-US" sz="2844" b="0" i="0" u="none" strike="noStrike" cap="none">
                <a:solidFill>
                  <a:srgbClr val="FFFFFF"/>
                </a:solidFill>
                <a:latin typeface="Poppins"/>
                <a:ea typeface="Poppins"/>
                <a:cs typeface="Poppins"/>
                <a:sym typeface="Poppins"/>
              </a:rPr>
              <a:t>Opretholdelse af gennemsigtighed og ansvarlighed for at opbygge tillid.</a:t>
            </a:r>
            <a:endParaRPr/>
          </a:p>
        </p:txBody>
      </p:sp>
      <p:sp>
        <p:nvSpPr>
          <p:cNvPr id="986" name="Google Shape;986;p31"/>
          <p:cNvSpPr txBox="1"/>
          <p:nvPr/>
        </p:nvSpPr>
        <p:spPr>
          <a:xfrm>
            <a:off x="3021528" y="5219100"/>
            <a:ext cx="13154780" cy="1023133"/>
          </a:xfrm>
          <a:prstGeom prst="rect">
            <a:avLst/>
          </a:prstGeom>
          <a:noFill/>
          <a:ln>
            <a:noFill/>
          </a:ln>
        </p:spPr>
        <p:txBody>
          <a:bodyPr spcFirstLastPara="1" wrap="square" lIns="0" tIns="0" rIns="0" bIns="0" anchor="t" anchorCtr="0">
            <a:spAutoFit/>
          </a:bodyPr>
          <a:lstStyle/>
          <a:p>
            <a:pPr marL="0" marR="0" lvl="0" indent="0" algn="l" rtl="0">
              <a:lnSpc>
                <a:spcPct val="139978"/>
              </a:lnSpc>
              <a:spcBef>
                <a:spcPts val="0"/>
              </a:spcBef>
              <a:spcAft>
                <a:spcPts val="0"/>
              </a:spcAft>
              <a:buNone/>
            </a:pPr>
            <a:r>
              <a:rPr lang="en-US" sz="2844" b="0" i="0" u="none" strike="noStrike" cap="none">
                <a:solidFill>
                  <a:srgbClr val="FFFFFF"/>
                </a:solidFill>
                <a:latin typeface="Poppins"/>
                <a:ea typeface="Poppins"/>
                <a:cs typeface="Poppins"/>
                <a:sym typeface="Poppins"/>
              </a:rPr>
              <a:t>Lyt aktivt for at tilpasse hjælpeinitiativer til de faktiske behov i lokalsamfundet. </a:t>
            </a:r>
            <a:endParaRPr/>
          </a:p>
        </p:txBody>
      </p:sp>
      <p:sp>
        <p:nvSpPr>
          <p:cNvPr id="987" name="Google Shape;987;p31"/>
          <p:cNvSpPr/>
          <p:nvPr/>
        </p:nvSpPr>
        <p:spPr>
          <a:xfrm rot="-9510501" flipH="1">
            <a:off x="8140794" y="-1734360"/>
            <a:ext cx="10909314" cy="3709167"/>
          </a:xfrm>
          <a:custGeom>
            <a:avLst/>
            <a:gdLst/>
            <a:ahLst/>
            <a:cxnLst/>
            <a:rect l="l" t="t" r="r" b="b"/>
            <a:pathLst>
              <a:path w="10909314" h="3709167" extrusionOk="0">
                <a:moveTo>
                  <a:pt x="10909315" y="0"/>
                </a:moveTo>
                <a:lnTo>
                  <a:pt x="0" y="0"/>
                </a:lnTo>
                <a:lnTo>
                  <a:pt x="0" y="3709167"/>
                </a:lnTo>
                <a:lnTo>
                  <a:pt x="10909315" y="3709167"/>
                </a:lnTo>
                <a:lnTo>
                  <a:pt x="10909315" y="0"/>
                </a:lnTo>
                <a:close/>
              </a:path>
            </a:pathLst>
          </a:custGeom>
          <a:blipFill rotWithShape="1">
            <a:blip r:embed="rId9">
              <a:alphaModFix amt="77000"/>
            </a:blip>
            <a:stretch>
              <a:fillRect/>
            </a:stretch>
          </a:blipFill>
          <a:ln>
            <a:noFill/>
          </a:ln>
        </p:spPr>
        <p:txBody>
          <a:bodyPr/>
          <a:lstStyle/>
          <a:p>
            <a:endParaRPr lang="en-DK"/>
          </a:p>
        </p:txBody>
      </p:sp>
      <p:sp>
        <p:nvSpPr>
          <p:cNvPr id="988" name="Google Shape;988;p31"/>
          <p:cNvSpPr txBox="1"/>
          <p:nvPr/>
        </p:nvSpPr>
        <p:spPr>
          <a:xfrm>
            <a:off x="1028700" y="1436110"/>
            <a:ext cx="11853207" cy="687705"/>
          </a:xfrm>
          <a:prstGeom prst="rect">
            <a:avLst/>
          </a:prstGeom>
          <a:noFill/>
          <a:ln>
            <a:noFill/>
          </a:ln>
        </p:spPr>
        <p:txBody>
          <a:bodyPr spcFirstLastPara="1" wrap="square" lIns="0" tIns="0" rIns="0" bIns="0" anchor="t" anchorCtr="0">
            <a:spAutoFit/>
          </a:bodyPr>
          <a:lstStyle/>
          <a:p>
            <a:pPr marL="0" marR="0" lvl="0" indent="0" algn="ctr" rtl="0">
              <a:lnSpc>
                <a:spcPct val="113002"/>
              </a:lnSpc>
              <a:spcBef>
                <a:spcPts val="0"/>
              </a:spcBef>
              <a:spcAft>
                <a:spcPts val="0"/>
              </a:spcAft>
              <a:buNone/>
            </a:pPr>
            <a:r>
              <a:rPr lang="en-US" sz="4499" b="0" i="0" u="none" strike="noStrike" cap="none">
                <a:solidFill>
                  <a:srgbClr val="002C47"/>
                </a:solidFill>
                <a:latin typeface="Poppins"/>
                <a:ea typeface="Poppins"/>
                <a:cs typeface="Poppins"/>
                <a:sym typeface="Poppins"/>
              </a:rPr>
              <a:t>STRATEGIER FOR INDDRAGELSE AF LOKALSAMFUNDET</a:t>
            </a:r>
            <a:endParaRPr/>
          </a:p>
        </p:txBody>
      </p:sp>
      <p:sp>
        <p:nvSpPr>
          <p:cNvPr id="989" name="Google Shape;989;p31"/>
          <p:cNvSpPr/>
          <p:nvPr/>
        </p:nvSpPr>
        <p:spPr>
          <a:xfrm>
            <a:off x="15808074" y="120223"/>
            <a:ext cx="2774170" cy="1664502"/>
          </a:xfrm>
          <a:custGeom>
            <a:avLst/>
            <a:gdLst/>
            <a:ahLst/>
            <a:cxnLst/>
            <a:rect l="l" t="t" r="r" b="b"/>
            <a:pathLst>
              <a:path w="2774170" h="1664502" extrusionOk="0">
                <a:moveTo>
                  <a:pt x="0" y="0"/>
                </a:moveTo>
                <a:lnTo>
                  <a:pt x="2774169" y="0"/>
                </a:lnTo>
                <a:lnTo>
                  <a:pt x="2774169" y="1664502"/>
                </a:lnTo>
                <a:lnTo>
                  <a:pt x="0" y="1664502"/>
                </a:lnTo>
                <a:lnTo>
                  <a:pt x="0" y="0"/>
                </a:lnTo>
                <a:close/>
              </a:path>
            </a:pathLst>
          </a:custGeom>
          <a:blipFill rotWithShape="1">
            <a:blip r:embed="rId10">
              <a:alphaModFix/>
            </a:blip>
            <a:stretch>
              <a:fillRect/>
            </a:stretch>
          </a:blipFill>
          <a:ln>
            <a:noFill/>
          </a:ln>
        </p:spPr>
        <p:txBody>
          <a:bodyPr/>
          <a:lstStyle/>
          <a:p>
            <a:endParaRPr lang="en-DK"/>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E8FDE7"/>
        </a:solidFill>
        <a:effectLst/>
      </p:bgPr>
    </p:bg>
    <p:spTree>
      <p:nvGrpSpPr>
        <p:cNvPr id="1" name="Shape 993"/>
        <p:cNvGrpSpPr/>
        <p:nvPr/>
      </p:nvGrpSpPr>
      <p:grpSpPr>
        <a:xfrm>
          <a:off x="0" y="0"/>
          <a:ext cx="0" cy="0"/>
          <a:chOff x="0" y="0"/>
          <a:chExt cx="0" cy="0"/>
        </a:xfrm>
      </p:grpSpPr>
      <p:sp>
        <p:nvSpPr>
          <p:cNvPr id="994" name="Google Shape;994;p32"/>
          <p:cNvSpPr/>
          <p:nvPr/>
        </p:nvSpPr>
        <p:spPr>
          <a:xfrm rot="-10602057">
            <a:off x="12387093" y="-1133853"/>
            <a:ext cx="6240735" cy="2176456"/>
          </a:xfrm>
          <a:custGeom>
            <a:avLst/>
            <a:gdLst/>
            <a:ahLst/>
            <a:cxnLst/>
            <a:rect l="l" t="t" r="r" b="b"/>
            <a:pathLst>
              <a:path w="6240735" h="2176456" extrusionOk="0">
                <a:moveTo>
                  <a:pt x="0" y="0"/>
                </a:moveTo>
                <a:lnTo>
                  <a:pt x="6240735" y="0"/>
                </a:lnTo>
                <a:lnTo>
                  <a:pt x="6240735" y="2176457"/>
                </a:lnTo>
                <a:lnTo>
                  <a:pt x="0" y="2176457"/>
                </a:lnTo>
                <a:lnTo>
                  <a:pt x="0" y="0"/>
                </a:lnTo>
                <a:close/>
              </a:path>
            </a:pathLst>
          </a:custGeom>
          <a:blipFill rotWithShape="1">
            <a:blip r:embed="rId3">
              <a:alphaModFix/>
            </a:blip>
            <a:stretch>
              <a:fillRect/>
            </a:stretch>
          </a:blipFill>
          <a:ln>
            <a:noFill/>
          </a:ln>
        </p:spPr>
        <p:txBody>
          <a:bodyPr/>
          <a:lstStyle/>
          <a:p>
            <a:endParaRPr lang="en-DK"/>
          </a:p>
        </p:txBody>
      </p:sp>
      <p:sp>
        <p:nvSpPr>
          <p:cNvPr id="995" name="Google Shape;995;p32"/>
          <p:cNvSpPr/>
          <p:nvPr/>
        </p:nvSpPr>
        <p:spPr>
          <a:xfrm rot="10598374" flipH="1">
            <a:off x="-440482" y="-1192452"/>
            <a:ext cx="6576787" cy="2293655"/>
          </a:xfrm>
          <a:custGeom>
            <a:avLst/>
            <a:gdLst/>
            <a:ahLst/>
            <a:cxnLst/>
            <a:rect l="l" t="t" r="r" b="b"/>
            <a:pathLst>
              <a:path w="6576787" h="2293655" extrusionOk="0">
                <a:moveTo>
                  <a:pt x="0" y="2293655"/>
                </a:moveTo>
                <a:lnTo>
                  <a:pt x="6576787" y="2293655"/>
                </a:lnTo>
                <a:lnTo>
                  <a:pt x="6576787" y="0"/>
                </a:lnTo>
                <a:lnTo>
                  <a:pt x="0" y="0"/>
                </a:lnTo>
                <a:lnTo>
                  <a:pt x="0" y="2293655"/>
                </a:lnTo>
                <a:close/>
              </a:path>
            </a:pathLst>
          </a:custGeom>
          <a:blipFill rotWithShape="1">
            <a:blip r:embed="rId3">
              <a:alphaModFix/>
            </a:blip>
            <a:stretch>
              <a:fillRect/>
            </a:stretch>
          </a:blipFill>
          <a:ln>
            <a:noFill/>
          </a:ln>
        </p:spPr>
        <p:txBody>
          <a:bodyPr/>
          <a:lstStyle/>
          <a:p>
            <a:endParaRPr lang="en-DK"/>
          </a:p>
        </p:txBody>
      </p:sp>
      <p:grpSp>
        <p:nvGrpSpPr>
          <p:cNvPr id="996" name="Google Shape;996;p32"/>
          <p:cNvGrpSpPr/>
          <p:nvPr/>
        </p:nvGrpSpPr>
        <p:grpSpPr>
          <a:xfrm>
            <a:off x="-1342907" y="9913239"/>
            <a:ext cx="20973813" cy="837562"/>
            <a:chOff x="0" y="-57150"/>
            <a:chExt cx="11607985" cy="463550"/>
          </a:xfrm>
        </p:grpSpPr>
        <p:sp>
          <p:nvSpPr>
            <p:cNvPr id="997" name="Google Shape;997;p32"/>
            <p:cNvSpPr/>
            <p:nvPr/>
          </p:nvSpPr>
          <p:spPr>
            <a:xfrm>
              <a:off x="0" y="0"/>
              <a:ext cx="11607985" cy="406400"/>
            </a:xfrm>
            <a:custGeom>
              <a:avLst/>
              <a:gdLst/>
              <a:ahLst/>
              <a:cxnLst/>
              <a:rect l="l" t="t" r="r" b="b"/>
              <a:pathLst>
                <a:path w="11607985" h="406400" extrusionOk="0">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2"/>
            <p:cNvSpPr txBox="1"/>
            <p:nvPr/>
          </p:nvSpPr>
          <p:spPr>
            <a:xfrm>
              <a:off x="0" y="-57150"/>
              <a:ext cx="11607985"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999" name="Google Shape;999;p32"/>
          <p:cNvGrpSpPr/>
          <p:nvPr/>
        </p:nvGrpSpPr>
        <p:grpSpPr>
          <a:xfrm>
            <a:off x="4131384" y="9913239"/>
            <a:ext cx="10025232" cy="837562"/>
            <a:chOff x="0" y="-57150"/>
            <a:chExt cx="5548478" cy="463550"/>
          </a:xfrm>
        </p:grpSpPr>
        <p:sp>
          <p:nvSpPr>
            <p:cNvPr id="1000" name="Google Shape;1000;p32"/>
            <p:cNvSpPr/>
            <p:nvPr/>
          </p:nvSpPr>
          <p:spPr>
            <a:xfrm>
              <a:off x="0" y="0"/>
              <a:ext cx="5548478" cy="406400"/>
            </a:xfrm>
            <a:custGeom>
              <a:avLst/>
              <a:gdLst/>
              <a:ahLst/>
              <a:cxnLst/>
              <a:rect l="l" t="t" r="r" b="b"/>
              <a:pathLst>
                <a:path w="5548478" h="406400" extrusionOk="0">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2"/>
            <p:cNvSpPr txBox="1"/>
            <p:nvPr/>
          </p:nvSpPr>
          <p:spPr>
            <a:xfrm>
              <a:off x="0" y="-57150"/>
              <a:ext cx="5548478"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002" name="Google Shape;1002;p32"/>
          <p:cNvSpPr/>
          <p:nvPr/>
        </p:nvSpPr>
        <p:spPr>
          <a:xfrm>
            <a:off x="7406656" y="3295932"/>
            <a:ext cx="2588781" cy="2588781"/>
          </a:xfrm>
          <a:custGeom>
            <a:avLst/>
            <a:gdLst/>
            <a:ahLst/>
            <a:cxnLst/>
            <a:rect l="l" t="t" r="r" b="b"/>
            <a:pathLst>
              <a:path w="2588781" h="2588781" extrusionOk="0">
                <a:moveTo>
                  <a:pt x="0" y="0"/>
                </a:moveTo>
                <a:lnTo>
                  <a:pt x="2588781" y="0"/>
                </a:lnTo>
                <a:lnTo>
                  <a:pt x="2588781" y="2588780"/>
                </a:lnTo>
                <a:lnTo>
                  <a:pt x="0" y="2588780"/>
                </a:lnTo>
                <a:lnTo>
                  <a:pt x="0" y="0"/>
                </a:lnTo>
                <a:close/>
              </a:path>
            </a:pathLst>
          </a:custGeom>
          <a:blipFill rotWithShape="1">
            <a:blip r:embed="rId4">
              <a:alphaModFix/>
            </a:blip>
            <a:stretch>
              <a:fillRect/>
            </a:stretch>
          </a:blipFill>
          <a:ln>
            <a:noFill/>
          </a:ln>
        </p:spPr>
        <p:txBody>
          <a:bodyPr/>
          <a:lstStyle/>
          <a:p>
            <a:endParaRPr lang="en-DK"/>
          </a:p>
        </p:txBody>
      </p:sp>
      <p:sp>
        <p:nvSpPr>
          <p:cNvPr id="1003" name="Google Shape;1003;p32"/>
          <p:cNvSpPr/>
          <p:nvPr/>
        </p:nvSpPr>
        <p:spPr>
          <a:xfrm>
            <a:off x="7601890" y="3491166"/>
            <a:ext cx="2198312" cy="2198312"/>
          </a:xfrm>
          <a:custGeom>
            <a:avLst/>
            <a:gdLst/>
            <a:ahLst/>
            <a:cxnLst/>
            <a:rect l="l" t="t" r="r" b="b"/>
            <a:pathLst>
              <a:path w="2198312" h="2198312" extrusionOk="0">
                <a:moveTo>
                  <a:pt x="0" y="0"/>
                </a:moveTo>
                <a:lnTo>
                  <a:pt x="2198312" y="0"/>
                </a:lnTo>
                <a:lnTo>
                  <a:pt x="2198312" y="2198312"/>
                </a:lnTo>
                <a:lnTo>
                  <a:pt x="0" y="2198312"/>
                </a:lnTo>
                <a:lnTo>
                  <a:pt x="0" y="0"/>
                </a:lnTo>
                <a:close/>
              </a:path>
            </a:pathLst>
          </a:custGeom>
          <a:blipFill rotWithShape="1">
            <a:blip r:embed="rId5">
              <a:alphaModFix/>
            </a:blip>
            <a:stretch>
              <a:fillRect/>
            </a:stretch>
          </a:blipFill>
          <a:ln>
            <a:noFill/>
          </a:ln>
        </p:spPr>
        <p:txBody>
          <a:bodyPr/>
          <a:lstStyle/>
          <a:p>
            <a:endParaRPr lang="en-DK"/>
          </a:p>
        </p:txBody>
      </p:sp>
      <p:sp>
        <p:nvSpPr>
          <p:cNvPr id="1004" name="Google Shape;1004;p32"/>
          <p:cNvSpPr/>
          <p:nvPr/>
        </p:nvSpPr>
        <p:spPr>
          <a:xfrm>
            <a:off x="7715874" y="3605150"/>
            <a:ext cx="1970344" cy="1970344"/>
          </a:xfrm>
          <a:custGeom>
            <a:avLst/>
            <a:gdLst/>
            <a:ahLst/>
            <a:cxnLst/>
            <a:rect l="l" t="t" r="r" b="b"/>
            <a:pathLst>
              <a:path w="1970344" h="1970344" extrusionOk="0">
                <a:moveTo>
                  <a:pt x="0" y="0"/>
                </a:moveTo>
                <a:lnTo>
                  <a:pt x="1970345" y="0"/>
                </a:lnTo>
                <a:lnTo>
                  <a:pt x="1970345" y="1970344"/>
                </a:lnTo>
                <a:lnTo>
                  <a:pt x="0" y="1970344"/>
                </a:lnTo>
                <a:lnTo>
                  <a:pt x="0" y="0"/>
                </a:lnTo>
                <a:close/>
              </a:path>
            </a:pathLst>
          </a:custGeom>
          <a:blipFill rotWithShape="1">
            <a:blip r:embed="rId6">
              <a:alphaModFix/>
            </a:blip>
            <a:stretch>
              <a:fillRect/>
            </a:stretch>
          </a:blipFill>
          <a:ln>
            <a:noFill/>
          </a:ln>
        </p:spPr>
        <p:txBody>
          <a:bodyPr/>
          <a:lstStyle/>
          <a:p>
            <a:endParaRPr lang="en-DK"/>
          </a:p>
        </p:txBody>
      </p:sp>
      <p:sp>
        <p:nvSpPr>
          <p:cNvPr id="1005" name="Google Shape;1005;p32"/>
          <p:cNvSpPr/>
          <p:nvPr/>
        </p:nvSpPr>
        <p:spPr>
          <a:xfrm>
            <a:off x="8180031" y="4028764"/>
            <a:ext cx="1123117" cy="1123117"/>
          </a:xfrm>
          <a:custGeom>
            <a:avLst/>
            <a:gdLst/>
            <a:ahLst/>
            <a:cxnLst/>
            <a:rect l="l" t="t" r="r" b="b"/>
            <a:pathLst>
              <a:path w="1123117" h="1123117" extrusionOk="0">
                <a:moveTo>
                  <a:pt x="0" y="0"/>
                </a:moveTo>
                <a:lnTo>
                  <a:pt x="1123116" y="0"/>
                </a:lnTo>
                <a:lnTo>
                  <a:pt x="1123116" y="1123116"/>
                </a:lnTo>
                <a:lnTo>
                  <a:pt x="0" y="1123116"/>
                </a:lnTo>
                <a:lnTo>
                  <a:pt x="0" y="0"/>
                </a:lnTo>
                <a:close/>
              </a:path>
            </a:pathLst>
          </a:custGeom>
          <a:blipFill rotWithShape="1">
            <a:blip r:embed="rId7">
              <a:alphaModFix/>
            </a:blip>
            <a:stretch>
              <a:fillRect/>
            </a:stretch>
          </a:blipFill>
          <a:ln>
            <a:noFill/>
          </a:ln>
        </p:spPr>
        <p:txBody>
          <a:bodyPr/>
          <a:lstStyle/>
          <a:p>
            <a:endParaRPr lang="en-DK"/>
          </a:p>
        </p:txBody>
      </p:sp>
      <p:sp>
        <p:nvSpPr>
          <p:cNvPr id="1006" name="Google Shape;1006;p32"/>
          <p:cNvSpPr/>
          <p:nvPr/>
        </p:nvSpPr>
        <p:spPr>
          <a:xfrm>
            <a:off x="14256918" y="3194663"/>
            <a:ext cx="2588781" cy="2588781"/>
          </a:xfrm>
          <a:custGeom>
            <a:avLst/>
            <a:gdLst/>
            <a:ahLst/>
            <a:cxnLst/>
            <a:rect l="l" t="t" r="r" b="b"/>
            <a:pathLst>
              <a:path w="2588781" h="2588781" extrusionOk="0">
                <a:moveTo>
                  <a:pt x="0" y="0"/>
                </a:moveTo>
                <a:lnTo>
                  <a:pt x="2588780" y="0"/>
                </a:lnTo>
                <a:lnTo>
                  <a:pt x="2588780" y="2588781"/>
                </a:lnTo>
                <a:lnTo>
                  <a:pt x="0" y="2588781"/>
                </a:lnTo>
                <a:lnTo>
                  <a:pt x="0" y="0"/>
                </a:lnTo>
                <a:close/>
              </a:path>
            </a:pathLst>
          </a:custGeom>
          <a:blipFill rotWithShape="1">
            <a:blip r:embed="rId4">
              <a:alphaModFix/>
            </a:blip>
            <a:stretch>
              <a:fillRect/>
            </a:stretch>
          </a:blipFill>
          <a:ln>
            <a:noFill/>
          </a:ln>
        </p:spPr>
        <p:txBody>
          <a:bodyPr/>
          <a:lstStyle/>
          <a:p>
            <a:endParaRPr lang="en-DK"/>
          </a:p>
        </p:txBody>
      </p:sp>
      <p:sp>
        <p:nvSpPr>
          <p:cNvPr id="1007" name="Google Shape;1007;p32"/>
          <p:cNvSpPr/>
          <p:nvPr/>
        </p:nvSpPr>
        <p:spPr>
          <a:xfrm>
            <a:off x="14452152" y="3389897"/>
            <a:ext cx="2198312" cy="2198312"/>
          </a:xfrm>
          <a:custGeom>
            <a:avLst/>
            <a:gdLst/>
            <a:ahLst/>
            <a:cxnLst/>
            <a:rect l="l" t="t" r="r" b="b"/>
            <a:pathLst>
              <a:path w="2198312" h="2198312" extrusionOk="0">
                <a:moveTo>
                  <a:pt x="0" y="0"/>
                </a:moveTo>
                <a:lnTo>
                  <a:pt x="2198312" y="0"/>
                </a:lnTo>
                <a:lnTo>
                  <a:pt x="2198312" y="2198312"/>
                </a:lnTo>
                <a:lnTo>
                  <a:pt x="0" y="2198312"/>
                </a:lnTo>
                <a:lnTo>
                  <a:pt x="0" y="0"/>
                </a:lnTo>
                <a:close/>
              </a:path>
            </a:pathLst>
          </a:custGeom>
          <a:blipFill rotWithShape="1">
            <a:blip r:embed="rId5">
              <a:alphaModFix/>
            </a:blip>
            <a:stretch>
              <a:fillRect/>
            </a:stretch>
          </a:blipFill>
          <a:ln>
            <a:noFill/>
          </a:ln>
        </p:spPr>
        <p:txBody>
          <a:bodyPr/>
          <a:lstStyle/>
          <a:p>
            <a:endParaRPr lang="en-DK"/>
          </a:p>
        </p:txBody>
      </p:sp>
      <p:sp>
        <p:nvSpPr>
          <p:cNvPr id="1008" name="Google Shape;1008;p32"/>
          <p:cNvSpPr/>
          <p:nvPr/>
        </p:nvSpPr>
        <p:spPr>
          <a:xfrm>
            <a:off x="14566136" y="3503881"/>
            <a:ext cx="1970344" cy="1970344"/>
          </a:xfrm>
          <a:custGeom>
            <a:avLst/>
            <a:gdLst/>
            <a:ahLst/>
            <a:cxnLst/>
            <a:rect l="l" t="t" r="r" b="b"/>
            <a:pathLst>
              <a:path w="1970344" h="1970344" extrusionOk="0">
                <a:moveTo>
                  <a:pt x="0" y="0"/>
                </a:moveTo>
                <a:lnTo>
                  <a:pt x="1970344" y="0"/>
                </a:lnTo>
                <a:lnTo>
                  <a:pt x="1970344" y="1970345"/>
                </a:lnTo>
                <a:lnTo>
                  <a:pt x="0" y="1970345"/>
                </a:lnTo>
                <a:lnTo>
                  <a:pt x="0" y="0"/>
                </a:lnTo>
                <a:close/>
              </a:path>
            </a:pathLst>
          </a:custGeom>
          <a:blipFill rotWithShape="1">
            <a:blip r:embed="rId6">
              <a:alphaModFix/>
            </a:blip>
            <a:stretch>
              <a:fillRect/>
            </a:stretch>
          </a:blipFill>
          <a:ln>
            <a:noFill/>
          </a:ln>
        </p:spPr>
        <p:txBody>
          <a:bodyPr/>
          <a:lstStyle/>
          <a:p>
            <a:endParaRPr lang="en-DK"/>
          </a:p>
        </p:txBody>
      </p:sp>
      <p:sp>
        <p:nvSpPr>
          <p:cNvPr id="1009" name="Google Shape;1009;p32"/>
          <p:cNvSpPr/>
          <p:nvPr/>
        </p:nvSpPr>
        <p:spPr>
          <a:xfrm>
            <a:off x="14832815" y="3965335"/>
            <a:ext cx="1436986" cy="1002298"/>
          </a:xfrm>
          <a:custGeom>
            <a:avLst/>
            <a:gdLst/>
            <a:ahLst/>
            <a:cxnLst/>
            <a:rect l="l" t="t" r="r" b="b"/>
            <a:pathLst>
              <a:path w="1436986" h="1002298" extrusionOk="0">
                <a:moveTo>
                  <a:pt x="0" y="0"/>
                </a:moveTo>
                <a:lnTo>
                  <a:pt x="1436986" y="0"/>
                </a:lnTo>
                <a:lnTo>
                  <a:pt x="1436986" y="1002298"/>
                </a:lnTo>
                <a:lnTo>
                  <a:pt x="0" y="1002298"/>
                </a:lnTo>
                <a:lnTo>
                  <a:pt x="0" y="0"/>
                </a:lnTo>
                <a:close/>
              </a:path>
            </a:pathLst>
          </a:custGeom>
          <a:blipFill rotWithShape="1">
            <a:blip r:embed="rId8">
              <a:alphaModFix/>
            </a:blip>
            <a:stretch>
              <a:fillRect/>
            </a:stretch>
          </a:blipFill>
          <a:ln>
            <a:noFill/>
          </a:ln>
        </p:spPr>
        <p:txBody>
          <a:bodyPr/>
          <a:lstStyle/>
          <a:p>
            <a:endParaRPr lang="en-DK"/>
          </a:p>
        </p:txBody>
      </p:sp>
      <p:sp>
        <p:nvSpPr>
          <p:cNvPr id="1010" name="Google Shape;1010;p32"/>
          <p:cNvSpPr/>
          <p:nvPr/>
        </p:nvSpPr>
        <p:spPr>
          <a:xfrm>
            <a:off x="1019577" y="3323222"/>
            <a:ext cx="2588781" cy="2588781"/>
          </a:xfrm>
          <a:custGeom>
            <a:avLst/>
            <a:gdLst/>
            <a:ahLst/>
            <a:cxnLst/>
            <a:rect l="l" t="t" r="r" b="b"/>
            <a:pathLst>
              <a:path w="2588781" h="2588781" extrusionOk="0">
                <a:moveTo>
                  <a:pt x="0" y="0"/>
                </a:moveTo>
                <a:lnTo>
                  <a:pt x="2588781" y="0"/>
                </a:lnTo>
                <a:lnTo>
                  <a:pt x="2588781" y="2588781"/>
                </a:lnTo>
                <a:lnTo>
                  <a:pt x="0" y="2588781"/>
                </a:lnTo>
                <a:lnTo>
                  <a:pt x="0" y="0"/>
                </a:lnTo>
                <a:close/>
              </a:path>
            </a:pathLst>
          </a:custGeom>
          <a:blipFill rotWithShape="1">
            <a:blip r:embed="rId4">
              <a:alphaModFix/>
            </a:blip>
            <a:stretch>
              <a:fillRect/>
            </a:stretch>
          </a:blipFill>
          <a:ln>
            <a:noFill/>
          </a:ln>
        </p:spPr>
        <p:txBody>
          <a:bodyPr/>
          <a:lstStyle/>
          <a:p>
            <a:endParaRPr lang="en-DK"/>
          </a:p>
        </p:txBody>
      </p:sp>
      <p:sp>
        <p:nvSpPr>
          <p:cNvPr id="1011" name="Google Shape;1011;p32"/>
          <p:cNvSpPr/>
          <p:nvPr/>
        </p:nvSpPr>
        <p:spPr>
          <a:xfrm>
            <a:off x="1214811" y="3518456"/>
            <a:ext cx="2198312" cy="2198312"/>
          </a:xfrm>
          <a:custGeom>
            <a:avLst/>
            <a:gdLst/>
            <a:ahLst/>
            <a:cxnLst/>
            <a:rect l="l" t="t" r="r" b="b"/>
            <a:pathLst>
              <a:path w="2198312" h="2198312" extrusionOk="0">
                <a:moveTo>
                  <a:pt x="0" y="0"/>
                </a:moveTo>
                <a:lnTo>
                  <a:pt x="2198313" y="0"/>
                </a:lnTo>
                <a:lnTo>
                  <a:pt x="2198313" y="2198313"/>
                </a:lnTo>
                <a:lnTo>
                  <a:pt x="0" y="2198313"/>
                </a:lnTo>
                <a:lnTo>
                  <a:pt x="0" y="0"/>
                </a:lnTo>
                <a:close/>
              </a:path>
            </a:pathLst>
          </a:custGeom>
          <a:blipFill rotWithShape="1">
            <a:blip r:embed="rId5">
              <a:alphaModFix/>
            </a:blip>
            <a:stretch>
              <a:fillRect/>
            </a:stretch>
          </a:blipFill>
          <a:ln>
            <a:noFill/>
          </a:ln>
        </p:spPr>
        <p:txBody>
          <a:bodyPr/>
          <a:lstStyle/>
          <a:p>
            <a:endParaRPr lang="en-DK"/>
          </a:p>
        </p:txBody>
      </p:sp>
      <p:sp>
        <p:nvSpPr>
          <p:cNvPr id="1012" name="Google Shape;1012;p32"/>
          <p:cNvSpPr/>
          <p:nvPr/>
        </p:nvSpPr>
        <p:spPr>
          <a:xfrm>
            <a:off x="1328795" y="3632440"/>
            <a:ext cx="1970344" cy="1970344"/>
          </a:xfrm>
          <a:custGeom>
            <a:avLst/>
            <a:gdLst/>
            <a:ahLst/>
            <a:cxnLst/>
            <a:rect l="l" t="t" r="r" b="b"/>
            <a:pathLst>
              <a:path w="1970344" h="1970344" extrusionOk="0">
                <a:moveTo>
                  <a:pt x="0" y="0"/>
                </a:moveTo>
                <a:lnTo>
                  <a:pt x="1970345" y="0"/>
                </a:lnTo>
                <a:lnTo>
                  <a:pt x="1970345" y="1970345"/>
                </a:lnTo>
                <a:lnTo>
                  <a:pt x="0" y="1970345"/>
                </a:lnTo>
                <a:lnTo>
                  <a:pt x="0" y="0"/>
                </a:lnTo>
                <a:close/>
              </a:path>
            </a:pathLst>
          </a:custGeom>
          <a:blipFill rotWithShape="1">
            <a:blip r:embed="rId6">
              <a:alphaModFix/>
            </a:blip>
            <a:stretch>
              <a:fillRect/>
            </a:stretch>
          </a:blipFill>
          <a:ln>
            <a:noFill/>
          </a:ln>
        </p:spPr>
        <p:txBody>
          <a:bodyPr/>
          <a:lstStyle/>
          <a:p>
            <a:endParaRPr lang="en-DK"/>
          </a:p>
        </p:txBody>
      </p:sp>
      <p:sp>
        <p:nvSpPr>
          <p:cNvPr id="1013" name="Google Shape;1013;p32"/>
          <p:cNvSpPr/>
          <p:nvPr/>
        </p:nvSpPr>
        <p:spPr>
          <a:xfrm>
            <a:off x="1476839" y="3829431"/>
            <a:ext cx="1674257" cy="1674257"/>
          </a:xfrm>
          <a:custGeom>
            <a:avLst/>
            <a:gdLst/>
            <a:ahLst/>
            <a:cxnLst/>
            <a:rect l="l" t="t" r="r" b="b"/>
            <a:pathLst>
              <a:path w="1674257" h="1674257" extrusionOk="0">
                <a:moveTo>
                  <a:pt x="0" y="0"/>
                </a:moveTo>
                <a:lnTo>
                  <a:pt x="1674257" y="0"/>
                </a:lnTo>
                <a:lnTo>
                  <a:pt x="1674257" y="1674257"/>
                </a:lnTo>
                <a:lnTo>
                  <a:pt x="0" y="1674257"/>
                </a:lnTo>
                <a:lnTo>
                  <a:pt x="0" y="0"/>
                </a:lnTo>
                <a:close/>
              </a:path>
            </a:pathLst>
          </a:custGeom>
          <a:blipFill rotWithShape="1">
            <a:blip r:embed="rId9">
              <a:alphaModFix/>
            </a:blip>
            <a:stretch>
              <a:fillRect/>
            </a:stretch>
          </a:blipFill>
          <a:ln>
            <a:noFill/>
          </a:ln>
        </p:spPr>
        <p:txBody>
          <a:bodyPr/>
          <a:lstStyle/>
          <a:p>
            <a:endParaRPr lang="en-DK"/>
          </a:p>
        </p:txBody>
      </p:sp>
      <p:sp>
        <p:nvSpPr>
          <p:cNvPr id="1014" name="Google Shape;1014;p32"/>
          <p:cNvSpPr txBox="1"/>
          <p:nvPr/>
        </p:nvSpPr>
        <p:spPr>
          <a:xfrm>
            <a:off x="4590449" y="714494"/>
            <a:ext cx="8670922" cy="964126"/>
          </a:xfrm>
          <a:prstGeom prst="rect">
            <a:avLst/>
          </a:prstGeom>
          <a:noFill/>
          <a:ln>
            <a:noFill/>
          </a:ln>
        </p:spPr>
        <p:txBody>
          <a:bodyPr spcFirstLastPara="1" wrap="square" lIns="0" tIns="0" rIns="0" bIns="0" anchor="t" anchorCtr="0">
            <a:spAutoFit/>
          </a:bodyPr>
          <a:lstStyle/>
          <a:p>
            <a:pPr marL="0" marR="0" lvl="0" indent="0" algn="ctr" rtl="0">
              <a:lnSpc>
                <a:spcPct val="112993"/>
              </a:lnSpc>
              <a:spcBef>
                <a:spcPts val="0"/>
              </a:spcBef>
              <a:spcAft>
                <a:spcPts val="0"/>
              </a:spcAft>
              <a:buNone/>
            </a:pPr>
            <a:r>
              <a:rPr lang="en-US" sz="6326" b="1" i="0" u="none" strike="noStrike" cap="none">
                <a:solidFill>
                  <a:srgbClr val="000000"/>
                </a:solidFill>
                <a:latin typeface="Poppins"/>
                <a:ea typeface="Poppins"/>
                <a:cs typeface="Poppins"/>
                <a:sym typeface="Poppins"/>
              </a:rPr>
              <a:t>Lektion 6</a:t>
            </a:r>
            <a:endParaRPr/>
          </a:p>
        </p:txBody>
      </p:sp>
      <p:sp>
        <p:nvSpPr>
          <p:cNvPr id="1015" name="Google Shape;1015;p32"/>
          <p:cNvSpPr/>
          <p:nvPr/>
        </p:nvSpPr>
        <p:spPr>
          <a:xfrm>
            <a:off x="15872215" y="196449"/>
            <a:ext cx="2774170" cy="1664502"/>
          </a:xfrm>
          <a:custGeom>
            <a:avLst/>
            <a:gdLst/>
            <a:ahLst/>
            <a:cxnLst/>
            <a:rect l="l" t="t" r="r" b="b"/>
            <a:pathLst>
              <a:path w="2774170" h="1664502" extrusionOk="0">
                <a:moveTo>
                  <a:pt x="0" y="0"/>
                </a:moveTo>
                <a:lnTo>
                  <a:pt x="2774170" y="0"/>
                </a:lnTo>
                <a:lnTo>
                  <a:pt x="2774170" y="1664502"/>
                </a:lnTo>
                <a:lnTo>
                  <a:pt x="0" y="1664502"/>
                </a:lnTo>
                <a:lnTo>
                  <a:pt x="0" y="0"/>
                </a:lnTo>
                <a:close/>
              </a:path>
            </a:pathLst>
          </a:custGeom>
          <a:blipFill rotWithShape="1">
            <a:blip r:embed="rId10">
              <a:alphaModFix/>
            </a:blip>
            <a:stretch>
              <a:fillRect/>
            </a:stretch>
          </a:blipFill>
          <a:ln>
            <a:noFill/>
          </a:ln>
        </p:spPr>
        <p:txBody>
          <a:bodyPr/>
          <a:lstStyle/>
          <a:p>
            <a:endParaRPr lang="en-DK"/>
          </a:p>
        </p:txBody>
      </p:sp>
      <p:sp>
        <p:nvSpPr>
          <p:cNvPr id="1016" name="Google Shape;1016;p32"/>
          <p:cNvSpPr txBox="1"/>
          <p:nvPr/>
        </p:nvSpPr>
        <p:spPr>
          <a:xfrm>
            <a:off x="5150864" y="6364410"/>
            <a:ext cx="7367065" cy="521208"/>
          </a:xfrm>
          <a:prstGeom prst="rect">
            <a:avLst/>
          </a:prstGeom>
          <a:noFill/>
          <a:ln>
            <a:noFill/>
          </a:ln>
        </p:spPr>
        <p:txBody>
          <a:bodyPr spcFirstLastPara="1" wrap="square" lIns="0" tIns="0" rIns="0" bIns="0" anchor="t" anchorCtr="0">
            <a:spAutoFit/>
          </a:bodyPr>
          <a:lstStyle/>
          <a:p>
            <a:pPr marL="0" marR="0" lvl="0" indent="0" algn="ctr" rtl="0">
              <a:lnSpc>
                <a:spcPct val="123000"/>
              </a:lnSpc>
              <a:spcBef>
                <a:spcPts val="0"/>
              </a:spcBef>
              <a:spcAft>
                <a:spcPts val="0"/>
              </a:spcAft>
              <a:buNone/>
            </a:pPr>
            <a:r>
              <a:rPr lang="en-US" sz="3200" b="1" i="0" u="none" strike="noStrike" cap="none">
                <a:solidFill>
                  <a:srgbClr val="062D47"/>
                </a:solidFill>
                <a:latin typeface="Poppins"/>
                <a:ea typeface="Poppins"/>
                <a:cs typeface="Poppins"/>
                <a:sym typeface="Poppins"/>
              </a:rPr>
              <a:t>Udfordringer og muligheder</a:t>
            </a:r>
            <a:endParaRPr/>
          </a:p>
        </p:txBody>
      </p:sp>
      <p:sp>
        <p:nvSpPr>
          <p:cNvPr id="1017" name="Google Shape;1017;p32"/>
          <p:cNvSpPr txBox="1"/>
          <p:nvPr/>
        </p:nvSpPr>
        <p:spPr>
          <a:xfrm>
            <a:off x="12833666" y="6340442"/>
            <a:ext cx="5435284" cy="1027430"/>
          </a:xfrm>
          <a:prstGeom prst="rect">
            <a:avLst/>
          </a:prstGeom>
          <a:noFill/>
          <a:ln>
            <a:noFill/>
          </a:ln>
        </p:spPr>
        <p:txBody>
          <a:bodyPr spcFirstLastPara="1" wrap="square" lIns="0" tIns="0" rIns="0" bIns="0" anchor="t" anchorCtr="0">
            <a:spAutoFit/>
          </a:bodyPr>
          <a:lstStyle/>
          <a:p>
            <a:pPr marL="0" marR="0" lvl="0" indent="0" algn="ctr" rtl="0">
              <a:lnSpc>
                <a:spcPct val="125007"/>
              </a:lnSpc>
              <a:spcBef>
                <a:spcPts val="0"/>
              </a:spcBef>
              <a:spcAft>
                <a:spcPts val="0"/>
              </a:spcAft>
              <a:buNone/>
            </a:pPr>
            <a:r>
              <a:rPr lang="en-US" sz="3199" b="1" i="0" u="none" strike="noStrike" cap="none">
                <a:solidFill>
                  <a:srgbClr val="062D47"/>
                </a:solidFill>
                <a:latin typeface="Poppins"/>
                <a:ea typeface="Poppins"/>
                <a:cs typeface="Poppins"/>
                <a:sym typeface="Poppins"/>
              </a:rPr>
              <a:t>Fremtidige tendenser og innovationer</a:t>
            </a:r>
            <a:endParaRPr/>
          </a:p>
        </p:txBody>
      </p:sp>
      <p:sp>
        <p:nvSpPr>
          <p:cNvPr id="1018" name="Google Shape;1018;p32"/>
          <p:cNvSpPr txBox="1"/>
          <p:nvPr/>
        </p:nvSpPr>
        <p:spPr>
          <a:xfrm>
            <a:off x="37485" y="6415499"/>
            <a:ext cx="4552964" cy="495173"/>
          </a:xfrm>
          <a:prstGeom prst="rect">
            <a:avLst/>
          </a:prstGeom>
          <a:noFill/>
          <a:ln>
            <a:noFill/>
          </a:ln>
        </p:spPr>
        <p:txBody>
          <a:bodyPr spcFirstLastPara="1" wrap="square" lIns="0" tIns="0" rIns="0" bIns="0" anchor="t" anchorCtr="0">
            <a:spAutoFit/>
          </a:bodyPr>
          <a:lstStyle/>
          <a:p>
            <a:pPr marL="0" marR="0" lvl="0" indent="0" algn="ctr" rtl="0">
              <a:lnSpc>
                <a:spcPct val="113000"/>
              </a:lnSpc>
              <a:spcBef>
                <a:spcPts val="0"/>
              </a:spcBef>
              <a:spcAft>
                <a:spcPts val="0"/>
              </a:spcAft>
              <a:buNone/>
            </a:pPr>
            <a:r>
              <a:rPr lang="en-US" sz="3200" b="1" i="0" u="none" strike="noStrike" cap="none">
                <a:solidFill>
                  <a:srgbClr val="062D47"/>
                </a:solidFill>
                <a:latin typeface="Poppins"/>
                <a:ea typeface="Poppins"/>
                <a:cs typeface="Poppins"/>
                <a:sym typeface="Poppins"/>
              </a:rPr>
              <a:t>Casestudier</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E8FDE7"/>
        </a:solidFill>
        <a:effectLst/>
      </p:bgPr>
    </p:bg>
    <p:spTree>
      <p:nvGrpSpPr>
        <p:cNvPr id="1" name="Shape 1022"/>
        <p:cNvGrpSpPr/>
        <p:nvPr/>
      </p:nvGrpSpPr>
      <p:grpSpPr>
        <a:xfrm>
          <a:off x="0" y="0"/>
          <a:ext cx="0" cy="0"/>
          <a:chOff x="0" y="0"/>
          <a:chExt cx="0" cy="0"/>
        </a:xfrm>
      </p:grpSpPr>
      <p:sp>
        <p:nvSpPr>
          <p:cNvPr id="1023" name="Google Shape;1023;p33"/>
          <p:cNvSpPr/>
          <p:nvPr/>
        </p:nvSpPr>
        <p:spPr>
          <a:xfrm rot="-10602057">
            <a:off x="12387093" y="-1133853"/>
            <a:ext cx="6240735" cy="2176456"/>
          </a:xfrm>
          <a:custGeom>
            <a:avLst/>
            <a:gdLst/>
            <a:ahLst/>
            <a:cxnLst/>
            <a:rect l="l" t="t" r="r" b="b"/>
            <a:pathLst>
              <a:path w="6240735" h="2176456" extrusionOk="0">
                <a:moveTo>
                  <a:pt x="0" y="0"/>
                </a:moveTo>
                <a:lnTo>
                  <a:pt x="6240735" y="0"/>
                </a:lnTo>
                <a:lnTo>
                  <a:pt x="6240735" y="2176457"/>
                </a:lnTo>
                <a:lnTo>
                  <a:pt x="0" y="2176457"/>
                </a:lnTo>
                <a:lnTo>
                  <a:pt x="0" y="0"/>
                </a:lnTo>
                <a:close/>
              </a:path>
            </a:pathLst>
          </a:custGeom>
          <a:blipFill rotWithShape="1">
            <a:blip r:embed="rId3">
              <a:alphaModFix/>
            </a:blip>
            <a:stretch>
              <a:fillRect/>
            </a:stretch>
          </a:blipFill>
          <a:ln>
            <a:noFill/>
          </a:ln>
        </p:spPr>
        <p:txBody>
          <a:bodyPr/>
          <a:lstStyle/>
          <a:p>
            <a:endParaRPr lang="en-DK"/>
          </a:p>
        </p:txBody>
      </p:sp>
      <p:sp>
        <p:nvSpPr>
          <p:cNvPr id="1024" name="Google Shape;1024;p33"/>
          <p:cNvSpPr/>
          <p:nvPr/>
        </p:nvSpPr>
        <p:spPr>
          <a:xfrm rot="10598374" flipH="1">
            <a:off x="-440482" y="-1192452"/>
            <a:ext cx="6576787" cy="2293655"/>
          </a:xfrm>
          <a:custGeom>
            <a:avLst/>
            <a:gdLst/>
            <a:ahLst/>
            <a:cxnLst/>
            <a:rect l="l" t="t" r="r" b="b"/>
            <a:pathLst>
              <a:path w="6576787" h="2293655" extrusionOk="0">
                <a:moveTo>
                  <a:pt x="0" y="2293655"/>
                </a:moveTo>
                <a:lnTo>
                  <a:pt x="6576787" y="2293655"/>
                </a:lnTo>
                <a:lnTo>
                  <a:pt x="6576787" y="0"/>
                </a:lnTo>
                <a:lnTo>
                  <a:pt x="0" y="0"/>
                </a:lnTo>
                <a:lnTo>
                  <a:pt x="0" y="2293655"/>
                </a:lnTo>
                <a:close/>
              </a:path>
            </a:pathLst>
          </a:custGeom>
          <a:blipFill rotWithShape="1">
            <a:blip r:embed="rId3">
              <a:alphaModFix/>
            </a:blip>
            <a:stretch>
              <a:fillRect/>
            </a:stretch>
          </a:blipFill>
          <a:ln>
            <a:noFill/>
          </a:ln>
        </p:spPr>
        <p:txBody>
          <a:bodyPr/>
          <a:lstStyle/>
          <a:p>
            <a:endParaRPr lang="en-DK"/>
          </a:p>
        </p:txBody>
      </p:sp>
      <p:grpSp>
        <p:nvGrpSpPr>
          <p:cNvPr id="1025" name="Google Shape;1025;p33"/>
          <p:cNvGrpSpPr/>
          <p:nvPr/>
        </p:nvGrpSpPr>
        <p:grpSpPr>
          <a:xfrm>
            <a:off x="-1342907" y="9913239"/>
            <a:ext cx="20973813" cy="837562"/>
            <a:chOff x="0" y="-57150"/>
            <a:chExt cx="11607985" cy="463550"/>
          </a:xfrm>
        </p:grpSpPr>
        <p:sp>
          <p:nvSpPr>
            <p:cNvPr id="1026" name="Google Shape;1026;p33"/>
            <p:cNvSpPr/>
            <p:nvPr/>
          </p:nvSpPr>
          <p:spPr>
            <a:xfrm>
              <a:off x="0" y="0"/>
              <a:ext cx="11607985" cy="406400"/>
            </a:xfrm>
            <a:custGeom>
              <a:avLst/>
              <a:gdLst/>
              <a:ahLst/>
              <a:cxnLst/>
              <a:rect l="l" t="t" r="r" b="b"/>
              <a:pathLst>
                <a:path w="11607985" h="406400" extrusionOk="0">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3"/>
            <p:cNvSpPr txBox="1"/>
            <p:nvPr/>
          </p:nvSpPr>
          <p:spPr>
            <a:xfrm>
              <a:off x="0" y="-57150"/>
              <a:ext cx="11607985"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028" name="Google Shape;1028;p33"/>
          <p:cNvGrpSpPr/>
          <p:nvPr/>
        </p:nvGrpSpPr>
        <p:grpSpPr>
          <a:xfrm>
            <a:off x="4131384" y="9913239"/>
            <a:ext cx="10025232" cy="837562"/>
            <a:chOff x="0" y="-57150"/>
            <a:chExt cx="5548478" cy="463550"/>
          </a:xfrm>
        </p:grpSpPr>
        <p:sp>
          <p:nvSpPr>
            <p:cNvPr id="1029" name="Google Shape;1029;p33"/>
            <p:cNvSpPr/>
            <p:nvPr/>
          </p:nvSpPr>
          <p:spPr>
            <a:xfrm>
              <a:off x="0" y="0"/>
              <a:ext cx="5548478" cy="406400"/>
            </a:xfrm>
            <a:custGeom>
              <a:avLst/>
              <a:gdLst/>
              <a:ahLst/>
              <a:cxnLst/>
              <a:rect l="l" t="t" r="r" b="b"/>
              <a:pathLst>
                <a:path w="5548478" h="406400" extrusionOk="0">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3"/>
            <p:cNvSpPr txBox="1"/>
            <p:nvPr/>
          </p:nvSpPr>
          <p:spPr>
            <a:xfrm>
              <a:off x="0" y="-57150"/>
              <a:ext cx="5548478"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031" name="Google Shape;1031;p33"/>
          <p:cNvSpPr/>
          <p:nvPr/>
        </p:nvSpPr>
        <p:spPr>
          <a:xfrm>
            <a:off x="15872215" y="196449"/>
            <a:ext cx="2774170" cy="1664502"/>
          </a:xfrm>
          <a:custGeom>
            <a:avLst/>
            <a:gdLst/>
            <a:ahLst/>
            <a:cxnLst/>
            <a:rect l="l" t="t" r="r" b="b"/>
            <a:pathLst>
              <a:path w="2774170" h="1664502" extrusionOk="0">
                <a:moveTo>
                  <a:pt x="0" y="0"/>
                </a:moveTo>
                <a:lnTo>
                  <a:pt x="2774170" y="0"/>
                </a:lnTo>
                <a:lnTo>
                  <a:pt x="2774170" y="1664502"/>
                </a:lnTo>
                <a:lnTo>
                  <a:pt x="0" y="1664502"/>
                </a:lnTo>
                <a:lnTo>
                  <a:pt x="0" y="0"/>
                </a:lnTo>
                <a:close/>
              </a:path>
            </a:pathLst>
          </a:custGeom>
          <a:blipFill rotWithShape="1">
            <a:blip r:embed="rId4">
              <a:alphaModFix/>
            </a:blip>
            <a:stretch>
              <a:fillRect/>
            </a:stretch>
          </a:blipFill>
          <a:ln>
            <a:noFill/>
          </a:ln>
        </p:spPr>
        <p:txBody>
          <a:bodyPr/>
          <a:lstStyle/>
          <a:p>
            <a:endParaRPr lang="en-DK"/>
          </a:p>
        </p:txBody>
      </p:sp>
      <p:sp>
        <p:nvSpPr>
          <p:cNvPr id="1032" name="Google Shape;1032;p33"/>
          <p:cNvSpPr/>
          <p:nvPr/>
        </p:nvSpPr>
        <p:spPr>
          <a:xfrm>
            <a:off x="1546782" y="3596843"/>
            <a:ext cx="4104513" cy="4114800"/>
          </a:xfrm>
          <a:custGeom>
            <a:avLst/>
            <a:gdLst/>
            <a:ahLst/>
            <a:cxnLst/>
            <a:rect l="l" t="t" r="r" b="b"/>
            <a:pathLst>
              <a:path w="4104513" h="4114800" extrusionOk="0">
                <a:moveTo>
                  <a:pt x="0" y="0"/>
                </a:moveTo>
                <a:lnTo>
                  <a:pt x="4104513" y="0"/>
                </a:lnTo>
                <a:lnTo>
                  <a:pt x="4104513" y="4114800"/>
                </a:lnTo>
                <a:lnTo>
                  <a:pt x="0" y="4114800"/>
                </a:lnTo>
                <a:lnTo>
                  <a:pt x="0" y="0"/>
                </a:lnTo>
                <a:close/>
              </a:path>
            </a:pathLst>
          </a:custGeom>
          <a:blipFill rotWithShape="1">
            <a:blip r:embed="rId5">
              <a:alphaModFix/>
            </a:blip>
            <a:stretch>
              <a:fillRect/>
            </a:stretch>
          </a:blipFill>
          <a:ln>
            <a:noFill/>
          </a:ln>
        </p:spPr>
        <p:txBody>
          <a:bodyPr/>
          <a:lstStyle/>
          <a:p>
            <a:endParaRPr lang="en-DK"/>
          </a:p>
        </p:txBody>
      </p:sp>
      <p:sp>
        <p:nvSpPr>
          <p:cNvPr id="1033" name="Google Shape;1033;p33"/>
          <p:cNvSpPr/>
          <p:nvPr/>
        </p:nvSpPr>
        <p:spPr>
          <a:xfrm>
            <a:off x="6517074" y="3004755"/>
            <a:ext cx="10742226" cy="5867941"/>
          </a:xfrm>
          <a:custGeom>
            <a:avLst/>
            <a:gdLst/>
            <a:ahLst/>
            <a:cxnLst/>
            <a:rect l="l" t="t" r="r" b="b"/>
            <a:pathLst>
              <a:path w="10742226" h="5867941" extrusionOk="0">
                <a:moveTo>
                  <a:pt x="0" y="0"/>
                </a:moveTo>
                <a:lnTo>
                  <a:pt x="10742226" y="0"/>
                </a:lnTo>
                <a:lnTo>
                  <a:pt x="10742226" y="5867941"/>
                </a:lnTo>
                <a:lnTo>
                  <a:pt x="0" y="5867941"/>
                </a:lnTo>
                <a:lnTo>
                  <a:pt x="0" y="0"/>
                </a:lnTo>
                <a:close/>
              </a:path>
            </a:pathLst>
          </a:custGeom>
          <a:blipFill rotWithShape="1">
            <a:blip r:embed="rId6">
              <a:alphaModFix/>
            </a:blip>
            <a:stretch>
              <a:fillRect/>
            </a:stretch>
          </a:blipFill>
          <a:ln>
            <a:noFill/>
          </a:ln>
        </p:spPr>
        <p:txBody>
          <a:bodyPr/>
          <a:lstStyle/>
          <a:p>
            <a:endParaRPr lang="en-DK"/>
          </a:p>
        </p:txBody>
      </p:sp>
      <p:sp>
        <p:nvSpPr>
          <p:cNvPr id="1034" name="Google Shape;1034;p33"/>
          <p:cNvSpPr txBox="1"/>
          <p:nvPr/>
        </p:nvSpPr>
        <p:spPr>
          <a:xfrm>
            <a:off x="6793995" y="3277235"/>
            <a:ext cx="10188300" cy="5444400"/>
          </a:xfrm>
          <a:prstGeom prst="rect">
            <a:avLst/>
          </a:prstGeom>
          <a:noFill/>
          <a:ln>
            <a:noFill/>
          </a:ln>
        </p:spPr>
        <p:txBody>
          <a:bodyPr spcFirstLastPara="1" wrap="square" lIns="0" tIns="0" rIns="0" bIns="0" anchor="t" anchorCtr="0">
            <a:spAutoFit/>
          </a:bodyPr>
          <a:lstStyle/>
          <a:p>
            <a:pPr marL="0" marR="0" lvl="0" indent="0" algn="ctr" rtl="0">
              <a:lnSpc>
                <a:spcPct val="140011"/>
              </a:lnSpc>
              <a:spcBef>
                <a:spcPts val="0"/>
              </a:spcBef>
              <a:spcAft>
                <a:spcPts val="0"/>
              </a:spcAft>
              <a:buNone/>
            </a:pPr>
            <a:r>
              <a:rPr lang="en-US" sz="2899" b="0" i="0" u="none" strike="noStrike" cap="none">
                <a:solidFill>
                  <a:srgbClr val="FFFFFF"/>
                </a:solidFill>
                <a:latin typeface="Open Sans"/>
                <a:ea typeface="Open Sans"/>
                <a:cs typeface="Open Sans"/>
                <a:sym typeface="Open Sans"/>
              </a:rPr>
              <a:t>-Google er kendt for sin </a:t>
            </a:r>
            <a:r>
              <a:rPr lang="en-US" sz="2899" b="1" i="0" u="none" strike="noStrike" cap="none">
                <a:solidFill>
                  <a:srgbClr val="FFFFFF"/>
                </a:solidFill>
                <a:latin typeface="Open Sans"/>
                <a:ea typeface="Open Sans"/>
                <a:cs typeface="Open Sans"/>
                <a:sym typeface="Open Sans"/>
              </a:rPr>
              <a:t>innovative arbejdspladskultur </a:t>
            </a:r>
            <a:r>
              <a:rPr lang="en-US" sz="2899" b="0" i="0" u="none" strike="noStrike" cap="none">
                <a:solidFill>
                  <a:srgbClr val="FFFFFF"/>
                </a:solidFill>
                <a:latin typeface="Open Sans"/>
                <a:ea typeface="Open Sans"/>
                <a:cs typeface="Open Sans"/>
                <a:sym typeface="Open Sans"/>
              </a:rPr>
              <a:t>og sine trivselsprogrammer.</a:t>
            </a:r>
            <a:endParaRPr sz="900"/>
          </a:p>
          <a:p>
            <a:pPr marL="0" marR="0" lvl="0" indent="0" algn="ctr" rtl="0">
              <a:lnSpc>
                <a:spcPct val="140011"/>
              </a:lnSpc>
              <a:spcBef>
                <a:spcPts val="0"/>
              </a:spcBef>
              <a:spcAft>
                <a:spcPts val="0"/>
              </a:spcAft>
              <a:buNone/>
            </a:pPr>
            <a:endParaRPr sz="2899" b="0" i="0" u="none" strike="noStrike" cap="none">
              <a:solidFill>
                <a:srgbClr val="FFFFFF"/>
              </a:solidFill>
              <a:latin typeface="Open Sans"/>
              <a:ea typeface="Open Sans"/>
              <a:cs typeface="Open Sans"/>
              <a:sym typeface="Open Sans"/>
            </a:endParaRPr>
          </a:p>
          <a:p>
            <a:pPr marL="0" marR="0" lvl="0" indent="0" algn="ctr" rtl="0">
              <a:lnSpc>
                <a:spcPct val="140011"/>
              </a:lnSpc>
              <a:spcBef>
                <a:spcPts val="0"/>
              </a:spcBef>
              <a:spcAft>
                <a:spcPts val="0"/>
              </a:spcAft>
              <a:buNone/>
            </a:pPr>
            <a:r>
              <a:rPr lang="en-US" sz="2899" b="0" i="0" u="none" strike="noStrike" cap="none">
                <a:solidFill>
                  <a:srgbClr val="FFFFFF"/>
                </a:solidFill>
                <a:latin typeface="Open Sans"/>
                <a:ea typeface="Open Sans"/>
                <a:cs typeface="Open Sans"/>
                <a:sym typeface="Open Sans"/>
              </a:rPr>
              <a:t>-Trivselsinitiativer har ført til en høj grad af medarbejdertilfredshed og fastholdelse. </a:t>
            </a:r>
            <a:endParaRPr sz="900"/>
          </a:p>
          <a:p>
            <a:pPr marL="0" marR="0" lvl="0" indent="0" algn="ctr" rtl="0">
              <a:lnSpc>
                <a:spcPct val="140011"/>
              </a:lnSpc>
              <a:spcBef>
                <a:spcPts val="0"/>
              </a:spcBef>
              <a:spcAft>
                <a:spcPts val="0"/>
              </a:spcAft>
              <a:buNone/>
            </a:pPr>
            <a:endParaRPr sz="2899" b="0" i="0" u="none" strike="noStrike" cap="none">
              <a:solidFill>
                <a:srgbClr val="FFFFFF"/>
              </a:solidFill>
              <a:latin typeface="Open Sans"/>
              <a:ea typeface="Open Sans"/>
              <a:cs typeface="Open Sans"/>
              <a:sym typeface="Open Sans"/>
            </a:endParaRPr>
          </a:p>
          <a:p>
            <a:pPr marL="0" marR="0" lvl="0" indent="0" algn="ctr" rtl="0">
              <a:lnSpc>
                <a:spcPct val="140011"/>
              </a:lnSpc>
              <a:spcBef>
                <a:spcPts val="0"/>
              </a:spcBef>
              <a:spcAft>
                <a:spcPts val="0"/>
              </a:spcAft>
              <a:buNone/>
            </a:pPr>
            <a:r>
              <a:rPr lang="en-US" sz="2899" b="0" i="0" u="none" strike="noStrike" cap="none">
                <a:solidFill>
                  <a:srgbClr val="FFFFFF"/>
                </a:solidFill>
                <a:latin typeface="Open Sans"/>
                <a:ea typeface="Open Sans"/>
                <a:cs typeface="Open Sans"/>
                <a:sym typeface="Open Sans"/>
              </a:rPr>
              <a:t>-Virksomheden rangerer konsekvent blandt de bedste arbejdspladser i verden og er kendt for sin støttende og innovative kultur.</a:t>
            </a:r>
            <a:endParaRPr sz="2899" b="0" i="0" u="none" strike="noStrike" cap="none">
              <a:solidFill>
                <a:srgbClr val="FFFFFF"/>
              </a:solidFill>
              <a:latin typeface="Open Sans"/>
              <a:ea typeface="Open Sans"/>
              <a:cs typeface="Open Sans"/>
              <a:sym typeface="Open Sans"/>
            </a:endParaRPr>
          </a:p>
        </p:txBody>
      </p:sp>
      <p:sp>
        <p:nvSpPr>
          <p:cNvPr id="1035" name="Google Shape;1035;p33"/>
          <p:cNvSpPr txBox="1"/>
          <p:nvPr/>
        </p:nvSpPr>
        <p:spPr>
          <a:xfrm>
            <a:off x="4808539" y="903049"/>
            <a:ext cx="8670922" cy="768350"/>
          </a:xfrm>
          <a:prstGeom prst="rect">
            <a:avLst/>
          </a:prstGeom>
          <a:noFill/>
          <a:ln>
            <a:noFill/>
          </a:ln>
        </p:spPr>
        <p:txBody>
          <a:bodyPr spcFirstLastPara="1" wrap="square" lIns="0" tIns="0" rIns="0" bIns="0" anchor="t" anchorCtr="0">
            <a:spAutoFit/>
          </a:bodyPr>
          <a:lstStyle/>
          <a:p>
            <a:pPr marL="0" marR="0" lvl="0" indent="0" algn="ctr" rtl="0">
              <a:lnSpc>
                <a:spcPct val="113000"/>
              </a:lnSpc>
              <a:spcBef>
                <a:spcPts val="0"/>
              </a:spcBef>
              <a:spcAft>
                <a:spcPts val="0"/>
              </a:spcAft>
              <a:buNone/>
            </a:pPr>
            <a:r>
              <a:rPr lang="en-US" sz="5000" b="1" i="0" u="none" strike="noStrike" cap="none">
                <a:solidFill>
                  <a:srgbClr val="002C47"/>
                </a:solidFill>
                <a:latin typeface="Poppins"/>
                <a:ea typeface="Poppins"/>
                <a:cs typeface="Poppins"/>
                <a:sym typeface="Poppins"/>
              </a:rPr>
              <a:t>Lektion 6</a:t>
            </a:r>
            <a:endParaRPr/>
          </a:p>
        </p:txBody>
      </p:sp>
      <p:sp>
        <p:nvSpPr>
          <p:cNvPr id="1036" name="Google Shape;1036;p33"/>
          <p:cNvSpPr txBox="1"/>
          <p:nvPr/>
        </p:nvSpPr>
        <p:spPr>
          <a:xfrm>
            <a:off x="2999307" y="1851426"/>
            <a:ext cx="11853207" cy="687705"/>
          </a:xfrm>
          <a:prstGeom prst="rect">
            <a:avLst/>
          </a:prstGeom>
          <a:noFill/>
          <a:ln>
            <a:noFill/>
          </a:ln>
        </p:spPr>
        <p:txBody>
          <a:bodyPr spcFirstLastPara="1" wrap="square" lIns="0" tIns="0" rIns="0" bIns="0" anchor="t" anchorCtr="0">
            <a:spAutoFit/>
          </a:bodyPr>
          <a:lstStyle/>
          <a:p>
            <a:pPr marL="0" marR="0" lvl="0" indent="0" algn="ctr" rtl="0">
              <a:lnSpc>
                <a:spcPct val="113002"/>
              </a:lnSpc>
              <a:spcBef>
                <a:spcPts val="0"/>
              </a:spcBef>
              <a:spcAft>
                <a:spcPts val="0"/>
              </a:spcAft>
              <a:buNone/>
            </a:pPr>
            <a:r>
              <a:rPr lang="en-US" sz="4499" b="0" i="0" u="none" strike="noStrike" cap="none">
                <a:solidFill>
                  <a:srgbClr val="002C47"/>
                </a:solidFill>
                <a:latin typeface="Poppins"/>
                <a:ea typeface="Poppins"/>
                <a:cs typeface="Poppins"/>
                <a:sym typeface="Poppins"/>
              </a:rPr>
              <a:t>CASE STUDIES: GOOGLE</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E8FDE7"/>
        </a:solidFill>
        <a:effectLst/>
      </p:bgPr>
    </p:bg>
    <p:spTree>
      <p:nvGrpSpPr>
        <p:cNvPr id="1" name="Shape 1040"/>
        <p:cNvGrpSpPr/>
        <p:nvPr/>
      </p:nvGrpSpPr>
      <p:grpSpPr>
        <a:xfrm>
          <a:off x="0" y="0"/>
          <a:ext cx="0" cy="0"/>
          <a:chOff x="0" y="0"/>
          <a:chExt cx="0" cy="0"/>
        </a:xfrm>
      </p:grpSpPr>
      <p:sp>
        <p:nvSpPr>
          <p:cNvPr id="1041" name="Google Shape;1041;p34"/>
          <p:cNvSpPr/>
          <p:nvPr/>
        </p:nvSpPr>
        <p:spPr>
          <a:xfrm rot="-10602057">
            <a:off x="12387093" y="-1133853"/>
            <a:ext cx="6240735" cy="2176456"/>
          </a:xfrm>
          <a:custGeom>
            <a:avLst/>
            <a:gdLst/>
            <a:ahLst/>
            <a:cxnLst/>
            <a:rect l="l" t="t" r="r" b="b"/>
            <a:pathLst>
              <a:path w="6240735" h="2176456" extrusionOk="0">
                <a:moveTo>
                  <a:pt x="0" y="0"/>
                </a:moveTo>
                <a:lnTo>
                  <a:pt x="6240735" y="0"/>
                </a:lnTo>
                <a:lnTo>
                  <a:pt x="6240735" y="2176457"/>
                </a:lnTo>
                <a:lnTo>
                  <a:pt x="0" y="2176457"/>
                </a:lnTo>
                <a:lnTo>
                  <a:pt x="0" y="0"/>
                </a:lnTo>
                <a:close/>
              </a:path>
            </a:pathLst>
          </a:custGeom>
          <a:blipFill rotWithShape="1">
            <a:blip r:embed="rId3">
              <a:alphaModFix/>
            </a:blip>
            <a:stretch>
              <a:fillRect/>
            </a:stretch>
          </a:blipFill>
          <a:ln>
            <a:noFill/>
          </a:ln>
        </p:spPr>
        <p:txBody>
          <a:bodyPr/>
          <a:lstStyle/>
          <a:p>
            <a:endParaRPr lang="en-DK"/>
          </a:p>
        </p:txBody>
      </p:sp>
      <p:sp>
        <p:nvSpPr>
          <p:cNvPr id="1042" name="Google Shape;1042;p34"/>
          <p:cNvSpPr/>
          <p:nvPr/>
        </p:nvSpPr>
        <p:spPr>
          <a:xfrm rot="10598374" flipH="1">
            <a:off x="-440482" y="-1192452"/>
            <a:ext cx="6576787" cy="2293655"/>
          </a:xfrm>
          <a:custGeom>
            <a:avLst/>
            <a:gdLst/>
            <a:ahLst/>
            <a:cxnLst/>
            <a:rect l="l" t="t" r="r" b="b"/>
            <a:pathLst>
              <a:path w="6576787" h="2293655" extrusionOk="0">
                <a:moveTo>
                  <a:pt x="0" y="2293655"/>
                </a:moveTo>
                <a:lnTo>
                  <a:pt x="6576787" y="2293655"/>
                </a:lnTo>
                <a:lnTo>
                  <a:pt x="6576787" y="0"/>
                </a:lnTo>
                <a:lnTo>
                  <a:pt x="0" y="0"/>
                </a:lnTo>
                <a:lnTo>
                  <a:pt x="0" y="2293655"/>
                </a:lnTo>
                <a:close/>
              </a:path>
            </a:pathLst>
          </a:custGeom>
          <a:blipFill rotWithShape="1">
            <a:blip r:embed="rId3">
              <a:alphaModFix/>
            </a:blip>
            <a:stretch>
              <a:fillRect/>
            </a:stretch>
          </a:blipFill>
          <a:ln>
            <a:noFill/>
          </a:ln>
        </p:spPr>
        <p:txBody>
          <a:bodyPr/>
          <a:lstStyle/>
          <a:p>
            <a:endParaRPr lang="en-DK"/>
          </a:p>
        </p:txBody>
      </p:sp>
      <p:grpSp>
        <p:nvGrpSpPr>
          <p:cNvPr id="1043" name="Google Shape;1043;p34"/>
          <p:cNvGrpSpPr/>
          <p:nvPr/>
        </p:nvGrpSpPr>
        <p:grpSpPr>
          <a:xfrm>
            <a:off x="-1342907" y="9913239"/>
            <a:ext cx="20973813" cy="837562"/>
            <a:chOff x="0" y="-57150"/>
            <a:chExt cx="11607985" cy="463550"/>
          </a:xfrm>
        </p:grpSpPr>
        <p:sp>
          <p:nvSpPr>
            <p:cNvPr id="1044" name="Google Shape;1044;p34"/>
            <p:cNvSpPr/>
            <p:nvPr/>
          </p:nvSpPr>
          <p:spPr>
            <a:xfrm>
              <a:off x="0" y="0"/>
              <a:ext cx="11607985" cy="406400"/>
            </a:xfrm>
            <a:custGeom>
              <a:avLst/>
              <a:gdLst/>
              <a:ahLst/>
              <a:cxnLst/>
              <a:rect l="l" t="t" r="r" b="b"/>
              <a:pathLst>
                <a:path w="11607985" h="406400" extrusionOk="0">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4"/>
            <p:cNvSpPr txBox="1"/>
            <p:nvPr/>
          </p:nvSpPr>
          <p:spPr>
            <a:xfrm>
              <a:off x="0" y="-57150"/>
              <a:ext cx="11607985"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046" name="Google Shape;1046;p34"/>
          <p:cNvGrpSpPr/>
          <p:nvPr/>
        </p:nvGrpSpPr>
        <p:grpSpPr>
          <a:xfrm>
            <a:off x="4131384" y="9913239"/>
            <a:ext cx="10025232" cy="837562"/>
            <a:chOff x="0" y="-57150"/>
            <a:chExt cx="5548478" cy="463550"/>
          </a:xfrm>
        </p:grpSpPr>
        <p:sp>
          <p:nvSpPr>
            <p:cNvPr id="1047" name="Google Shape;1047;p34"/>
            <p:cNvSpPr/>
            <p:nvPr/>
          </p:nvSpPr>
          <p:spPr>
            <a:xfrm>
              <a:off x="0" y="0"/>
              <a:ext cx="5548478" cy="406400"/>
            </a:xfrm>
            <a:custGeom>
              <a:avLst/>
              <a:gdLst/>
              <a:ahLst/>
              <a:cxnLst/>
              <a:rect l="l" t="t" r="r" b="b"/>
              <a:pathLst>
                <a:path w="5548478" h="406400" extrusionOk="0">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4"/>
            <p:cNvSpPr txBox="1"/>
            <p:nvPr/>
          </p:nvSpPr>
          <p:spPr>
            <a:xfrm>
              <a:off x="0" y="-57150"/>
              <a:ext cx="5548478"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049" name="Google Shape;1049;p34"/>
          <p:cNvSpPr/>
          <p:nvPr/>
        </p:nvSpPr>
        <p:spPr>
          <a:xfrm>
            <a:off x="15872215" y="196449"/>
            <a:ext cx="2774170" cy="1664502"/>
          </a:xfrm>
          <a:custGeom>
            <a:avLst/>
            <a:gdLst/>
            <a:ahLst/>
            <a:cxnLst/>
            <a:rect l="l" t="t" r="r" b="b"/>
            <a:pathLst>
              <a:path w="2774170" h="1664502" extrusionOk="0">
                <a:moveTo>
                  <a:pt x="0" y="0"/>
                </a:moveTo>
                <a:lnTo>
                  <a:pt x="2774170" y="0"/>
                </a:lnTo>
                <a:lnTo>
                  <a:pt x="2774170" y="1664502"/>
                </a:lnTo>
                <a:lnTo>
                  <a:pt x="0" y="1664502"/>
                </a:lnTo>
                <a:lnTo>
                  <a:pt x="0" y="0"/>
                </a:lnTo>
                <a:close/>
              </a:path>
            </a:pathLst>
          </a:custGeom>
          <a:blipFill rotWithShape="1">
            <a:blip r:embed="rId4">
              <a:alphaModFix/>
            </a:blip>
            <a:stretch>
              <a:fillRect/>
            </a:stretch>
          </a:blipFill>
          <a:ln>
            <a:noFill/>
          </a:ln>
        </p:spPr>
        <p:txBody>
          <a:bodyPr/>
          <a:lstStyle/>
          <a:p>
            <a:endParaRPr lang="en-DK"/>
          </a:p>
        </p:txBody>
      </p:sp>
      <p:sp>
        <p:nvSpPr>
          <p:cNvPr id="1050" name="Google Shape;1050;p34"/>
          <p:cNvSpPr/>
          <p:nvPr/>
        </p:nvSpPr>
        <p:spPr>
          <a:xfrm>
            <a:off x="7404077" y="4752167"/>
            <a:ext cx="3043668" cy="3051296"/>
          </a:xfrm>
          <a:custGeom>
            <a:avLst/>
            <a:gdLst/>
            <a:ahLst/>
            <a:cxnLst/>
            <a:rect l="l" t="t" r="r" b="b"/>
            <a:pathLst>
              <a:path w="3043668" h="3051296" extrusionOk="0">
                <a:moveTo>
                  <a:pt x="0" y="0"/>
                </a:moveTo>
                <a:lnTo>
                  <a:pt x="3043667" y="0"/>
                </a:lnTo>
                <a:lnTo>
                  <a:pt x="3043667" y="3051296"/>
                </a:lnTo>
                <a:lnTo>
                  <a:pt x="0" y="3051296"/>
                </a:lnTo>
                <a:lnTo>
                  <a:pt x="0" y="0"/>
                </a:lnTo>
                <a:close/>
              </a:path>
            </a:pathLst>
          </a:custGeom>
          <a:blipFill rotWithShape="1">
            <a:blip r:embed="rId5">
              <a:alphaModFix/>
            </a:blip>
            <a:stretch>
              <a:fillRect/>
            </a:stretch>
          </a:blipFill>
          <a:ln>
            <a:noFill/>
          </a:ln>
        </p:spPr>
        <p:txBody>
          <a:bodyPr/>
          <a:lstStyle/>
          <a:p>
            <a:endParaRPr lang="en-DK"/>
          </a:p>
        </p:txBody>
      </p:sp>
      <p:grpSp>
        <p:nvGrpSpPr>
          <p:cNvPr id="1051" name="Google Shape;1051;p34"/>
          <p:cNvGrpSpPr/>
          <p:nvPr/>
        </p:nvGrpSpPr>
        <p:grpSpPr>
          <a:xfrm>
            <a:off x="561395" y="3894634"/>
            <a:ext cx="6261077" cy="2280740"/>
            <a:chOff x="0" y="-57150"/>
            <a:chExt cx="1649008" cy="600689"/>
          </a:xfrm>
        </p:grpSpPr>
        <p:sp>
          <p:nvSpPr>
            <p:cNvPr id="1052" name="Google Shape;1052;p34"/>
            <p:cNvSpPr/>
            <p:nvPr/>
          </p:nvSpPr>
          <p:spPr>
            <a:xfrm>
              <a:off x="0" y="0"/>
              <a:ext cx="1649008" cy="543539"/>
            </a:xfrm>
            <a:custGeom>
              <a:avLst/>
              <a:gdLst/>
              <a:ahLst/>
              <a:cxnLst/>
              <a:rect l="l" t="t" r="r" b="b"/>
              <a:pathLst>
                <a:path w="1649008" h="543539" extrusionOk="0">
                  <a:moveTo>
                    <a:pt x="63062" y="0"/>
                  </a:moveTo>
                  <a:lnTo>
                    <a:pt x="1585946" y="0"/>
                  </a:lnTo>
                  <a:cubicBezTo>
                    <a:pt x="1602671" y="0"/>
                    <a:pt x="1618711" y="6644"/>
                    <a:pt x="1630537" y="18471"/>
                  </a:cubicBezTo>
                  <a:cubicBezTo>
                    <a:pt x="1642364" y="30297"/>
                    <a:pt x="1649008" y="46337"/>
                    <a:pt x="1649008" y="63062"/>
                  </a:cubicBezTo>
                  <a:lnTo>
                    <a:pt x="1649008" y="480477"/>
                  </a:lnTo>
                  <a:cubicBezTo>
                    <a:pt x="1649008" y="515305"/>
                    <a:pt x="1620774" y="543539"/>
                    <a:pt x="1585946" y="543539"/>
                  </a:cubicBezTo>
                  <a:lnTo>
                    <a:pt x="63062" y="543539"/>
                  </a:lnTo>
                  <a:cubicBezTo>
                    <a:pt x="46337" y="543539"/>
                    <a:pt x="30297" y="536895"/>
                    <a:pt x="18471" y="525068"/>
                  </a:cubicBezTo>
                  <a:cubicBezTo>
                    <a:pt x="6644" y="513242"/>
                    <a:pt x="0" y="497202"/>
                    <a:pt x="0" y="480477"/>
                  </a:cubicBezTo>
                  <a:lnTo>
                    <a:pt x="0" y="63062"/>
                  </a:lnTo>
                  <a:cubicBezTo>
                    <a:pt x="0" y="46337"/>
                    <a:pt x="6644" y="30297"/>
                    <a:pt x="18471" y="18471"/>
                  </a:cubicBezTo>
                  <a:cubicBezTo>
                    <a:pt x="30297" y="6644"/>
                    <a:pt x="46337" y="0"/>
                    <a:pt x="63062" y="0"/>
                  </a:cubicBezTo>
                  <a:close/>
                </a:path>
              </a:pathLst>
            </a:custGeom>
            <a:solidFill>
              <a:srgbClr val="FF5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4"/>
            <p:cNvSpPr txBox="1"/>
            <p:nvPr/>
          </p:nvSpPr>
          <p:spPr>
            <a:xfrm>
              <a:off x="0" y="-57150"/>
              <a:ext cx="1649008" cy="600689"/>
            </a:xfrm>
            <a:prstGeom prst="rect">
              <a:avLst/>
            </a:prstGeom>
            <a:noFill/>
            <a:ln>
              <a:noFill/>
            </a:ln>
          </p:spPr>
          <p:txBody>
            <a:bodyPr spcFirstLastPara="1" wrap="square" lIns="50800" tIns="50800" rIns="50800" bIns="50800" anchor="ctr" anchorCtr="0">
              <a:noAutofit/>
            </a:bodyPr>
            <a:lstStyle/>
            <a:p>
              <a:pPr marL="0" marR="0" lvl="0" indent="0" algn="ctr" rtl="0">
                <a:lnSpc>
                  <a:spcPct val="140021"/>
                </a:lnSpc>
                <a:spcBef>
                  <a:spcPts val="0"/>
                </a:spcBef>
                <a:spcAft>
                  <a:spcPts val="0"/>
                </a:spcAft>
                <a:buNone/>
              </a:pPr>
              <a:r>
                <a:rPr lang="en-US" sz="1899" b="1" i="0" u="sng" strike="noStrike" cap="none">
                  <a:solidFill>
                    <a:srgbClr val="FFFFFF"/>
                  </a:solidFill>
                  <a:latin typeface="Poppins"/>
                  <a:ea typeface="Poppins"/>
                  <a:cs typeface="Poppins"/>
                  <a:sym typeface="Poppins"/>
                </a:rPr>
                <a:t>FYSISK VELBEFINDENDE</a:t>
              </a:r>
              <a:endParaRPr sz="1899" b="1" i="0" u="sng" strike="noStrike" cap="none">
                <a:solidFill>
                  <a:srgbClr val="FFFFFF"/>
                </a:solidFill>
                <a:latin typeface="Poppins"/>
                <a:ea typeface="Poppins"/>
                <a:cs typeface="Poppins"/>
                <a:sym typeface="Poppins"/>
              </a:endParaRPr>
            </a:p>
            <a:p>
              <a:pPr marL="410209" marR="0" lvl="1" indent="-205105" algn="l" rtl="0">
                <a:lnSpc>
                  <a:spcPct val="140021"/>
                </a:lnSpc>
                <a:spcBef>
                  <a:spcPts val="0"/>
                </a:spcBef>
                <a:spcAft>
                  <a:spcPts val="0"/>
                </a:spcAft>
                <a:buClr>
                  <a:srgbClr val="FFFFFF"/>
                </a:buClr>
                <a:buSzPts val="1899"/>
                <a:buFont typeface="Arial"/>
                <a:buChar char="•"/>
              </a:pPr>
              <a:r>
                <a:rPr lang="en-US" sz="1899" b="0" i="0" u="none" strike="noStrike" cap="none">
                  <a:solidFill>
                    <a:srgbClr val="FFFFFF"/>
                  </a:solidFill>
                  <a:latin typeface="Poppins"/>
                  <a:ea typeface="Poppins"/>
                  <a:cs typeface="Poppins"/>
                  <a:sym typeface="Poppins"/>
                </a:rPr>
                <a:t>Topmoderne træningsfaciliteter</a:t>
              </a:r>
              <a:endParaRPr/>
            </a:p>
            <a:p>
              <a:pPr marL="410209" marR="0" lvl="1" indent="-205105" algn="l" rtl="0">
                <a:lnSpc>
                  <a:spcPct val="140021"/>
                </a:lnSpc>
                <a:spcBef>
                  <a:spcPts val="0"/>
                </a:spcBef>
                <a:spcAft>
                  <a:spcPts val="0"/>
                </a:spcAft>
                <a:buClr>
                  <a:srgbClr val="FFFFFF"/>
                </a:buClr>
                <a:buSzPts val="1899"/>
                <a:buFont typeface="Arial"/>
                <a:buChar char="•"/>
              </a:pPr>
              <a:r>
                <a:rPr lang="en-US" sz="1899" b="0" i="0" u="none" strike="noStrike" cap="none">
                  <a:solidFill>
                    <a:srgbClr val="FFFFFF"/>
                  </a:solidFill>
                  <a:latin typeface="Poppins"/>
                  <a:ea typeface="Poppins"/>
                  <a:cs typeface="Poppins"/>
                  <a:sym typeface="Poppins"/>
                </a:rPr>
                <a:t>Wellness-programmer</a:t>
              </a:r>
              <a:endParaRPr/>
            </a:p>
            <a:p>
              <a:pPr marL="410209" marR="0" lvl="1" indent="-205105" algn="l" rtl="0">
                <a:lnSpc>
                  <a:spcPct val="140021"/>
                </a:lnSpc>
                <a:spcBef>
                  <a:spcPts val="0"/>
                </a:spcBef>
                <a:spcAft>
                  <a:spcPts val="0"/>
                </a:spcAft>
                <a:buClr>
                  <a:srgbClr val="FFFFFF"/>
                </a:buClr>
                <a:buSzPts val="1899"/>
                <a:buFont typeface="Arial"/>
                <a:buChar char="•"/>
              </a:pPr>
              <a:r>
                <a:rPr lang="en-US" sz="1899" b="0" i="0" u="none" strike="noStrike" cap="none">
                  <a:solidFill>
                    <a:srgbClr val="FFFFFF"/>
                  </a:solidFill>
                  <a:latin typeface="Poppins"/>
                  <a:ea typeface="Poppins"/>
                  <a:cs typeface="Poppins"/>
                  <a:sym typeface="Poppins"/>
                </a:rPr>
                <a:t>Rekreative områder og vandrestier</a:t>
              </a:r>
              <a:endParaRPr/>
            </a:p>
          </p:txBody>
        </p:sp>
      </p:grpSp>
      <p:sp>
        <p:nvSpPr>
          <p:cNvPr id="1054" name="Google Shape;1054;p34"/>
          <p:cNvSpPr txBox="1"/>
          <p:nvPr/>
        </p:nvSpPr>
        <p:spPr>
          <a:xfrm>
            <a:off x="4590449" y="832561"/>
            <a:ext cx="8670922" cy="766091"/>
          </a:xfrm>
          <a:prstGeom prst="rect">
            <a:avLst/>
          </a:prstGeom>
          <a:noFill/>
          <a:ln>
            <a:noFill/>
          </a:ln>
        </p:spPr>
        <p:txBody>
          <a:bodyPr spcFirstLastPara="1" wrap="square" lIns="0" tIns="0" rIns="0" bIns="0" anchor="t" anchorCtr="0">
            <a:spAutoFit/>
          </a:bodyPr>
          <a:lstStyle/>
          <a:p>
            <a:pPr marL="0" marR="0" lvl="1" indent="0" algn="ctr" rtl="0">
              <a:lnSpc>
                <a:spcPct val="113000"/>
              </a:lnSpc>
              <a:spcBef>
                <a:spcPts val="0"/>
              </a:spcBef>
              <a:spcAft>
                <a:spcPts val="0"/>
              </a:spcAft>
              <a:buNone/>
            </a:pPr>
            <a:r>
              <a:rPr lang="en-US" sz="5000" b="1" i="0" u="none" strike="noStrike" cap="none">
                <a:solidFill>
                  <a:srgbClr val="002C47"/>
                </a:solidFill>
                <a:latin typeface="Poppins"/>
                <a:ea typeface="Poppins"/>
                <a:cs typeface="Poppins"/>
                <a:sym typeface="Poppins"/>
              </a:rPr>
              <a:t>Lektion 6</a:t>
            </a:r>
            <a:endParaRPr/>
          </a:p>
        </p:txBody>
      </p:sp>
      <p:sp>
        <p:nvSpPr>
          <p:cNvPr id="1055" name="Google Shape;1055;p34"/>
          <p:cNvSpPr txBox="1"/>
          <p:nvPr/>
        </p:nvSpPr>
        <p:spPr>
          <a:xfrm>
            <a:off x="2999307" y="1851426"/>
            <a:ext cx="11853207" cy="687705"/>
          </a:xfrm>
          <a:prstGeom prst="rect">
            <a:avLst/>
          </a:prstGeom>
          <a:noFill/>
          <a:ln>
            <a:noFill/>
          </a:ln>
        </p:spPr>
        <p:txBody>
          <a:bodyPr spcFirstLastPara="1" wrap="square" lIns="0" tIns="0" rIns="0" bIns="0" anchor="t" anchorCtr="0">
            <a:spAutoFit/>
          </a:bodyPr>
          <a:lstStyle/>
          <a:p>
            <a:pPr marL="0" marR="0" lvl="0" indent="0" algn="ctr" rtl="0">
              <a:lnSpc>
                <a:spcPct val="113002"/>
              </a:lnSpc>
              <a:spcBef>
                <a:spcPts val="0"/>
              </a:spcBef>
              <a:spcAft>
                <a:spcPts val="0"/>
              </a:spcAft>
              <a:buNone/>
            </a:pPr>
            <a:r>
              <a:rPr lang="en-US" sz="4499" b="0" i="0" u="none" strike="noStrike" cap="none">
                <a:solidFill>
                  <a:srgbClr val="002C47"/>
                </a:solidFill>
                <a:latin typeface="Poppins"/>
                <a:ea typeface="Poppins"/>
                <a:cs typeface="Poppins"/>
                <a:sym typeface="Poppins"/>
              </a:rPr>
              <a:t>CASE STUDIES: GOOGLE</a:t>
            </a:r>
            <a:endParaRPr/>
          </a:p>
        </p:txBody>
      </p:sp>
      <p:sp>
        <p:nvSpPr>
          <p:cNvPr id="1056" name="Google Shape;1056;p34"/>
          <p:cNvSpPr txBox="1"/>
          <p:nvPr/>
        </p:nvSpPr>
        <p:spPr>
          <a:xfrm>
            <a:off x="3346917" y="2653431"/>
            <a:ext cx="11594166" cy="614506"/>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None/>
            </a:pPr>
            <a:r>
              <a:rPr lang="en-US" sz="3632" b="1" i="0" u="sng" strike="noStrike" cap="none">
                <a:solidFill>
                  <a:srgbClr val="5B846D"/>
                </a:solidFill>
                <a:latin typeface="Open Sans"/>
                <a:ea typeface="Open Sans"/>
                <a:cs typeface="Open Sans"/>
                <a:sym typeface="Open Sans"/>
              </a:rPr>
              <a:t>Nøglekomponenter i Googles trivselsprogrammer</a:t>
            </a:r>
            <a:endParaRPr/>
          </a:p>
        </p:txBody>
      </p:sp>
      <p:grpSp>
        <p:nvGrpSpPr>
          <p:cNvPr id="1057" name="Google Shape;1057;p34"/>
          <p:cNvGrpSpPr/>
          <p:nvPr/>
        </p:nvGrpSpPr>
        <p:grpSpPr>
          <a:xfrm>
            <a:off x="561395" y="6529884"/>
            <a:ext cx="6261077" cy="2280740"/>
            <a:chOff x="0" y="-57150"/>
            <a:chExt cx="1649008" cy="600689"/>
          </a:xfrm>
        </p:grpSpPr>
        <p:sp>
          <p:nvSpPr>
            <p:cNvPr id="1058" name="Google Shape;1058;p34"/>
            <p:cNvSpPr/>
            <p:nvPr/>
          </p:nvSpPr>
          <p:spPr>
            <a:xfrm>
              <a:off x="0" y="0"/>
              <a:ext cx="1649008" cy="543539"/>
            </a:xfrm>
            <a:custGeom>
              <a:avLst/>
              <a:gdLst/>
              <a:ahLst/>
              <a:cxnLst/>
              <a:rect l="l" t="t" r="r" b="b"/>
              <a:pathLst>
                <a:path w="1649008" h="543539" extrusionOk="0">
                  <a:moveTo>
                    <a:pt x="63062" y="0"/>
                  </a:moveTo>
                  <a:lnTo>
                    <a:pt x="1585946" y="0"/>
                  </a:lnTo>
                  <a:cubicBezTo>
                    <a:pt x="1602671" y="0"/>
                    <a:pt x="1618711" y="6644"/>
                    <a:pt x="1630537" y="18471"/>
                  </a:cubicBezTo>
                  <a:cubicBezTo>
                    <a:pt x="1642364" y="30297"/>
                    <a:pt x="1649008" y="46337"/>
                    <a:pt x="1649008" y="63062"/>
                  </a:cubicBezTo>
                  <a:lnTo>
                    <a:pt x="1649008" y="480477"/>
                  </a:lnTo>
                  <a:cubicBezTo>
                    <a:pt x="1649008" y="515305"/>
                    <a:pt x="1620774" y="543539"/>
                    <a:pt x="1585946" y="543539"/>
                  </a:cubicBezTo>
                  <a:lnTo>
                    <a:pt x="63062" y="543539"/>
                  </a:lnTo>
                  <a:cubicBezTo>
                    <a:pt x="46337" y="543539"/>
                    <a:pt x="30297" y="536895"/>
                    <a:pt x="18471" y="525068"/>
                  </a:cubicBezTo>
                  <a:cubicBezTo>
                    <a:pt x="6644" y="513242"/>
                    <a:pt x="0" y="497202"/>
                    <a:pt x="0" y="480477"/>
                  </a:cubicBezTo>
                  <a:lnTo>
                    <a:pt x="0" y="63062"/>
                  </a:lnTo>
                  <a:cubicBezTo>
                    <a:pt x="0" y="46337"/>
                    <a:pt x="6644" y="30297"/>
                    <a:pt x="18471" y="18471"/>
                  </a:cubicBezTo>
                  <a:cubicBezTo>
                    <a:pt x="30297" y="6644"/>
                    <a:pt x="46337" y="0"/>
                    <a:pt x="63062" y="0"/>
                  </a:cubicBezTo>
                  <a:close/>
                </a:path>
              </a:pathLst>
            </a:custGeom>
            <a:solidFill>
              <a:srgbClr val="F8E6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4"/>
            <p:cNvSpPr txBox="1"/>
            <p:nvPr/>
          </p:nvSpPr>
          <p:spPr>
            <a:xfrm>
              <a:off x="0" y="-57150"/>
              <a:ext cx="1649008" cy="600689"/>
            </a:xfrm>
            <a:prstGeom prst="rect">
              <a:avLst/>
            </a:prstGeom>
            <a:noFill/>
            <a:ln>
              <a:noFill/>
            </a:ln>
          </p:spPr>
          <p:txBody>
            <a:bodyPr spcFirstLastPara="1" wrap="square" lIns="50800" tIns="50800" rIns="50800" bIns="50800" anchor="ctr" anchorCtr="0">
              <a:noAutofit/>
            </a:bodyPr>
            <a:lstStyle/>
            <a:p>
              <a:pPr marL="0" marR="0" lvl="0" indent="0" algn="ctr" rtl="0">
                <a:lnSpc>
                  <a:spcPct val="140021"/>
                </a:lnSpc>
                <a:spcBef>
                  <a:spcPts val="0"/>
                </a:spcBef>
                <a:spcAft>
                  <a:spcPts val="0"/>
                </a:spcAft>
                <a:buNone/>
              </a:pPr>
              <a:r>
                <a:rPr lang="en-US" sz="1899" b="1" i="0" u="sng" strike="noStrike" cap="none">
                  <a:solidFill>
                    <a:srgbClr val="000000"/>
                  </a:solidFill>
                  <a:latin typeface="Poppins"/>
                  <a:ea typeface="Poppins"/>
                  <a:cs typeface="Poppins"/>
                  <a:sym typeface="Poppins"/>
                </a:rPr>
                <a:t>STØTTE TIL MENTAL SUNDHED</a:t>
              </a:r>
              <a:endParaRPr sz="1899" b="1" i="0" u="sng" strike="noStrike" cap="none">
                <a:solidFill>
                  <a:srgbClr val="000000"/>
                </a:solidFill>
                <a:latin typeface="Poppins"/>
                <a:ea typeface="Poppins"/>
                <a:cs typeface="Poppins"/>
                <a:sym typeface="Poppins"/>
              </a:endParaRPr>
            </a:p>
            <a:p>
              <a:pPr marL="410209" marR="0" lvl="1" indent="-205105" algn="l" rtl="0">
                <a:lnSpc>
                  <a:spcPct val="140021"/>
                </a:lnSpc>
                <a:spcBef>
                  <a:spcPts val="0"/>
                </a:spcBef>
                <a:spcAft>
                  <a:spcPts val="0"/>
                </a:spcAft>
                <a:buClr>
                  <a:srgbClr val="000000"/>
                </a:buClr>
                <a:buSzPts val="1899"/>
                <a:buFont typeface="Arial"/>
                <a:buChar char="•"/>
              </a:pPr>
              <a:r>
                <a:rPr lang="en-US" sz="1899" b="0" i="0" u="none" strike="noStrike" cap="none">
                  <a:solidFill>
                    <a:srgbClr val="000000"/>
                  </a:solidFill>
                  <a:latin typeface="Poppins"/>
                  <a:ea typeface="Poppins"/>
                  <a:cs typeface="Poppins"/>
                  <a:sym typeface="Poppins"/>
                </a:rPr>
                <a:t>Rådgivningstjenester</a:t>
              </a:r>
              <a:endParaRPr/>
            </a:p>
            <a:p>
              <a:pPr marL="410209" marR="0" lvl="1" indent="-205105" algn="l" rtl="0">
                <a:lnSpc>
                  <a:spcPct val="140021"/>
                </a:lnSpc>
                <a:spcBef>
                  <a:spcPts val="0"/>
                </a:spcBef>
                <a:spcAft>
                  <a:spcPts val="0"/>
                </a:spcAft>
                <a:buClr>
                  <a:srgbClr val="000000"/>
                </a:buClr>
                <a:buSzPts val="1899"/>
                <a:buFont typeface="Arial"/>
                <a:buChar char="•"/>
              </a:pPr>
              <a:r>
                <a:rPr lang="en-US" sz="1899" b="0" i="0" u="none" strike="noStrike" cap="none">
                  <a:solidFill>
                    <a:srgbClr val="000000"/>
                  </a:solidFill>
                  <a:latin typeface="Poppins"/>
                  <a:ea typeface="Poppins"/>
                  <a:cs typeface="Poppins"/>
                  <a:sym typeface="Poppins"/>
                </a:rPr>
                <a:t>Workshops om stresshåndtering</a:t>
              </a:r>
              <a:endParaRPr/>
            </a:p>
            <a:p>
              <a:pPr marL="410209" marR="0" lvl="1" indent="-205105" algn="l" rtl="0">
                <a:lnSpc>
                  <a:spcPct val="140021"/>
                </a:lnSpc>
                <a:spcBef>
                  <a:spcPts val="0"/>
                </a:spcBef>
                <a:spcAft>
                  <a:spcPts val="0"/>
                </a:spcAft>
                <a:buClr>
                  <a:srgbClr val="000000"/>
                </a:buClr>
                <a:buSzPts val="1899"/>
                <a:buFont typeface="Arial"/>
                <a:buChar char="•"/>
              </a:pPr>
              <a:r>
                <a:rPr lang="en-US" sz="1899" b="0" i="0" u="none" strike="noStrike" cap="none">
                  <a:solidFill>
                    <a:srgbClr val="000000"/>
                  </a:solidFill>
                  <a:latin typeface="Poppins"/>
                  <a:ea typeface="Poppins"/>
                  <a:cs typeface="Poppins"/>
                  <a:sym typeface="Poppins"/>
                </a:rPr>
                <a:t>Dage om mental sundhed</a:t>
              </a:r>
              <a:endParaRPr/>
            </a:p>
            <a:p>
              <a:pPr marL="410209" marR="0" lvl="1" indent="-205105" algn="l" rtl="0">
                <a:lnSpc>
                  <a:spcPct val="140021"/>
                </a:lnSpc>
                <a:spcBef>
                  <a:spcPts val="0"/>
                </a:spcBef>
                <a:spcAft>
                  <a:spcPts val="0"/>
                </a:spcAft>
                <a:buClr>
                  <a:srgbClr val="000000"/>
                </a:buClr>
                <a:buSzPts val="1899"/>
                <a:buFont typeface="Arial"/>
                <a:buChar char="•"/>
              </a:pPr>
              <a:r>
                <a:rPr lang="en-US" sz="1899" b="0" i="0" u="none" strike="noStrike" cap="none">
                  <a:solidFill>
                    <a:srgbClr val="000000"/>
                  </a:solidFill>
                  <a:latin typeface="Poppins"/>
                  <a:ea typeface="Poppins"/>
                  <a:cs typeface="Poppins"/>
                  <a:sym typeface="Poppins"/>
                </a:rPr>
                <a:t>Mindfulness-programmer</a:t>
              </a:r>
              <a:endParaRPr/>
            </a:p>
          </p:txBody>
        </p:sp>
      </p:grpSp>
      <p:grpSp>
        <p:nvGrpSpPr>
          <p:cNvPr id="1060" name="Google Shape;1060;p34"/>
          <p:cNvGrpSpPr/>
          <p:nvPr/>
        </p:nvGrpSpPr>
        <p:grpSpPr>
          <a:xfrm>
            <a:off x="11028769" y="3894634"/>
            <a:ext cx="6261077" cy="2280740"/>
            <a:chOff x="0" y="-57150"/>
            <a:chExt cx="1649008" cy="600689"/>
          </a:xfrm>
        </p:grpSpPr>
        <p:sp>
          <p:nvSpPr>
            <p:cNvPr id="1061" name="Google Shape;1061;p34"/>
            <p:cNvSpPr/>
            <p:nvPr/>
          </p:nvSpPr>
          <p:spPr>
            <a:xfrm>
              <a:off x="0" y="0"/>
              <a:ext cx="1649008" cy="543539"/>
            </a:xfrm>
            <a:custGeom>
              <a:avLst/>
              <a:gdLst/>
              <a:ahLst/>
              <a:cxnLst/>
              <a:rect l="l" t="t" r="r" b="b"/>
              <a:pathLst>
                <a:path w="1649008" h="543539" extrusionOk="0">
                  <a:moveTo>
                    <a:pt x="63062" y="0"/>
                  </a:moveTo>
                  <a:lnTo>
                    <a:pt x="1585946" y="0"/>
                  </a:lnTo>
                  <a:cubicBezTo>
                    <a:pt x="1602671" y="0"/>
                    <a:pt x="1618711" y="6644"/>
                    <a:pt x="1630537" y="18471"/>
                  </a:cubicBezTo>
                  <a:cubicBezTo>
                    <a:pt x="1642364" y="30297"/>
                    <a:pt x="1649008" y="46337"/>
                    <a:pt x="1649008" y="63062"/>
                  </a:cubicBezTo>
                  <a:lnTo>
                    <a:pt x="1649008" y="480477"/>
                  </a:lnTo>
                  <a:cubicBezTo>
                    <a:pt x="1649008" y="515305"/>
                    <a:pt x="1620774" y="543539"/>
                    <a:pt x="1585946" y="543539"/>
                  </a:cubicBezTo>
                  <a:lnTo>
                    <a:pt x="63062" y="543539"/>
                  </a:lnTo>
                  <a:cubicBezTo>
                    <a:pt x="46337" y="543539"/>
                    <a:pt x="30297" y="536895"/>
                    <a:pt x="18471" y="525068"/>
                  </a:cubicBezTo>
                  <a:cubicBezTo>
                    <a:pt x="6644" y="513242"/>
                    <a:pt x="0" y="497202"/>
                    <a:pt x="0" y="480477"/>
                  </a:cubicBezTo>
                  <a:lnTo>
                    <a:pt x="0" y="63062"/>
                  </a:lnTo>
                  <a:cubicBezTo>
                    <a:pt x="0" y="46337"/>
                    <a:pt x="6644" y="30297"/>
                    <a:pt x="18471" y="18471"/>
                  </a:cubicBezTo>
                  <a:cubicBezTo>
                    <a:pt x="30297" y="6644"/>
                    <a:pt x="46337" y="0"/>
                    <a:pt x="63062" y="0"/>
                  </a:cubicBezTo>
                  <a:close/>
                </a:path>
              </a:pathLst>
            </a:custGeom>
            <a:solidFill>
              <a:srgbClr val="0E8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4"/>
            <p:cNvSpPr txBox="1"/>
            <p:nvPr/>
          </p:nvSpPr>
          <p:spPr>
            <a:xfrm>
              <a:off x="0" y="-57150"/>
              <a:ext cx="1649008" cy="600689"/>
            </a:xfrm>
            <a:prstGeom prst="rect">
              <a:avLst/>
            </a:prstGeom>
            <a:noFill/>
            <a:ln>
              <a:noFill/>
            </a:ln>
          </p:spPr>
          <p:txBody>
            <a:bodyPr spcFirstLastPara="1" wrap="square" lIns="50800" tIns="50800" rIns="50800" bIns="50800" anchor="ctr" anchorCtr="0">
              <a:noAutofit/>
            </a:bodyPr>
            <a:lstStyle/>
            <a:p>
              <a:pPr marL="0" marR="0" lvl="0" indent="0" algn="ctr" rtl="0">
                <a:lnSpc>
                  <a:spcPct val="140021"/>
                </a:lnSpc>
                <a:spcBef>
                  <a:spcPts val="0"/>
                </a:spcBef>
                <a:spcAft>
                  <a:spcPts val="0"/>
                </a:spcAft>
                <a:buNone/>
              </a:pPr>
              <a:r>
                <a:rPr lang="en-US" sz="1899" b="1" i="0" u="sng" strike="noStrike" cap="none">
                  <a:solidFill>
                    <a:srgbClr val="FFFFFF"/>
                  </a:solidFill>
                  <a:latin typeface="Poppins"/>
                  <a:ea typeface="Poppins"/>
                  <a:cs typeface="Poppins"/>
                  <a:sym typeface="Poppins"/>
                </a:rPr>
                <a:t>SOCIAL TRIVSEL</a:t>
              </a:r>
              <a:endParaRPr sz="1899" b="1" i="0" u="sng" strike="noStrike" cap="none">
                <a:solidFill>
                  <a:srgbClr val="FFFFFF"/>
                </a:solidFill>
                <a:latin typeface="Poppins"/>
                <a:ea typeface="Poppins"/>
                <a:cs typeface="Poppins"/>
                <a:sym typeface="Poppins"/>
              </a:endParaRPr>
            </a:p>
            <a:p>
              <a:pPr marL="410209" marR="0" lvl="1" indent="-205105" algn="l" rtl="0">
                <a:lnSpc>
                  <a:spcPct val="140021"/>
                </a:lnSpc>
                <a:spcBef>
                  <a:spcPts val="0"/>
                </a:spcBef>
                <a:spcAft>
                  <a:spcPts val="0"/>
                </a:spcAft>
                <a:buClr>
                  <a:srgbClr val="FFFFFF"/>
                </a:buClr>
                <a:buSzPts val="1899"/>
                <a:buFont typeface="Arial"/>
                <a:buChar char="•"/>
              </a:pPr>
              <a:r>
                <a:rPr lang="en-US" sz="1899" b="0" i="0" u="none" strike="noStrike" cap="none">
                  <a:solidFill>
                    <a:srgbClr val="FFFFFF"/>
                  </a:solidFill>
                  <a:latin typeface="Poppins"/>
                  <a:ea typeface="Poppins"/>
                  <a:cs typeface="Poppins"/>
                  <a:sym typeface="Poppins"/>
                </a:rPr>
                <a:t>Teambuilding-aktiviteter</a:t>
              </a:r>
              <a:endParaRPr/>
            </a:p>
            <a:p>
              <a:pPr marL="410209" marR="0" lvl="1" indent="-205105" algn="l" rtl="0">
                <a:lnSpc>
                  <a:spcPct val="140021"/>
                </a:lnSpc>
                <a:spcBef>
                  <a:spcPts val="0"/>
                </a:spcBef>
                <a:spcAft>
                  <a:spcPts val="0"/>
                </a:spcAft>
                <a:buClr>
                  <a:srgbClr val="FFFFFF"/>
                </a:buClr>
                <a:buSzPts val="1899"/>
                <a:buFont typeface="Arial"/>
                <a:buChar char="•"/>
              </a:pPr>
              <a:r>
                <a:rPr lang="en-US" sz="1899" b="0" i="0" u="none" strike="noStrike" cap="none">
                  <a:solidFill>
                    <a:srgbClr val="FFFFFF"/>
                  </a:solidFill>
                  <a:latin typeface="Poppins"/>
                  <a:ea typeface="Poppins"/>
                  <a:cs typeface="Poppins"/>
                  <a:sym typeface="Poppins"/>
                </a:rPr>
                <a:t>Scoail-begivenheder</a:t>
              </a:r>
              <a:endParaRPr/>
            </a:p>
            <a:p>
              <a:pPr marL="410209" marR="0" lvl="1" indent="-205105" algn="l" rtl="0">
                <a:lnSpc>
                  <a:spcPct val="140021"/>
                </a:lnSpc>
                <a:spcBef>
                  <a:spcPts val="0"/>
                </a:spcBef>
                <a:spcAft>
                  <a:spcPts val="0"/>
                </a:spcAft>
                <a:buClr>
                  <a:srgbClr val="FFFFFF"/>
                </a:buClr>
                <a:buSzPts val="1899"/>
                <a:buFont typeface="Arial"/>
                <a:buChar char="•"/>
              </a:pPr>
              <a:r>
                <a:rPr lang="en-US" sz="1899" b="0" i="0" u="none" strike="noStrike" cap="none">
                  <a:solidFill>
                    <a:srgbClr val="FFFFFF"/>
                  </a:solidFill>
                  <a:latin typeface="Poppins"/>
                  <a:ea typeface="Poppins"/>
                  <a:cs typeface="Poppins"/>
                  <a:sym typeface="Poppins"/>
                </a:rPr>
                <a:t>Emplotee ressourcegruppe</a:t>
              </a:r>
              <a:endParaRPr/>
            </a:p>
          </p:txBody>
        </p:sp>
      </p:grpSp>
      <p:grpSp>
        <p:nvGrpSpPr>
          <p:cNvPr id="1063" name="Google Shape;1063;p34"/>
          <p:cNvGrpSpPr/>
          <p:nvPr/>
        </p:nvGrpSpPr>
        <p:grpSpPr>
          <a:xfrm>
            <a:off x="11028769" y="6529884"/>
            <a:ext cx="6261077" cy="2280740"/>
            <a:chOff x="0" y="-57150"/>
            <a:chExt cx="1649008" cy="600689"/>
          </a:xfrm>
        </p:grpSpPr>
        <p:sp>
          <p:nvSpPr>
            <p:cNvPr id="1064" name="Google Shape;1064;p34"/>
            <p:cNvSpPr/>
            <p:nvPr/>
          </p:nvSpPr>
          <p:spPr>
            <a:xfrm>
              <a:off x="0" y="0"/>
              <a:ext cx="1649008" cy="543539"/>
            </a:xfrm>
            <a:custGeom>
              <a:avLst/>
              <a:gdLst/>
              <a:ahLst/>
              <a:cxnLst/>
              <a:rect l="l" t="t" r="r" b="b"/>
              <a:pathLst>
                <a:path w="1649008" h="543539" extrusionOk="0">
                  <a:moveTo>
                    <a:pt x="63062" y="0"/>
                  </a:moveTo>
                  <a:lnTo>
                    <a:pt x="1585946" y="0"/>
                  </a:lnTo>
                  <a:cubicBezTo>
                    <a:pt x="1602671" y="0"/>
                    <a:pt x="1618711" y="6644"/>
                    <a:pt x="1630537" y="18471"/>
                  </a:cubicBezTo>
                  <a:cubicBezTo>
                    <a:pt x="1642364" y="30297"/>
                    <a:pt x="1649008" y="46337"/>
                    <a:pt x="1649008" y="63062"/>
                  </a:cubicBezTo>
                  <a:lnTo>
                    <a:pt x="1649008" y="480477"/>
                  </a:lnTo>
                  <a:cubicBezTo>
                    <a:pt x="1649008" y="515305"/>
                    <a:pt x="1620774" y="543539"/>
                    <a:pt x="1585946" y="543539"/>
                  </a:cubicBezTo>
                  <a:lnTo>
                    <a:pt x="63062" y="543539"/>
                  </a:lnTo>
                  <a:cubicBezTo>
                    <a:pt x="46337" y="543539"/>
                    <a:pt x="30297" y="536895"/>
                    <a:pt x="18471" y="525068"/>
                  </a:cubicBezTo>
                  <a:cubicBezTo>
                    <a:pt x="6644" y="513242"/>
                    <a:pt x="0" y="497202"/>
                    <a:pt x="0" y="480477"/>
                  </a:cubicBezTo>
                  <a:lnTo>
                    <a:pt x="0" y="63062"/>
                  </a:lnTo>
                  <a:cubicBezTo>
                    <a:pt x="0" y="46337"/>
                    <a:pt x="6644" y="30297"/>
                    <a:pt x="18471" y="18471"/>
                  </a:cubicBezTo>
                  <a:cubicBezTo>
                    <a:pt x="30297" y="6644"/>
                    <a:pt x="46337" y="0"/>
                    <a:pt x="63062" y="0"/>
                  </a:cubicBezTo>
                  <a:close/>
                </a:path>
              </a:pathLst>
            </a:custGeom>
            <a:solidFill>
              <a:srgbClr val="30AD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4"/>
            <p:cNvSpPr txBox="1"/>
            <p:nvPr/>
          </p:nvSpPr>
          <p:spPr>
            <a:xfrm>
              <a:off x="0" y="-57150"/>
              <a:ext cx="1649008" cy="600689"/>
            </a:xfrm>
            <a:prstGeom prst="rect">
              <a:avLst/>
            </a:prstGeom>
            <a:noFill/>
            <a:ln>
              <a:noFill/>
            </a:ln>
          </p:spPr>
          <p:txBody>
            <a:bodyPr spcFirstLastPara="1" wrap="square" lIns="50800" tIns="50800" rIns="50800" bIns="50800" anchor="ctr" anchorCtr="0">
              <a:noAutofit/>
            </a:bodyPr>
            <a:lstStyle/>
            <a:p>
              <a:pPr marL="0" marR="0" lvl="0" indent="0" algn="ctr" rtl="0">
                <a:lnSpc>
                  <a:spcPct val="140021"/>
                </a:lnSpc>
                <a:spcBef>
                  <a:spcPts val="0"/>
                </a:spcBef>
                <a:spcAft>
                  <a:spcPts val="0"/>
                </a:spcAft>
                <a:buNone/>
              </a:pPr>
              <a:r>
                <a:rPr lang="en-US" sz="1899" b="1" i="0" u="sng" strike="noStrike" cap="none">
                  <a:solidFill>
                    <a:srgbClr val="000000"/>
                  </a:solidFill>
                  <a:latin typeface="Poppins"/>
                  <a:ea typeface="Poppins"/>
                  <a:cs typeface="Poppins"/>
                  <a:sym typeface="Poppins"/>
                </a:rPr>
                <a:t>PROFESSIONEL UDVIKLING</a:t>
              </a:r>
              <a:endParaRPr sz="1899" b="1" i="0" u="sng" strike="noStrike" cap="none">
                <a:solidFill>
                  <a:srgbClr val="000000"/>
                </a:solidFill>
                <a:latin typeface="Poppins"/>
                <a:ea typeface="Poppins"/>
                <a:cs typeface="Poppins"/>
                <a:sym typeface="Poppins"/>
              </a:endParaRPr>
            </a:p>
            <a:p>
              <a:pPr marL="410209" marR="0" lvl="1" indent="-205105" algn="just" rtl="0">
                <a:lnSpc>
                  <a:spcPct val="140021"/>
                </a:lnSpc>
                <a:spcBef>
                  <a:spcPts val="0"/>
                </a:spcBef>
                <a:spcAft>
                  <a:spcPts val="0"/>
                </a:spcAft>
                <a:buClr>
                  <a:srgbClr val="000000"/>
                </a:buClr>
                <a:buSzPts val="1899"/>
                <a:buFont typeface="Arial"/>
                <a:buChar char="•"/>
              </a:pPr>
              <a:r>
                <a:rPr lang="en-US" sz="1899" b="0" i="0" u="none" strike="noStrike" cap="none">
                  <a:solidFill>
                    <a:srgbClr val="000000"/>
                  </a:solidFill>
                  <a:latin typeface="Poppins"/>
                  <a:ea typeface="Poppins"/>
                  <a:cs typeface="Poppins"/>
                  <a:sym typeface="Poppins"/>
                </a:rPr>
                <a:t>Omfattende træningsprogrammer</a:t>
              </a:r>
              <a:endParaRPr/>
            </a:p>
            <a:p>
              <a:pPr marL="410209" marR="0" lvl="1" indent="-205105" algn="just" rtl="0">
                <a:lnSpc>
                  <a:spcPct val="140021"/>
                </a:lnSpc>
                <a:spcBef>
                  <a:spcPts val="0"/>
                </a:spcBef>
                <a:spcAft>
                  <a:spcPts val="0"/>
                </a:spcAft>
                <a:buClr>
                  <a:srgbClr val="000000"/>
                </a:buClr>
                <a:buSzPts val="1899"/>
                <a:buFont typeface="Arial"/>
                <a:buChar char="•"/>
              </a:pPr>
              <a:r>
                <a:rPr lang="en-US" sz="1899" b="0" i="0" u="none" strike="noStrike" cap="none">
                  <a:solidFill>
                    <a:srgbClr val="000000"/>
                  </a:solidFill>
                  <a:latin typeface="Poppins"/>
                  <a:ea typeface="Poppins"/>
                  <a:cs typeface="Poppins"/>
                  <a:sym typeface="Poppins"/>
                </a:rPr>
                <a:t>Workshops om karriereudvikling</a:t>
              </a:r>
              <a:endParaRPr/>
            </a:p>
            <a:p>
              <a:pPr marL="410209" marR="0" lvl="1" indent="-205105" algn="just" rtl="0">
                <a:lnSpc>
                  <a:spcPct val="140021"/>
                </a:lnSpc>
                <a:spcBef>
                  <a:spcPts val="0"/>
                </a:spcBef>
                <a:spcAft>
                  <a:spcPts val="0"/>
                </a:spcAft>
                <a:buClr>
                  <a:srgbClr val="000000"/>
                </a:buClr>
                <a:buSzPts val="1899"/>
                <a:buFont typeface="Arial"/>
                <a:buChar char="•"/>
              </a:pPr>
              <a:r>
                <a:rPr lang="en-US" sz="1899" b="0" i="0" u="none" strike="noStrike" cap="none">
                  <a:solidFill>
                    <a:srgbClr val="000000"/>
                  </a:solidFill>
                  <a:latin typeface="Poppins"/>
                  <a:ea typeface="Poppins"/>
                  <a:cs typeface="Poppins"/>
                  <a:sym typeface="Poppins"/>
                </a:rPr>
                <a:t>Muligheder for at videreuddanne sig</a:t>
              </a:r>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E8FDE7"/>
        </a:solidFill>
        <a:effectLst/>
      </p:bgPr>
    </p:bg>
    <p:spTree>
      <p:nvGrpSpPr>
        <p:cNvPr id="1" name="Shape 1069"/>
        <p:cNvGrpSpPr/>
        <p:nvPr/>
      </p:nvGrpSpPr>
      <p:grpSpPr>
        <a:xfrm>
          <a:off x="0" y="0"/>
          <a:ext cx="0" cy="0"/>
          <a:chOff x="0" y="0"/>
          <a:chExt cx="0" cy="0"/>
        </a:xfrm>
      </p:grpSpPr>
      <p:sp>
        <p:nvSpPr>
          <p:cNvPr id="1070" name="Google Shape;1070;p35"/>
          <p:cNvSpPr/>
          <p:nvPr/>
        </p:nvSpPr>
        <p:spPr>
          <a:xfrm rot="-10602057">
            <a:off x="12387093" y="-1133853"/>
            <a:ext cx="6240735" cy="2176456"/>
          </a:xfrm>
          <a:custGeom>
            <a:avLst/>
            <a:gdLst/>
            <a:ahLst/>
            <a:cxnLst/>
            <a:rect l="l" t="t" r="r" b="b"/>
            <a:pathLst>
              <a:path w="6240735" h="2176456" extrusionOk="0">
                <a:moveTo>
                  <a:pt x="0" y="0"/>
                </a:moveTo>
                <a:lnTo>
                  <a:pt x="6240735" y="0"/>
                </a:lnTo>
                <a:lnTo>
                  <a:pt x="6240735" y="2176457"/>
                </a:lnTo>
                <a:lnTo>
                  <a:pt x="0" y="2176457"/>
                </a:lnTo>
                <a:lnTo>
                  <a:pt x="0" y="0"/>
                </a:lnTo>
                <a:close/>
              </a:path>
            </a:pathLst>
          </a:custGeom>
          <a:blipFill rotWithShape="1">
            <a:blip r:embed="rId3">
              <a:alphaModFix/>
            </a:blip>
            <a:stretch>
              <a:fillRect/>
            </a:stretch>
          </a:blipFill>
          <a:ln>
            <a:noFill/>
          </a:ln>
        </p:spPr>
        <p:txBody>
          <a:bodyPr/>
          <a:lstStyle/>
          <a:p>
            <a:endParaRPr lang="en-DK"/>
          </a:p>
        </p:txBody>
      </p:sp>
      <p:sp>
        <p:nvSpPr>
          <p:cNvPr id="1071" name="Google Shape;1071;p35"/>
          <p:cNvSpPr/>
          <p:nvPr/>
        </p:nvSpPr>
        <p:spPr>
          <a:xfrm rot="10598374" flipH="1">
            <a:off x="-440482" y="-1192452"/>
            <a:ext cx="6576787" cy="2293655"/>
          </a:xfrm>
          <a:custGeom>
            <a:avLst/>
            <a:gdLst/>
            <a:ahLst/>
            <a:cxnLst/>
            <a:rect l="l" t="t" r="r" b="b"/>
            <a:pathLst>
              <a:path w="6576787" h="2293655" extrusionOk="0">
                <a:moveTo>
                  <a:pt x="0" y="2293655"/>
                </a:moveTo>
                <a:lnTo>
                  <a:pt x="6576787" y="2293655"/>
                </a:lnTo>
                <a:lnTo>
                  <a:pt x="6576787" y="0"/>
                </a:lnTo>
                <a:lnTo>
                  <a:pt x="0" y="0"/>
                </a:lnTo>
                <a:lnTo>
                  <a:pt x="0" y="2293655"/>
                </a:lnTo>
                <a:close/>
              </a:path>
            </a:pathLst>
          </a:custGeom>
          <a:blipFill rotWithShape="1">
            <a:blip r:embed="rId3">
              <a:alphaModFix/>
            </a:blip>
            <a:stretch>
              <a:fillRect/>
            </a:stretch>
          </a:blipFill>
          <a:ln>
            <a:noFill/>
          </a:ln>
        </p:spPr>
        <p:txBody>
          <a:bodyPr/>
          <a:lstStyle/>
          <a:p>
            <a:endParaRPr lang="en-DK"/>
          </a:p>
        </p:txBody>
      </p:sp>
      <p:grpSp>
        <p:nvGrpSpPr>
          <p:cNvPr id="1072" name="Google Shape;1072;p35"/>
          <p:cNvGrpSpPr/>
          <p:nvPr/>
        </p:nvGrpSpPr>
        <p:grpSpPr>
          <a:xfrm>
            <a:off x="-1342907" y="9913239"/>
            <a:ext cx="20973813" cy="837562"/>
            <a:chOff x="0" y="-57150"/>
            <a:chExt cx="11607985" cy="463550"/>
          </a:xfrm>
        </p:grpSpPr>
        <p:sp>
          <p:nvSpPr>
            <p:cNvPr id="1073" name="Google Shape;1073;p35"/>
            <p:cNvSpPr/>
            <p:nvPr/>
          </p:nvSpPr>
          <p:spPr>
            <a:xfrm>
              <a:off x="0" y="0"/>
              <a:ext cx="11607985" cy="406400"/>
            </a:xfrm>
            <a:custGeom>
              <a:avLst/>
              <a:gdLst/>
              <a:ahLst/>
              <a:cxnLst/>
              <a:rect l="l" t="t" r="r" b="b"/>
              <a:pathLst>
                <a:path w="11607985" h="406400" extrusionOk="0">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5"/>
            <p:cNvSpPr txBox="1"/>
            <p:nvPr/>
          </p:nvSpPr>
          <p:spPr>
            <a:xfrm>
              <a:off x="0" y="-57150"/>
              <a:ext cx="11607985"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075" name="Google Shape;1075;p35"/>
          <p:cNvGrpSpPr/>
          <p:nvPr/>
        </p:nvGrpSpPr>
        <p:grpSpPr>
          <a:xfrm>
            <a:off x="4131384" y="9913239"/>
            <a:ext cx="10025232" cy="837562"/>
            <a:chOff x="0" y="-57150"/>
            <a:chExt cx="5548478" cy="463550"/>
          </a:xfrm>
        </p:grpSpPr>
        <p:sp>
          <p:nvSpPr>
            <p:cNvPr id="1076" name="Google Shape;1076;p35"/>
            <p:cNvSpPr/>
            <p:nvPr/>
          </p:nvSpPr>
          <p:spPr>
            <a:xfrm>
              <a:off x="0" y="0"/>
              <a:ext cx="5548478" cy="406400"/>
            </a:xfrm>
            <a:custGeom>
              <a:avLst/>
              <a:gdLst/>
              <a:ahLst/>
              <a:cxnLst/>
              <a:rect l="l" t="t" r="r" b="b"/>
              <a:pathLst>
                <a:path w="5548478" h="406400" extrusionOk="0">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5"/>
            <p:cNvSpPr txBox="1"/>
            <p:nvPr/>
          </p:nvSpPr>
          <p:spPr>
            <a:xfrm>
              <a:off x="0" y="-57150"/>
              <a:ext cx="5548478"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078" name="Google Shape;1078;p35"/>
          <p:cNvSpPr/>
          <p:nvPr/>
        </p:nvSpPr>
        <p:spPr>
          <a:xfrm>
            <a:off x="15872215" y="196449"/>
            <a:ext cx="2774170" cy="1664502"/>
          </a:xfrm>
          <a:custGeom>
            <a:avLst/>
            <a:gdLst/>
            <a:ahLst/>
            <a:cxnLst/>
            <a:rect l="l" t="t" r="r" b="b"/>
            <a:pathLst>
              <a:path w="2774170" h="1664502" extrusionOk="0">
                <a:moveTo>
                  <a:pt x="0" y="0"/>
                </a:moveTo>
                <a:lnTo>
                  <a:pt x="2774170" y="0"/>
                </a:lnTo>
                <a:lnTo>
                  <a:pt x="2774170" y="1664502"/>
                </a:lnTo>
                <a:lnTo>
                  <a:pt x="0" y="1664502"/>
                </a:lnTo>
                <a:lnTo>
                  <a:pt x="0" y="0"/>
                </a:lnTo>
                <a:close/>
              </a:path>
            </a:pathLst>
          </a:custGeom>
          <a:blipFill rotWithShape="1">
            <a:blip r:embed="rId4">
              <a:alphaModFix/>
            </a:blip>
            <a:stretch>
              <a:fillRect/>
            </a:stretch>
          </a:blipFill>
          <a:ln>
            <a:noFill/>
          </a:ln>
        </p:spPr>
        <p:txBody>
          <a:bodyPr/>
          <a:lstStyle/>
          <a:p>
            <a:endParaRPr lang="en-DK"/>
          </a:p>
        </p:txBody>
      </p:sp>
      <p:sp>
        <p:nvSpPr>
          <p:cNvPr id="1079" name="Google Shape;1079;p35"/>
          <p:cNvSpPr/>
          <p:nvPr/>
        </p:nvSpPr>
        <p:spPr>
          <a:xfrm>
            <a:off x="1028700" y="3599478"/>
            <a:ext cx="4538139" cy="4678494"/>
          </a:xfrm>
          <a:custGeom>
            <a:avLst/>
            <a:gdLst/>
            <a:ahLst/>
            <a:cxnLst/>
            <a:rect l="l" t="t" r="r" b="b"/>
            <a:pathLst>
              <a:path w="4538139" h="4678494" extrusionOk="0">
                <a:moveTo>
                  <a:pt x="0" y="0"/>
                </a:moveTo>
                <a:lnTo>
                  <a:pt x="4538139" y="0"/>
                </a:lnTo>
                <a:lnTo>
                  <a:pt x="4538139" y="4678494"/>
                </a:lnTo>
                <a:lnTo>
                  <a:pt x="0" y="4678494"/>
                </a:lnTo>
                <a:lnTo>
                  <a:pt x="0" y="0"/>
                </a:lnTo>
                <a:close/>
              </a:path>
            </a:pathLst>
          </a:custGeom>
          <a:blipFill rotWithShape="1">
            <a:blip r:embed="rId5">
              <a:alphaModFix/>
            </a:blip>
            <a:stretch>
              <a:fillRect/>
            </a:stretch>
          </a:blipFill>
          <a:ln>
            <a:noFill/>
          </a:ln>
        </p:spPr>
        <p:txBody>
          <a:bodyPr/>
          <a:lstStyle/>
          <a:p>
            <a:endParaRPr lang="en-DK"/>
          </a:p>
        </p:txBody>
      </p:sp>
      <p:sp>
        <p:nvSpPr>
          <p:cNvPr id="1080" name="Google Shape;1080;p35"/>
          <p:cNvSpPr txBox="1"/>
          <p:nvPr/>
        </p:nvSpPr>
        <p:spPr>
          <a:xfrm>
            <a:off x="4590449" y="832561"/>
            <a:ext cx="8670922" cy="766091"/>
          </a:xfrm>
          <a:prstGeom prst="rect">
            <a:avLst/>
          </a:prstGeom>
          <a:noFill/>
          <a:ln>
            <a:noFill/>
          </a:ln>
        </p:spPr>
        <p:txBody>
          <a:bodyPr spcFirstLastPara="1" wrap="square" lIns="0" tIns="0" rIns="0" bIns="0" anchor="t" anchorCtr="0">
            <a:spAutoFit/>
          </a:bodyPr>
          <a:lstStyle/>
          <a:p>
            <a:pPr marL="0" marR="0" lvl="1" indent="0" algn="ctr" rtl="0">
              <a:lnSpc>
                <a:spcPct val="113000"/>
              </a:lnSpc>
              <a:spcBef>
                <a:spcPts val="0"/>
              </a:spcBef>
              <a:spcAft>
                <a:spcPts val="0"/>
              </a:spcAft>
              <a:buNone/>
            </a:pPr>
            <a:r>
              <a:rPr lang="en-US" sz="5000" b="1" i="0" u="none" strike="noStrike" cap="none">
                <a:solidFill>
                  <a:srgbClr val="002C47"/>
                </a:solidFill>
                <a:latin typeface="Poppins"/>
                <a:ea typeface="Poppins"/>
                <a:cs typeface="Poppins"/>
                <a:sym typeface="Poppins"/>
              </a:rPr>
              <a:t>Lektion 6</a:t>
            </a:r>
            <a:endParaRPr/>
          </a:p>
        </p:txBody>
      </p:sp>
      <p:sp>
        <p:nvSpPr>
          <p:cNvPr id="1081" name="Google Shape;1081;p35"/>
          <p:cNvSpPr txBox="1"/>
          <p:nvPr/>
        </p:nvSpPr>
        <p:spPr>
          <a:xfrm>
            <a:off x="2999307" y="1851426"/>
            <a:ext cx="11853207" cy="687705"/>
          </a:xfrm>
          <a:prstGeom prst="rect">
            <a:avLst/>
          </a:prstGeom>
          <a:noFill/>
          <a:ln>
            <a:noFill/>
          </a:ln>
        </p:spPr>
        <p:txBody>
          <a:bodyPr spcFirstLastPara="1" wrap="square" lIns="0" tIns="0" rIns="0" bIns="0" anchor="t" anchorCtr="0">
            <a:spAutoFit/>
          </a:bodyPr>
          <a:lstStyle/>
          <a:p>
            <a:pPr marL="0" marR="0" lvl="0" indent="0" algn="ctr" rtl="0">
              <a:lnSpc>
                <a:spcPct val="113002"/>
              </a:lnSpc>
              <a:spcBef>
                <a:spcPts val="0"/>
              </a:spcBef>
              <a:spcAft>
                <a:spcPts val="0"/>
              </a:spcAft>
              <a:buNone/>
            </a:pPr>
            <a:r>
              <a:rPr lang="en-US" sz="4499" b="0" i="0" u="none" strike="noStrike" cap="none">
                <a:solidFill>
                  <a:srgbClr val="002C47"/>
                </a:solidFill>
                <a:latin typeface="Poppins"/>
                <a:ea typeface="Poppins"/>
                <a:cs typeface="Poppins"/>
                <a:sym typeface="Poppins"/>
              </a:rPr>
              <a:t>CASE STUDIES: AMAZON</a:t>
            </a:r>
            <a:endParaRPr/>
          </a:p>
        </p:txBody>
      </p:sp>
      <p:sp>
        <p:nvSpPr>
          <p:cNvPr id="1082" name="Google Shape;1082;p35"/>
          <p:cNvSpPr/>
          <p:nvPr/>
        </p:nvSpPr>
        <p:spPr>
          <a:xfrm>
            <a:off x="6517074" y="3004755"/>
            <a:ext cx="10742226" cy="5867941"/>
          </a:xfrm>
          <a:custGeom>
            <a:avLst/>
            <a:gdLst/>
            <a:ahLst/>
            <a:cxnLst/>
            <a:rect l="l" t="t" r="r" b="b"/>
            <a:pathLst>
              <a:path w="10742226" h="5867941" extrusionOk="0">
                <a:moveTo>
                  <a:pt x="0" y="0"/>
                </a:moveTo>
                <a:lnTo>
                  <a:pt x="10742226" y="0"/>
                </a:lnTo>
                <a:lnTo>
                  <a:pt x="10742226" y="5867941"/>
                </a:lnTo>
                <a:lnTo>
                  <a:pt x="0" y="5867941"/>
                </a:lnTo>
                <a:lnTo>
                  <a:pt x="0" y="0"/>
                </a:lnTo>
                <a:close/>
              </a:path>
            </a:pathLst>
          </a:custGeom>
          <a:blipFill rotWithShape="1">
            <a:blip r:embed="rId6">
              <a:alphaModFix/>
            </a:blip>
            <a:stretch>
              <a:fillRect/>
            </a:stretch>
          </a:blipFill>
          <a:ln>
            <a:noFill/>
          </a:ln>
        </p:spPr>
        <p:txBody>
          <a:bodyPr/>
          <a:lstStyle/>
          <a:p>
            <a:endParaRPr lang="en-DK"/>
          </a:p>
        </p:txBody>
      </p:sp>
      <p:sp>
        <p:nvSpPr>
          <p:cNvPr id="1083" name="Google Shape;1083;p35"/>
          <p:cNvSpPr txBox="1"/>
          <p:nvPr/>
        </p:nvSpPr>
        <p:spPr>
          <a:xfrm>
            <a:off x="6793995" y="3497057"/>
            <a:ext cx="10188300" cy="4484100"/>
          </a:xfrm>
          <a:prstGeom prst="rect">
            <a:avLst/>
          </a:prstGeom>
          <a:noFill/>
          <a:ln>
            <a:noFill/>
          </a:ln>
        </p:spPr>
        <p:txBody>
          <a:bodyPr spcFirstLastPara="1" wrap="square" lIns="0" tIns="0" rIns="0" bIns="0" anchor="t" anchorCtr="0">
            <a:spAutoFit/>
          </a:bodyPr>
          <a:lstStyle/>
          <a:p>
            <a:pPr marL="0" marR="0" lvl="0" indent="0" algn="ctr" rtl="0">
              <a:lnSpc>
                <a:spcPct val="140011"/>
              </a:lnSpc>
              <a:spcBef>
                <a:spcPts val="0"/>
              </a:spcBef>
              <a:spcAft>
                <a:spcPts val="0"/>
              </a:spcAft>
              <a:buNone/>
            </a:pPr>
            <a:r>
              <a:rPr lang="en-US" sz="3099" b="0" i="0" u="none" strike="noStrike" cap="none">
                <a:solidFill>
                  <a:srgbClr val="FFFFFF"/>
                </a:solidFill>
                <a:latin typeface="Open Sans"/>
                <a:ea typeface="Open Sans"/>
                <a:cs typeface="Open Sans"/>
                <a:sym typeface="Open Sans"/>
              </a:rPr>
              <a:t>-En af verdens største e-handelsvirksomheder.</a:t>
            </a:r>
            <a:endParaRPr sz="1100"/>
          </a:p>
          <a:p>
            <a:pPr marL="0" marR="0" lvl="0" indent="0" algn="ctr" rtl="0">
              <a:lnSpc>
                <a:spcPct val="140011"/>
              </a:lnSpc>
              <a:spcBef>
                <a:spcPts val="0"/>
              </a:spcBef>
              <a:spcAft>
                <a:spcPts val="0"/>
              </a:spcAft>
              <a:buNone/>
            </a:pPr>
            <a:endParaRPr sz="3099" b="0" i="0" u="none" strike="noStrike" cap="none">
              <a:solidFill>
                <a:srgbClr val="FFFFFF"/>
              </a:solidFill>
              <a:latin typeface="Open Sans"/>
              <a:ea typeface="Open Sans"/>
              <a:cs typeface="Open Sans"/>
              <a:sym typeface="Open Sans"/>
            </a:endParaRPr>
          </a:p>
          <a:p>
            <a:pPr marL="0" marR="0" lvl="0" indent="0" algn="ctr" rtl="0">
              <a:lnSpc>
                <a:spcPct val="140011"/>
              </a:lnSpc>
              <a:spcBef>
                <a:spcPts val="0"/>
              </a:spcBef>
              <a:spcAft>
                <a:spcPts val="0"/>
              </a:spcAft>
              <a:buNone/>
            </a:pPr>
            <a:r>
              <a:rPr lang="en-US" sz="3099" b="0" i="0" u="none" strike="noStrike" cap="none">
                <a:solidFill>
                  <a:srgbClr val="FFFFFF"/>
                </a:solidFill>
                <a:latin typeface="Open Sans"/>
                <a:ea typeface="Open Sans"/>
                <a:cs typeface="Open Sans"/>
                <a:sym typeface="Open Sans"/>
              </a:rPr>
              <a:t>-Det har implementeret flere initiativer for at forbedre trivslen på arbejdspladsen.</a:t>
            </a:r>
            <a:endParaRPr sz="1100"/>
          </a:p>
          <a:p>
            <a:pPr marL="0" marR="0" lvl="0" indent="0" algn="ctr" rtl="0">
              <a:lnSpc>
                <a:spcPct val="140011"/>
              </a:lnSpc>
              <a:spcBef>
                <a:spcPts val="0"/>
              </a:spcBef>
              <a:spcAft>
                <a:spcPts val="0"/>
              </a:spcAft>
              <a:buNone/>
            </a:pPr>
            <a:endParaRPr sz="3099" b="0" i="0" u="none" strike="noStrike" cap="none">
              <a:solidFill>
                <a:srgbClr val="FFFFFF"/>
              </a:solidFill>
              <a:latin typeface="Open Sans"/>
              <a:ea typeface="Open Sans"/>
              <a:cs typeface="Open Sans"/>
              <a:sym typeface="Open Sans"/>
            </a:endParaRPr>
          </a:p>
          <a:p>
            <a:pPr marL="0" marR="0" lvl="0" indent="0" algn="ctr" rtl="0">
              <a:lnSpc>
                <a:spcPct val="140011"/>
              </a:lnSpc>
              <a:spcBef>
                <a:spcPts val="0"/>
              </a:spcBef>
              <a:spcAft>
                <a:spcPts val="0"/>
              </a:spcAft>
              <a:buNone/>
            </a:pPr>
            <a:r>
              <a:rPr lang="en-US" sz="3099" b="0" i="0" u="none" strike="noStrike" cap="none">
                <a:solidFill>
                  <a:srgbClr val="FFFFFF"/>
                </a:solidFill>
                <a:latin typeface="Open Sans"/>
                <a:ea typeface="Open Sans"/>
                <a:cs typeface="Open Sans"/>
                <a:sym typeface="Open Sans"/>
              </a:rPr>
              <a:t>-Amazon fortsætter med at forfine sine programmer for bedre at kunne imødekomme behovene hos sin mangfoldige arbejdsstyrke.</a:t>
            </a:r>
            <a:endParaRPr sz="11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E8FDE7"/>
        </a:solidFill>
        <a:effectLst/>
      </p:bgPr>
    </p:bg>
    <p:spTree>
      <p:nvGrpSpPr>
        <p:cNvPr id="1" name="Shape 1087"/>
        <p:cNvGrpSpPr/>
        <p:nvPr/>
      </p:nvGrpSpPr>
      <p:grpSpPr>
        <a:xfrm>
          <a:off x="0" y="0"/>
          <a:ext cx="0" cy="0"/>
          <a:chOff x="0" y="0"/>
          <a:chExt cx="0" cy="0"/>
        </a:xfrm>
      </p:grpSpPr>
      <p:sp>
        <p:nvSpPr>
          <p:cNvPr id="1088" name="Google Shape;1088;p36"/>
          <p:cNvSpPr/>
          <p:nvPr/>
        </p:nvSpPr>
        <p:spPr>
          <a:xfrm rot="-10602057">
            <a:off x="12387093" y="-1133853"/>
            <a:ext cx="6240735" cy="2176456"/>
          </a:xfrm>
          <a:custGeom>
            <a:avLst/>
            <a:gdLst/>
            <a:ahLst/>
            <a:cxnLst/>
            <a:rect l="l" t="t" r="r" b="b"/>
            <a:pathLst>
              <a:path w="6240735" h="2176456" extrusionOk="0">
                <a:moveTo>
                  <a:pt x="0" y="0"/>
                </a:moveTo>
                <a:lnTo>
                  <a:pt x="6240735" y="0"/>
                </a:lnTo>
                <a:lnTo>
                  <a:pt x="6240735" y="2176457"/>
                </a:lnTo>
                <a:lnTo>
                  <a:pt x="0" y="2176457"/>
                </a:lnTo>
                <a:lnTo>
                  <a:pt x="0" y="0"/>
                </a:lnTo>
                <a:close/>
              </a:path>
            </a:pathLst>
          </a:custGeom>
          <a:blipFill rotWithShape="1">
            <a:blip r:embed="rId3">
              <a:alphaModFix/>
            </a:blip>
            <a:stretch>
              <a:fillRect/>
            </a:stretch>
          </a:blipFill>
          <a:ln>
            <a:noFill/>
          </a:ln>
        </p:spPr>
        <p:txBody>
          <a:bodyPr/>
          <a:lstStyle/>
          <a:p>
            <a:endParaRPr lang="en-DK"/>
          </a:p>
        </p:txBody>
      </p:sp>
      <p:sp>
        <p:nvSpPr>
          <p:cNvPr id="1089" name="Google Shape;1089;p36"/>
          <p:cNvSpPr/>
          <p:nvPr/>
        </p:nvSpPr>
        <p:spPr>
          <a:xfrm rot="10598374" flipH="1">
            <a:off x="-440482" y="-1192452"/>
            <a:ext cx="6576787" cy="2293655"/>
          </a:xfrm>
          <a:custGeom>
            <a:avLst/>
            <a:gdLst/>
            <a:ahLst/>
            <a:cxnLst/>
            <a:rect l="l" t="t" r="r" b="b"/>
            <a:pathLst>
              <a:path w="6576787" h="2293655" extrusionOk="0">
                <a:moveTo>
                  <a:pt x="0" y="2293655"/>
                </a:moveTo>
                <a:lnTo>
                  <a:pt x="6576787" y="2293655"/>
                </a:lnTo>
                <a:lnTo>
                  <a:pt x="6576787" y="0"/>
                </a:lnTo>
                <a:lnTo>
                  <a:pt x="0" y="0"/>
                </a:lnTo>
                <a:lnTo>
                  <a:pt x="0" y="2293655"/>
                </a:lnTo>
                <a:close/>
              </a:path>
            </a:pathLst>
          </a:custGeom>
          <a:blipFill rotWithShape="1">
            <a:blip r:embed="rId3">
              <a:alphaModFix/>
            </a:blip>
            <a:stretch>
              <a:fillRect/>
            </a:stretch>
          </a:blipFill>
          <a:ln>
            <a:noFill/>
          </a:ln>
        </p:spPr>
        <p:txBody>
          <a:bodyPr/>
          <a:lstStyle/>
          <a:p>
            <a:endParaRPr lang="en-DK"/>
          </a:p>
        </p:txBody>
      </p:sp>
      <p:grpSp>
        <p:nvGrpSpPr>
          <p:cNvPr id="1090" name="Google Shape;1090;p36"/>
          <p:cNvGrpSpPr/>
          <p:nvPr/>
        </p:nvGrpSpPr>
        <p:grpSpPr>
          <a:xfrm>
            <a:off x="-1342907" y="9913239"/>
            <a:ext cx="20973813" cy="837562"/>
            <a:chOff x="0" y="-57150"/>
            <a:chExt cx="11607985" cy="463550"/>
          </a:xfrm>
        </p:grpSpPr>
        <p:sp>
          <p:nvSpPr>
            <p:cNvPr id="1091" name="Google Shape;1091;p36"/>
            <p:cNvSpPr/>
            <p:nvPr/>
          </p:nvSpPr>
          <p:spPr>
            <a:xfrm>
              <a:off x="0" y="0"/>
              <a:ext cx="11607985" cy="406400"/>
            </a:xfrm>
            <a:custGeom>
              <a:avLst/>
              <a:gdLst/>
              <a:ahLst/>
              <a:cxnLst/>
              <a:rect l="l" t="t" r="r" b="b"/>
              <a:pathLst>
                <a:path w="11607985" h="406400" extrusionOk="0">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6"/>
            <p:cNvSpPr txBox="1"/>
            <p:nvPr/>
          </p:nvSpPr>
          <p:spPr>
            <a:xfrm>
              <a:off x="0" y="-57150"/>
              <a:ext cx="11607985"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093" name="Google Shape;1093;p36"/>
          <p:cNvGrpSpPr/>
          <p:nvPr/>
        </p:nvGrpSpPr>
        <p:grpSpPr>
          <a:xfrm>
            <a:off x="4131384" y="9913239"/>
            <a:ext cx="10025232" cy="837562"/>
            <a:chOff x="0" y="-57150"/>
            <a:chExt cx="5548478" cy="463550"/>
          </a:xfrm>
        </p:grpSpPr>
        <p:sp>
          <p:nvSpPr>
            <p:cNvPr id="1094" name="Google Shape;1094;p36"/>
            <p:cNvSpPr/>
            <p:nvPr/>
          </p:nvSpPr>
          <p:spPr>
            <a:xfrm>
              <a:off x="0" y="0"/>
              <a:ext cx="5548478" cy="406400"/>
            </a:xfrm>
            <a:custGeom>
              <a:avLst/>
              <a:gdLst/>
              <a:ahLst/>
              <a:cxnLst/>
              <a:rect l="l" t="t" r="r" b="b"/>
              <a:pathLst>
                <a:path w="5548478" h="406400" extrusionOk="0">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6"/>
            <p:cNvSpPr txBox="1"/>
            <p:nvPr/>
          </p:nvSpPr>
          <p:spPr>
            <a:xfrm>
              <a:off x="0" y="-57150"/>
              <a:ext cx="5548478"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096" name="Google Shape;1096;p36"/>
          <p:cNvSpPr/>
          <p:nvPr/>
        </p:nvSpPr>
        <p:spPr>
          <a:xfrm>
            <a:off x="15872215" y="196449"/>
            <a:ext cx="2774170" cy="1664502"/>
          </a:xfrm>
          <a:custGeom>
            <a:avLst/>
            <a:gdLst/>
            <a:ahLst/>
            <a:cxnLst/>
            <a:rect l="l" t="t" r="r" b="b"/>
            <a:pathLst>
              <a:path w="2774170" h="1664502" extrusionOk="0">
                <a:moveTo>
                  <a:pt x="0" y="0"/>
                </a:moveTo>
                <a:lnTo>
                  <a:pt x="2774170" y="0"/>
                </a:lnTo>
                <a:lnTo>
                  <a:pt x="2774170" y="1664502"/>
                </a:lnTo>
                <a:lnTo>
                  <a:pt x="0" y="1664502"/>
                </a:lnTo>
                <a:lnTo>
                  <a:pt x="0" y="0"/>
                </a:lnTo>
                <a:close/>
              </a:path>
            </a:pathLst>
          </a:custGeom>
          <a:blipFill rotWithShape="1">
            <a:blip r:embed="rId4">
              <a:alphaModFix/>
            </a:blip>
            <a:stretch>
              <a:fillRect/>
            </a:stretch>
          </a:blipFill>
          <a:ln>
            <a:noFill/>
          </a:ln>
        </p:spPr>
        <p:txBody>
          <a:bodyPr/>
          <a:lstStyle/>
          <a:p>
            <a:endParaRPr lang="en-DK"/>
          </a:p>
        </p:txBody>
      </p:sp>
      <p:grpSp>
        <p:nvGrpSpPr>
          <p:cNvPr id="1097" name="Google Shape;1097;p36"/>
          <p:cNvGrpSpPr/>
          <p:nvPr/>
        </p:nvGrpSpPr>
        <p:grpSpPr>
          <a:xfrm>
            <a:off x="561395" y="3986084"/>
            <a:ext cx="6261077" cy="2280740"/>
            <a:chOff x="0" y="-33065"/>
            <a:chExt cx="1649008" cy="600689"/>
          </a:xfrm>
        </p:grpSpPr>
        <p:sp>
          <p:nvSpPr>
            <p:cNvPr id="1098" name="Google Shape;1098;p36"/>
            <p:cNvSpPr/>
            <p:nvPr/>
          </p:nvSpPr>
          <p:spPr>
            <a:xfrm>
              <a:off x="0" y="0"/>
              <a:ext cx="1649008" cy="543539"/>
            </a:xfrm>
            <a:custGeom>
              <a:avLst/>
              <a:gdLst/>
              <a:ahLst/>
              <a:cxnLst/>
              <a:rect l="l" t="t" r="r" b="b"/>
              <a:pathLst>
                <a:path w="1649008" h="543539" extrusionOk="0">
                  <a:moveTo>
                    <a:pt x="63062" y="0"/>
                  </a:moveTo>
                  <a:lnTo>
                    <a:pt x="1585946" y="0"/>
                  </a:lnTo>
                  <a:cubicBezTo>
                    <a:pt x="1602671" y="0"/>
                    <a:pt x="1618711" y="6644"/>
                    <a:pt x="1630537" y="18471"/>
                  </a:cubicBezTo>
                  <a:cubicBezTo>
                    <a:pt x="1642364" y="30297"/>
                    <a:pt x="1649008" y="46337"/>
                    <a:pt x="1649008" y="63062"/>
                  </a:cubicBezTo>
                  <a:lnTo>
                    <a:pt x="1649008" y="480477"/>
                  </a:lnTo>
                  <a:cubicBezTo>
                    <a:pt x="1649008" y="515305"/>
                    <a:pt x="1620774" y="543539"/>
                    <a:pt x="1585946" y="543539"/>
                  </a:cubicBezTo>
                  <a:lnTo>
                    <a:pt x="63062" y="543539"/>
                  </a:lnTo>
                  <a:cubicBezTo>
                    <a:pt x="46337" y="543539"/>
                    <a:pt x="30297" y="536895"/>
                    <a:pt x="18471" y="525068"/>
                  </a:cubicBezTo>
                  <a:cubicBezTo>
                    <a:pt x="6644" y="513242"/>
                    <a:pt x="0" y="497202"/>
                    <a:pt x="0" y="480477"/>
                  </a:cubicBezTo>
                  <a:lnTo>
                    <a:pt x="0" y="63062"/>
                  </a:lnTo>
                  <a:cubicBezTo>
                    <a:pt x="0" y="46337"/>
                    <a:pt x="6644" y="30297"/>
                    <a:pt x="18471" y="18471"/>
                  </a:cubicBezTo>
                  <a:cubicBezTo>
                    <a:pt x="30297" y="6644"/>
                    <a:pt x="46337" y="0"/>
                    <a:pt x="6306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6"/>
            <p:cNvSpPr txBox="1"/>
            <p:nvPr/>
          </p:nvSpPr>
          <p:spPr>
            <a:xfrm>
              <a:off x="0" y="-33065"/>
              <a:ext cx="1649008" cy="600689"/>
            </a:xfrm>
            <a:prstGeom prst="rect">
              <a:avLst/>
            </a:prstGeom>
            <a:noFill/>
            <a:ln>
              <a:noFill/>
            </a:ln>
          </p:spPr>
          <p:txBody>
            <a:bodyPr spcFirstLastPara="1" wrap="square" lIns="50800" tIns="50800" rIns="50800" bIns="50800" anchor="ctr" anchorCtr="0">
              <a:noAutofit/>
            </a:bodyPr>
            <a:lstStyle/>
            <a:p>
              <a:pPr marL="0" marR="0" lvl="0" indent="0" algn="ctr" rtl="0">
                <a:lnSpc>
                  <a:spcPct val="140021"/>
                </a:lnSpc>
                <a:spcBef>
                  <a:spcPts val="0"/>
                </a:spcBef>
                <a:spcAft>
                  <a:spcPts val="0"/>
                </a:spcAft>
                <a:buNone/>
              </a:pPr>
              <a:r>
                <a:rPr lang="en-US" sz="1899" b="1" i="0" u="sng" strike="noStrike" cap="none" dirty="0">
                  <a:solidFill>
                    <a:srgbClr val="FFFFFF"/>
                  </a:solidFill>
                  <a:latin typeface="Poppins"/>
                  <a:ea typeface="Poppins"/>
                  <a:cs typeface="Poppins"/>
                  <a:sym typeface="Poppins"/>
                </a:rPr>
                <a:t>FYSISK SUNDHED OG SIKKERHED</a:t>
              </a:r>
              <a:endParaRPr dirty="0"/>
            </a:p>
            <a:p>
              <a:pPr marL="0" marR="0" lvl="0" indent="0" algn="ctr" rtl="0">
                <a:lnSpc>
                  <a:spcPct val="73670"/>
                </a:lnSpc>
                <a:spcBef>
                  <a:spcPts val="0"/>
                </a:spcBef>
                <a:spcAft>
                  <a:spcPts val="0"/>
                </a:spcAft>
                <a:buNone/>
              </a:pPr>
              <a:endParaRPr sz="1899" b="1" i="0" u="sng" strike="noStrike" cap="none" dirty="0">
                <a:solidFill>
                  <a:srgbClr val="FFFFFF"/>
                </a:solidFill>
                <a:latin typeface="Poppins"/>
                <a:ea typeface="Poppins"/>
                <a:cs typeface="Poppins"/>
                <a:sym typeface="Poppins"/>
              </a:endParaRPr>
            </a:p>
            <a:p>
              <a:pPr marL="410209" marR="0" lvl="1" indent="-205105" algn="l" rtl="0">
                <a:lnSpc>
                  <a:spcPct val="140021"/>
                </a:lnSpc>
                <a:spcBef>
                  <a:spcPts val="0"/>
                </a:spcBef>
                <a:spcAft>
                  <a:spcPts val="0"/>
                </a:spcAft>
                <a:buClr>
                  <a:srgbClr val="FFFFFF"/>
                </a:buClr>
                <a:buSzPts val="1899"/>
                <a:buFont typeface="Arial"/>
                <a:buChar char="•"/>
              </a:pPr>
              <a:r>
                <a:rPr lang="en-US" sz="1899" b="0" i="0" u="none" strike="noStrike" cap="none" dirty="0" err="1">
                  <a:solidFill>
                    <a:srgbClr val="FFFFFF"/>
                  </a:solidFill>
                  <a:latin typeface="Poppins"/>
                  <a:ea typeface="Poppins"/>
                  <a:cs typeface="Poppins"/>
                  <a:sym typeface="Poppins"/>
                </a:rPr>
                <a:t>Ergonomiske</a:t>
              </a:r>
              <a:r>
                <a:rPr lang="en-US" sz="1899" b="0" i="0" u="none" strike="noStrike" cap="none" dirty="0">
                  <a:solidFill>
                    <a:srgbClr val="FFFFFF"/>
                  </a:solidFill>
                  <a:latin typeface="Poppins"/>
                  <a:ea typeface="Poppins"/>
                  <a:cs typeface="Poppins"/>
                  <a:sym typeface="Poppins"/>
                </a:rPr>
                <a:t> </a:t>
              </a:r>
              <a:r>
                <a:rPr lang="en-US" sz="1899" b="0" i="0" u="none" strike="noStrike" cap="none" dirty="0" err="1">
                  <a:solidFill>
                    <a:srgbClr val="FFFFFF"/>
                  </a:solidFill>
                  <a:latin typeface="Poppins"/>
                  <a:ea typeface="Poppins"/>
                  <a:cs typeface="Poppins"/>
                  <a:sym typeface="Poppins"/>
                </a:rPr>
                <a:t>forbedringer</a:t>
              </a:r>
              <a:r>
                <a:rPr lang="en-US" sz="1899" b="0" i="0" u="none" strike="noStrike" cap="none" dirty="0">
                  <a:solidFill>
                    <a:srgbClr val="FFFFFF"/>
                  </a:solidFill>
                  <a:latin typeface="Poppins"/>
                  <a:ea typeface="Poppins"/>
                  <a:cs typeface="Poppins"/>
                  <a:sym typeface="Poppins"/>
                </a:rPr>
                <a:t> </a:t>
              </a:r>
              <a:r>
                <a:rPr lang="en-US" sz="1899" b="0" i="0" u="none" strike="noStrike" cap="none" dirty="0" err="1">
                  <a:solidFill>
                    <a:srgbClr val="FFFFFF"/>
                  </a:solidFill>
                  <a:latin typeface="Poppins"/>
                  <a:ea typeface="Poppins"/>
                  <a:cs typeface="Poppins"/>
                  <a:sym typeface="Poppins"/>
                </a:rPr>
                <a:t>og</a:t>
              </a:r>
              <a:r>
                <a:rPr lang="en-US" sz="1899" b="0" i="0" u="none" strike="noStrike" cap="none" dirty="0">
                  <a:solidFill>
                    <a:srgbClr val="FFFFFF"/>
                  </a:solidFill>
                  <a:latin typeface="Poppins"/>
                  <a:ea typeface="Poppins"/>
                  <a:cs typeface="Poppins"/>
                  <a:sym typeface="Poppins"/>
                </a:rPr>
                <a:t> </a:t>
              </a:r>
              <a:r>
                <a:rPr lang="en-US" sz="1899" b="0" i="0" u="none" strike="noStrike" cap="none" dirty="0" err="1">
                  <a:solidFill>
                    <a:srgbClr val="FFFFFF"/>
                  </a:solidFill>
                  <a:latin typeface="Poppins"/>
                  <a:ea typeface="Poppins"/>
                  <a:cs typeface="Poppins"/>
                  <a:sym typeface="Poppins"/>
                </a:rPr>
                <a:t>regelmæssig</a:t>
              </a:r>
              <a:r>
                <a:rPr lang="en-US" sz="1899" b="0" i="0" u="none" strike="noStrike" cap="none" dirty="0">
                  <a:solidFill>
                    <a:srgbClr val="FFFFFF"/>
                  </a:solidFill>
                  <a:latin typeface="Poppins"/>
                  <a:ea typeface="Poppins"/>
                  <a:cs typeface="Poppins"/>
                  <a:sym typeface="Poppins"/>
                </a:rPr>
                <a:t> </a:t>
              </a:r>
              <a:r>
                <a:rPr lang="en-US" sz="1899" b="0" i="0" u="none" strike="noStrike" cap="none" dirty="0" err="1">
                  <a:solidFill>
                    <a:srgbClr val="FFFFFF"/>
                  </a:solidFill>
                  <a:latin typeface="Poppins"/>
                  <a:ea typeface="Poppins"/>
                  <a:cs typeface="Poppins"/>
                  <a:sym typeface="Poppins"/>
                </a:rPr>
                <a:t>sundhed</a:t>
              </a:r>
              <a:r>
                <a:rPr lang="en-US" sz="1899" b="0" i="0" u="none" strike="noStrike" cap="none" dirty="0">
                  <a:solidFill>
                    <a:srgbClr val="FFFFFF"/>
                  </a:solidFill>
                  <a:latin typeface="Poppins"/>
                  <a:ea typeface="Poppins"/>
                  <a:cs typeface="Poppins"/>
                  <a:sym typeface="Poppins"/>
                </a:rPr>
                <a:t> </a:t>
              </a:r>
              <a:endParaRPr dirty="0"/>
            </a:p>
            <a:p>
              <a:pPr marL="410209" marR="0" lvl="1" indent="-205105" algn="l" rtl="0">
                <a:lnSpc>
                  <a:spcPct val="140021"/>
                </a:lnSpc>
                <a:spcBef>
                  <a:spcPts val="0"/>
                </a:spcBef>
                <a:spcAft>
                  <a:spcPts val="0"/>
                </a:spcAft>
                <a:buClr>
                  <a:srgbClr val="FFFFFF"/>
                </a:buClr>
                <a:buSzPts val="1899"/>
                <a:buFont typeface="Arial"/>
                <a:buChar char="•"/>
              </a:pPr>
              <a:r>
                <a:rPr lang="en-US" sz="1899" b="0" i="0" u="none" strike="noStrike" cap="none" dirty="0" err="1">
                  <a:solidFill>
                    <a:srgbClr val="FFFFFF"/>
                  </a:solidFill>
                  <a:latin typeface="Poppins"/>
                  <a:ea typeface="Poppins"/>
                  <a:cs typeface="Poppins"/>
                  <a:sym typeface="Poppins"/>
                </a:rPr>
                <a:t>Sikkerhedstræning</a:t>
              </a:r>
              <a:endParaRPr dirty="0"/>
            </a:p>
            <a:p>
              <a:pPr marL="410209" marR="0" lvl="1" indent="-205105" algn="l" rtl="0">
                <a:lnSpc>
                  <a:spcPct val="140021"/>
                </a:lnSpc>
                <a:spcBef>
                  <a:spcPts val="0"/>
                </a:spcBef>
                <a:spcAft>
                  <a:spcPts val="0"/>
                </a:spcAft>
                <a:buClr>
                  <a:srgbClr val="FFFFFF"/>
                </a:buClr>
                <a:buSzPts val="1899"/>
                <a:buFont typeface="Arial"/>
                <a:buChar char="•"/>
              </a:pPr>
              <a:r>
                <a:rPr lang="en-US" sz="1899" b="0" i="0" u="none" strike="noStrike" cap="none" dirty="0">
                  <a:solidFill>
                    <a:srgbClr val="FFFFFF"/>
                  </a:solidFill>
                  <a:latin typeface="Poppins"/>
                  <a:ea typeface="Poppins"/>
                  <a:cs typeface="Poppins"/>
                  <a:sym typeface="Poppins"/>
                </a:rPr>
                <a:t>Wellness-programmer</a:t>
              </a:r>
              <a:endParaRPr dirty="0"/>
            </a:p>
          </p:txBody>
        </p:sp>
      </p:grpSp>
      <p:sp>
        <p:nvSpPr>
          <p:cNvPr id="1100" name="Google Shape;1100;p36"/>
          <p:cNvSpPr txBox="1"/>
          <p:nvPr/>
        </p:nvSpPr>
        <p:spPr>
          <a:xfrm>
            <a:off x="4590159" y="904179"/>
            <a:ext cx="8670922" cy="766091"/>
          </a:xfrm>
          <a:prstGeom prst="rect">
            <a:avLst/>
          </a:prstGeom>
          <a:noFill/>
          <a:ln>
            <a:noFill/>
          </a:ln>
        </p:spPr>
        <p:txBody>
          <a:bodyPr spcFirstLastPara="1" wrap="square" lIns="0" tIns="0" rIns="0" bIns="0" anchor="t" anchorCtr="0">
            <a:spAutoFit/>
          </a:bodyPr>
          <a:lstStyle/>
          <a:p>
            <a:pPr marL="0" marR="0" lvl="1" indent="0" algn="ctr" rtl="0">
              <a:lnSpc>
                <a:spcPct val="113000"/>
              </a:lnSpc>
              <a:spcBef>
                <a:spcPts val="0"/>
              </a:spcBef>
              <a:spcAft>
                <a:spcPts val="0"/>
              </a:spcAft>
              <a:buNone/>
            </a:pPr>
            <a:r>
              <a:rPr lang="en-US" sz="5000" b="1" i="0" u="none" strike="noStrike" cap="none">
                <a:solidFill>
                  <a:srgbClr val="002C47"/>
                </a:solidFill>
                <a:latin typeface="Poppins"/>
                <a:ea typeface="Poppins"/>
                <a:cs typeface="Poppins"/>
                <a:sym typeface="Poppins"/>
              </a:rPr>
              <a:t>Lektion 6</a:t>
            </a:r>
            <a:endParaRPr/>
          </a:p>
        </p:txBody>
      </p:sp>
      <p:sp>
        <p:nvSpPr>
          <p:cNvPr id="1101" name="Google Shape;1101;p36"/>
          <p:cNvSpPr txBox="1"/>
          <p:nvPr/>
        </p:nvSpPr>
        <p:spPr>
          <a:xfrm>
            <a:off x="2999307" y="1851426"/>
            <a:ext cx="11853207" cy="687705"/>
          </a:xfrm>
          <a:prstGeom prst="rect">
            <a:avLst/>
          </a:prstGeom>
          <a:noFill/>
          <a:ln>
            <a:noFill/>
          </a:ln>
        </p:spPr>
        <p:txBody>
          <a:bodyPr spcFirstLastPara="1" wrap="square" lIns="0" tIns="0" rIns="0" bIns="0" anchor="t" anchorCtr="0">
            <a:spAutoFit/>
          </a:bodyPr>
          <a:lstStyle/>
          <a:p>
            <a:pPr marL="0" marR="0" lvl="0" indent="0" algn="ctr" rtl="0">
              <a:lnSpc>
                <a:spcPct val="113002"/>
              </a:lnSpc>
              <a:spcBef>
                <a:spcPts val="0"/>
              </a:spcBef>
              <a:spcAft>
                <a:spcPts val="0"/>
              </a:spcAft>
              <a:buNone/>
            </a:pPr>
            <a:r>
              <a:rPr lang="en-US" sz="4499" b="0" i="0" u="none" strike="noStrike" cap="none">
                <a:solidFill>
                  <a:srgbClr val="002C47"/>
                </a:solidFill>
                <a:latin typeface="Poppins"/>
                <a:ea typeface="Poppins"/>
                <a:cs typeface="Poppins"/>
                <a:sym typeface="Poppins"/>
              </a:rPr>
              <a:t>CASE STUDIES: GOOGLE</a:t>
            </a:r>
            <a:endParaRPr/>
          </a:p>
        </p:txBody>
      </p:sp>
      <p:sp>
        <p:nvSpPr>
          <p:cNvPr id="1102" name="Google Shape;1102;p36"/>
          <p:cNvSpPr txBox="1"/>
          <p:nvPr/>
        </p:nvSpPr>
        <p:spPr>
          <a:xfrm>
            <a:off x="2847912" y="2653431"/>
            <a:ext cx="12525298" cy="614506"/>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None/>
            </a:pPr>
            <a:r>
              <a:rPr lang="en-US" sz="3632" b="1" i="0" u="sng" strike="noStrike" cap="none">
                <a:solidFill>
                  <a:srgbClr val="5B846D"/>
                </a:solidFill>
                <a:latin typeface="Open Sans"/>
                <a:ea typeface="Open Sans"/>
                <a:cs typeface="Open Sans"/>
                <a:sym typeface="Open Sans"/>
              </a:rPr>
              <a:t>Nøglekomponenter i Amazons trivselsprogrammer</a:t>
            </a:r>
            <a:endParaRPr/>
          </a:p>
        </p:txBody>
      </p:sp>
      <p:grpSp>
        <p:nvGrpSpPr>
          <p:cNvPr id="1103" name="Google Shape;1103;p36"/>
          <p:cNvGrpSpPr/>
          <p:nvPr/>
        </p:nvGrpSpPr>
        <p:grpSpPr>
          <a:xfrm>
            <a:off x="561395" y="6529884"/>
            <a:ext cx="6261077" cy="2280740"/>
            <a:chOff x="0" y="-57150"/>
            <a:chExt cx="1649008" cy="600689"/>
          </a:xfrm>
        </p:grpSpPr>
        <p:sp>
          <p:nvSpPr>
            <p:cNvPr id="1104" name="Google Shape;1104;p36"/>
            <p:cNvSpPr/>
            <p:nvPr/>
          </p:nvSpPr>
          <p:spPr>
            <a:xfrm>
              <a:off x="0" y="0"/>
              <a:ext cx="1649008" cy="543539"/>
            </a:xfrm>
            <a:custGeom>
              <a:avLst/>
              <a:gdLst/>
              <a:ahLst/>
              <a:cxnLst/>
              <a:rect l="l" t="t" r="r" b="b"/>
              <a:pathLst>
                <a:path w="1649008" h="543539" extrusionOk="0">
                  <a:moveTo>
                    <a:pt x="63062" y="0"/>
                  </a:moveTo>
                  <a:lnTo>
                    <a:pt x="1585946" y="0"/>
                  </a:lnTo>
                  <a:cubicBezTo>
                    <a:pt x="1602671" y="0"/>
                    <a:pt x="1618711" y="6644"/>
                    <a:pt x="1630537" y="18471"/>
                  </a:cubicBezTo>
                  <a:cubicBezTo>
                    <a:pt x="1642364" y="30297"/>
                    <a:pt x="1649008" y="46337"/>
                    <a:pt x="1649008" y="63062"/>
                  </a:cubicBezTo>
                  <a:lnTo>
                    <a:pt x="1649008" y="480477"/>
                  </a:lnTo>
                  <a:cubicBezTo>
                    <a:pt x="1649008" y="515305"/>
                    <a:pt x="1620774" y="543539"/>
                    <a:pt x="1585946" y="543539"/>
                  </a:cubicBezTo>
                  <a:lnTo>
                    <a:pt x="63062" y="543539"/>
                  </a:lnTo>
                  <a:cubicBezTo>
                    <a:pt x="46337" y="543539"/>
                    <a:pt x="30297" y="536895"/>
                    <a:pt x="18471" y="525068"/>
                  </a:cubicBezTo>
                  <a:cubicBezTo>
                    <a:pt x="6644" y="513242"/>
                    <a:pt x="0" y="497202"/>
                    <a:pt x="0" y="480477"/>
                  </a:cubicBezTo>
                  <a:lnTo>
                    <a:pt x="0" y="63062"/>
                  </a:lnTo>
                  <a:cubicBezTo>
                    <a:pt x="0" y="46337"/>
                    <a:pt x="6644" y="30297"/>
                    <a:pt x="18471" y="18471"/>
                  </a:cubicBezTo>
                  <a:cubicBezTo>
                    <a:pt x="30297" y="6644"/>
                    <a:pt x="46337" y="0"/>
                    <a:pt x="63062" y="0"/>
                  </a:cubicBezTo>
                  <a:close/>
                </a:path>
              </a:pathLst>
            </a:custGeom>
            <a:solidFill>
              <a:srgbClr val="F29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6"/>
            <p:cNvSpPr txBox="1"/>
            <p:nvPr/>
          </p:nvSpPr>
          <p:spPr>
            <a:xfrm>
              <a:off x="0" y="-57150"/>
              <a:ext cx="1649008" cy="600689"/>
            </a:xfrm>
            <a:prstGeom prst="rect">
              <a:avLst/>
            </a:prstGeom>
            <a:noFill/>
            <a:ln>
              <a:noFill/>
            </a:ln>
          </p:spPr>
          <p:txBody>
            <a:bodyPr spcFirstLastPara="1" wrap="square" lIns="50800" tIns="50800" rIns="50800" bIns="50800" anchor="ctr" anchorCtr="0">
              <a:noAutofit/>
            </a:bodyPr>
            <a:lstStyle/>
            <a:p>
              <a:pPr marL="0" marR="0" lvl="0" indent="0" algn="ctr" rtl="0">
                <a:lnSpc>
                  <a:spcPct val="140021"/>
                </a:lnSpc>
                <a:spcBef>
                  <a:spcPts val="0"/>
                </a:spcBef>
                <a:spcAft>
                  <a:spcPts val="0"/>
                </a:spcAft>
                <a:buNone/>
              </a:pPr>
              <a:r>
                <a:rPr lang="en-US" sz="1899" b="1" i="0" u="sng" strike="noStrike" cap="none">
                  <a:solidFill>
                    <a:srgbClr val="000000"/>
                  </a:solidFill>
                  <a:latin typeface="Poppins"/>
                  <a:ea typeface="Poppins"/>
                  <a:cs typeface="Poppins"/>
                  <a:sym typeface="Poppins"/>
                </a:rPr>
                <a:t>RESSOURCER TIL MENTAL SUNDHED</a:t>
              </a:r>
              <a:endParaRPr/>
            </a:p>
            <a:p>
              <a:pPr marL="0" marR="0" lvl="0" indent="0" algn="ctr" rtl="0">
                <a:lnSpc>
                  <a:spcPct val="73670"/>
                </a:lnSpc>
                <a:spcBef>
                  <a:spcPts val="0"/>
                </a:spcBef>
                <a:spcAft>
                  <a:spcPts val="0"/>
                </a:spcAft>
                <a:buNone/>
              </a:pPr>
              <a:endParaRPr sz="1899" b="1" i="0" u="sng" strike="noStrike" cap="none">
                <a:solidFill>
                  <a:srgbClr val="000000"/>
                </a:solidFill>
                <a:latin typeface="Poppins"/>
                <a:ea typeface="Poppins"/>
                <a:cs typeface="Poppins"/>
                <a:sym typeface="Poppins"/>
              </a:endParaRPr>
            </a:p>
            <a:p>
              <a:pPr marL="410209" marR="0" lvl="1" indent="-205105" algn="l" rtl="0">
                <a:lnSpc>
                  <a:spcPct val="140021"/>
                </a:lnSpc>
                <a:spcBef>
                  <a:spcPts val="0"/>
                </a:spcBef>
                <a:spcAft>
                  <a:spcPts val="0"/>
                </a:spcAft>
                <a:buClr>
                  <a:srgbClr val="000000"/>
                </a:buClr>
                <a:buSzPts val="1899"/>
                <a:buFont typeface="Arial"/>
                <a:buChar char="•"/>
              </a:pPr>
              <a:r>
                <a:rPr lang="en-US" sz="1899" b="0" i="0" u="none" strike="noStrike" cap="none">
                  <a:solidFill>
                    <a:srgbClr val="000000"/>
                  </a:solidFill>
                  <a:latin typeface="Poppins"/>
                  <a:ea typeface="Poppins"/>
                  <a:cs typeface="Poppins"/>
                  <a:sym typeface="Poppins"/>
                </a:rPr>
                <a:t>Rådgivning og hotlines</a:t>
              </a:r>
              <a:endParaRPr/>
            </a:p>
            <a:p>
              <a:pPr marL="410209" marR="0" lvl="1" indent="-205105" algn="l" rtl="0">
                <a:lnSpc>
                  <a:spcPct val="140021"/>
                </a:lnSpc>
                <a:spcBef>
                  <a:spcPts val="0"/>
                </a:spcBef>
                <a:spcAft>
                  <a:spcPts val="0"/>
                </a:spcAft>
                <a:buClr>
                  <a:srgbClr val="000000"/>
                </a:buClr>
                <a:buSzPts val="1899"/>
                <a:buFont typeface="Arial"/>
                <a:buChar char="•"/>
              </a:pPr>
              <a:r>
                <a:rPr lang="en-US" sz="1899" b="0" i="0" u="none" strike="noStrike" cap="none">
                  <a:solidFill>
                    <a:srgbClr val="000000"/>
                  </a:solidFill>
                  <a:latin typeface="Poppins"/>
                  <a:ea typeface="Poppins"/>
                  <a:cs typeface="Poppins"/>
                  <a:sym typeface="Poppins"/>
                </a:rPr>
                <a:t>Fleksibel arbejdstid</a:t>
              </a:r>
              <a:endParaRPr/>
            </a:p>
            <a:p>
              <a:pPr marL="410209" marR="0" lvl="1" indent="-205105" algn="l" rtl="0">
                <a:lnSpc>
                  <a:spcPct val="140021"/>
                </a:lnSpc>
                <a:spcBef>
                  <a:spcPts val="0"/>
                </a:spcBef>
                <a:spcAft>
                  <a:spcPts val="0"/>
                </a:spcAft>
                <a:buClr>
                  <a:srgbClr val="000000"/>
                </a:buClr>
                <a:buSzPts val="1899"/>
                <a:buFont typeface="Arial"/>
                <a:buChar char="•"/>
              </a:pPr>
              <a:r>
                <a:rPr lang="en-US" sz="1899" b="0" i="0" u="none" strike="noStrike" cap="none">
                  <a:solidFill>
                    <a:srgbClr val="000000"/>
                  </a:solidFill>
                  <a:latin typeface="Poppins"/>
                  <a:ea typeface="Poppins"/>
                  <a:cs typeface="Poppins"/>
                  <a:sym typeface="Poppins"/>
                </a:rPr>
                <a:t>Muligheder for fjernarbejde</a:t>
              </a:r>
              <a:endParaRPr/>
            </a:p>
          </p:txBody>
        </p:sp>
      </p:grpSp>
      <p:grpSp>
        <p:nvGrpSpPr>
          <p:cNvPr id="1106" name="Google Shape;1106;p36"/>
          <p:cNvGrpSpPr/>
          <p:nvPr/>
        </p:nvGrpSpPr>
        <p:grpSpPr>
          <a:xfrm>
            <a:off x="11028769" y="3894634"/>
            <a:ext cx="6261077" cy="2280740"/>
            <a:chOff x="0" y="-57150"/>
            <a:chExt cx="1649008" cy="600689"/>
          </a:xfrm>
        </p:grpSpPr>
        <p:sp>
          <p:nvSpPr>
            <p:cNvPr id="1107" name="Google Shape;1107;p36"/>
            <p:cNvSpPr/>
            <p:nvPr/>
          </p:nvSpPr>
          <p:spPr>
            <a:xfrm>
              <a:off x="0" y="0"/>
              <a:ext cx="1649008" cy="543539"/>
            </a:xfrm>
            <a:custGeom>
              <a:avLst/>
              <a:gdLst/>
              <a:ahLst/>
              <a:cxnLst/>
              <a:rect l="l" t="t" r="r" b="b"/>
              <a:pathLst>
                <a:path w="1649008" h="543539" extrusionOk="0">
                  <a:moveTo>
                    <a:pt x="63062" y="0"/>
                  </a:moveTo>
                  <a:lnTo>
                    <a:pt x="1585946" y="0"/>
                  </a:lnTo>
                  <a:cubicBezTo>
                    <a:pt x="1602671" y="0"/>
                    <a:pt x="1618711" y="6644"/>
                    <a:pt x="1630537" y="18471"/>
                  </a:cubicBezTo>
                  <a:cubicBezTo>
                    <a:pt x="1642364" y="30297"/>
                    <a:pt x="1649008" y="46337"/>
                    <a:pt x="1649008" y="63062"/>
                  </a:cubicBezTo>
                  <a:lnTo>
                    <a:pt x="1649008" y="480477"/>
                  </a:lnTo>
                  <a:cubicBezTo>
                    <a:pt x="1649008" y="515305"/>
                    <a:pt x="1620774" y="543539"/>
                    <a:pt x="1585946" y="543539"/>
                  </a:cubicBezTo>
                  <a:lnTo>
                    <a:pt x="63062" y="543539"/>
                  </a:lnTo>
                  <a:cubicBezTo>
                    <a:pt x="46337" y="543539"/>
                    <a:pt x="30297" y="536895"/>
                    <a:pt x="18471" y="525068"/>
                  </a:cubicBezTo>
                  <a:cubicBezTo>
                    <a:pt x="6644" y="513242"/>
                    <a:pt x="0" y="497202"/>
                    <a:pt x="0" y="480477"/>
                  </a:cubicBezTo>
                  <a:lnTo>
                    <a:pt x="0" y="63062"/>
                  </a:lnTo>
                  <a:cubicBezTo>
                    <a:pt x="0" y="46337"/>
                    <a:pt x="6644" y="30297"/>
                    <a:pt x="18471" y="18471"/>
                  </a:cubicBezTo>
                  <a:cubicBezTo>
                    <a:pt x="30297" y="6644"/>
                    <a:pt x="46337" y="0"/>
                    <a:pt x="63062" y="0"/>
                  </a:cubicBezTo>
                  <a:close/>
                </a:path>
              </a:pathLst>
            </a:custGeom>
            <a:solidFill>
              <a:srgbClr val="F29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6"/>
            <p:cNvSpPr txBox="1"/>
            <p:nvPr/>
          </p:nvSpPr>
          <p:spPr>
            <a:xfrm>
              <a:off x="0" y="-57150"/>
              <a:ext cx="1649008" cy="600689"/>
            </a:xfrm>
            <a:prstGeom prst="rect">
              <a:avLst/>
            </a:prstGeom>
            <a:noFill/>
            <a:ln>
              <a:noFill/>
            </a:ln>
          </p:spPr>
          <p:txBody>
            <a:bodyPr spcFirstLastPara="1" wrap="square" lIns="50800" tIns="50800" rIns="50800" bIns="50800" anchor="ctr" anchorCtr="0">
              <a:noAutofit/>
            </a:bodyPr>
            <a:lstStyle/>
            <a:p>
              <a:pPr marL="0" marR="0" lvl="0" indent="0" algn="ctr" rtl="0">
                <a:lnSpc>
                  <a:spcPct val="140021"/>
                </a:lnSpc>
                <a:spcBef>
                  <a:spcPts val="0"/>
                </a:spcBef>
                <a:spcAft>
                  <a:spcPts val="0"/>
                </a:spcAft>
                <a:buNone/>
              </a:pPr>
              <a:r>
                <a:rPr lang="en-US" sz="1899" b="1" i="0" u="sng" strike="noStrike" cap="none">
                  <a:solidFill>
                    <a:srgbClr val="000000"/>
                  </a:solidFill>
                  <a:latin typeface="Poppins"/>
                  <a:ea typeface="Poppins"/>
                  <a:cs typeface="Poppins"/>
                  <a:sym typeface="Poppins"/>
                </a:rPr>
                <a:t>STØTTENDE ARBEJDSMILJØ</a:t>
              </a:r>
              <a:endParaRPr/>
            </a:p>
            <a:p>
              <a:pPr marL="0" marR="0" lvl="0" indent="0" algn="ctr" rtl="0">
                <a:lnSpc>
                  <a:spcPct val="73670"/>
                </a:lnSpc>
                <a:spcBef>
                  <a:spcPts val="0"/>
                </a:spcBef>
                <a:spcAft>
                  <a:spcPts val="0"/>
                </a:spcAft>
                <a:buNone/>
              </a:pPr>
              <a:endParaRPr sz="1899" b="1" i="0" u="sng" strike="noStrike" cap="none">
                <a:solidFill>
                  <a:srgbClr val="000000"/>
                </a:solidFill>
                <a:latin typeface="Poppins"/>
                <a:ea typeface="Poppins"/>
                <a:cs typeface="Poppins"/>
                <a:sym typeface="Poppins"/>
              </a:endParaRPr>
            </a:p>
            <a:p>
              <a:pPr marL="410209" marR="0" lvl="1" indent="-205105" algn="l" rtl="0">
                <a:lnSpc>
                  <a:spcPct val="140021"/>
                </a:lnSpc>
                <a:spcBef>
                  <a:spcPts val="0"/>
                </a:spcBef>
                <a:spcAft>
                  <a:spcPts val="0"/>
                </a:spcAft>
                <a:buClr>
                  <a:srgbClr val="000000"/>
                </a:buClr>
                <a:buSzPts val="1899"/>
                <a:buFont typeface="Arial"/>
                <a:buChar char="•"/>
              </a:pPr>
              <a:r>
                <a:rPr lang="en-US" sz="1899" b="0" i="0" u="none" strike="noStrike" cap="none">
                  <a:solidFill>
                    <a:srgbClr val="000000"/>
                  </a:solidFill>
                  <a:latin typeface="Poppins"/>
                  <a:ea typeface="Poppins"/>
                  <a:cs typeface="Poppins"/>
                  <a:sym typeface="Poppins"/>
                </a:rPr>
                <a:t>Affinitetsgruppe</a:t>
              </a:r>
              <a:endParaRPr/>
            </a:p>
            <a:p>
              <a:pPr marL="410209" marR="0" lvl="1" indent="-205105" algn="l" rtl="0">
                <a:lnSpc>
                  <a:spcPct val="140021"/>
                </a:lnSpc>
                <a:spcBef>
                  <a:spcPts val="0"/>
                </a:spcBef>
                <a:spcAft>
                  <a:spcPts val="0"/>
                </a:spcAft>
                <a:buClr>
                  <a:srgbClr val="000000"/>
                </a:buClr>
                <a:buSzPts val="1899"/>
                <a:buFont typeface="Arial"/>
                <a:buChar char="•"/>
              </a:pPr>
              <a:r>
                <a:rPr lang="en-US" sz="1899" b="0" i="0" u="none" strike="noStrike" cap="none">
                  <a:solidFill>
                    <a:srgbClr val="000000"/>
                  </a:solidFill>
                  <a:latin typeface="Poppins"/>
                  <a:ea typeface="Poppins"/>
                  <a:cs typeface="Poppins"/>
                  <a:sym typeface="Poppins"/>
                </a:rPr>
                <a:t>Mentorskabsprogrammer</a:t>
              </a:r>
              <a:endParaRPr/>
            </a:p>
            <a:p>
              <a:pPr marL="410209" marR="0" lvl="1" indent="-205105" algn="l" rtl="0">
                <a:lnSpc>
                  <a:spcPct val="140021"/>
                </a:lnSpc>
                <a:spcBef>
                  <a:spcPts val="0"/>
                </a:spcBef>
                <a:spcAft>
                  <a:spcPts val="0"/>
                </a:spcAft>
                <a:buClr>
                  <a:srgbClr val="000000"/>
                </a:buClr>
                <a:buSzPts val="1899"/>
                <a:buFont typeface="Arial"/>
                <a:buChar char="•"/>
              </a:pPr>
              <a:r>
                <a:rPr lang="en-US" sz="1899" b="0" i="0" u="none" strike="noStrike" cap="none">
                  <a:solidFill>
                    <a:srgbClr val="000000"/>
                  </a:solidFill>
                  <a:latin typeface="Poppins"/>
                  <a:ea typeface="Poppins"/>
                  <a:cs typeface="Poppins"/>
                  <a:sym typeface="Poppins"/>
                </a:rPr>
                <a:t>Træning i mangfoldighed</a:t>
              </a:r>
              <a:endParaRPr/>
            </a:p>
          </p:txBody>
        </p:sp>
      </p:grpSp>
      <p:grpSp>
        <p:nvGrpSpPr>
          <p:cNvPr id="1109" name="Google Shape;1109;p36"/>
          <p:cNvGrpSpPr/>
          <p:nvPr/>
        </p:nvGrpSpPr>
        <p:grpSpPr>
          <a:xfrm>
            <a:off x="11028769" y="6529884"/>
            <a:ext cx="6261077" cy="2280740"/>
            <a:chOff x="0" y="-57150"/>
            <a:chExt cx="1649008" cy="600689"/>
          </a:xfrm>
        </p:grpSpPr>
        <p:sp>
          <p:nvSpPr>
            <p:cNvPr id="1110" name="Google Shape;1110;p36"/>
            <p:cNvSpPr/>
            <p:nvPr/>
          </p:nvSpPr>
          <p:spPr>
            <a:xfrm>
              <a:off x="0" y="0"/>
              <a:ext cx="1649008" cy="543539"/>
            </a:xfrm>
            <a:custGeom>
              <a:avLst/>
              <a:gdLst/>
              <a:ahLst/>
              <a:cxnLst/>
              <a:rect l="l" t="t" r="r" b="b"/>
              <a:pathLst>
                <a:path w="1649008" h="543539" extrusionOk="0">
                  <a:moveTo>
                    <a:pt x="63062" y="0"/>
                  </a:moveTo>
                  <a:lnTo>
                    <a:pt x="1585946" y="0"/>
                  </a:lnTo>
                  <a:cubicBezTo>
                    <a:pt x="1602671" y="0"/>
                    <a:pt x="1618711" y="6644"/>
                    <a:pt x="1630537" y="18471"/>
                  </a:cubicBezTo>
                  <a:cubicBezTo>
                    <a:pt x="1642364" y="30297"/>
                    <a:pt x="1649008" y="46337"/>
                    <a:pt x="1649008" y="63062"/>
                  </a:cubicBezTo>
                  <a:lnTo>
                    <a:pt x="1649008" y="480477"/>
                  </a:lnTo>
                  <a:cubicBezTo>
                    <a:pt x="1649008" y="515305"/>
                    <a:pt x="1620774" y="543539"/>
                    <a:pt x="1585946" y="543539"/>
                  </a:cubicBezTo>
                  <a:lnTo>
                    <a:pt x="63062" y="543539"/>
                  </a:lnTo>
                  <a:cubicBezTo>
                    <a:pt x="46337" y="543539"/>
                    <a:pt x="30297" y="536895"/>
                    <a:pt x="18471" y="525068"/>
                  </a:cubicBezTo>
                  <a:cubicBezTo>
                    <a:pt x="6644" y="513242"/>
                    <a:pt x="0" y="497202"/>
                    <a:pt x="0" y="480477"/>
                  </a:cubicBezTo>
                  <a:lnTo>
                    <a:pt x="0" y="63062"/>
                  </a:lnTo>
                  <a:cubicBezTo>
                    <a:pt x="0" y="46337"/>
                    <a:pt x="6644" y="30297"/>
                    <a:pt x="18471" y="18471"/>
                  </a:cubicBezTo>
                  <a:cubicBezTo>
                    <a:pt x="30297" y="6644"/>
                    <a:pt x="46337" y="0"/>
                    <a:pt x="6306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6"/>
            <p:cNvSpPr txBox="1"/>
            <p:nvPr/>
          </p:nvSpPr>
          <p:spPr>
            <a:xfrm>
              <a:off x="0" y="-57150"/>
              <a:ext cx="1649008" cy="600689"/>
            </a:xfrm>
            <a:prstGeom prst="rect">
              <a:avLst/>
            </a:prstGeom>
            <a:noFill/>
            <a:ln>
              <a:noFill/>
            </a:ln>
          </p:spPr>
          <p:txBody>
            <a:bodyPr spcFirstLastPara="1" wrap="square" lIns="50800" tIns="50800" rIns="50800" bIns="50800" anchor="ctr" anchorCtr="0">
              <a:noAutofit/>
            </a:bodyPr>
            <a:lstStyle/>
            <a:p>
              <a:pPr marL="0" marR="0" lvl="0" indent="0" algn="ctr" rtl="0">
                <a:lnSpc>
                  <a:spcPct val="140021"/>
                </a:lnSpc>
                <a:spcBef>
                  <a:spcPts val="0"/>
                </a:spcBef>
                <a:spcAft>
                  <a:spcPts val="0"/>
                </a:spcAft>
                <a:buNone/>
              </a:pPr>
              <a:r>
                <a:rPr lang="en-US" sz="1899" b="1" i="0" u="sng" strike="noStrike" cap="none">
                  <a:solidFill>
                    <a:srgbClr val="FFFFFF"/>
                  </a:solidFill>
                  <a:latin typeface="Poppins"/>
                  <a:ea typeface="Poppins"/>
                  <a:cs typeface="Poppins"/>
                  <a:sym typeface="Poppins"/>
                </a:rPr>
                <a:t>KARRIEREUDVIKLING OG VÆKST</a:t>
              </a:r>
              <a:endParaRPr/>
            </a:p>
            <a:p>
              <a:pPr marL="0" marR="0" lvl="0" indent="0" algn="ctr" rtl="0">
                <a:lnSpc>
                  <a:spcPct val="73670"/>
                </a:lnSpc>
                <a:spcBef>
                  <a:spcPts val="0"/>
                </a:spcBef>
                <a:spcAft>
                  <a:spcPts val="0"/>
                </a:spcAft>
                <a:buNone/>
              </a:pPr>
              <a:endParaRPr sz="1899" b="1" i="0" u="sng" strike="noStrike" cap="none">
                <a:solidFill>
                  <a:srgbClr val="FFFFFF"/>
                </a:solidFill>
                <a:latin typeface="Poppins"/>
                <a:ea typeface="Poppins"/>
                <a:cs typeface="Poppins"/>
                <a:sym typeface="Poppins"/>
              </a:endParaRPr>
            </a:p>
            <a:p>
              <a:pPr marL="410209" marR="0" lvl="1" indent="-205105" algn="just" rtl="0">
                <a:lnSpc>
                  <a:spcPct val="140021"/>
                </a:lnSpc>
                <a:spcBef>
                  <a:spcPts val="0"/>
                </a:spcBef>
                <a:spcAft>
                  <a:spcPts val="0"/>
                </a:spcAft>
                <a:buClr>
                  <a:srgbClr val="FFFFFF"/>
                </a:buClr>
                <a:buSzPts val="1899"/>
                <a:buFont typeface="Arial"/>
                <a:buChar char="•"/>
              </a:pPr>
              <a:r>
                <a:rPr lang="en-US" sz="1899" b="0" i="0" u="none" strike="noStrike" cap="none">
                  <a:solidFill>
                    <a:srgbClr val="FFFFFF"/>
                  </a:solidFill>
                  <a:latin typeface="Poppins"/>
                  <a:ea typeface="Poppins"/>
                  <a:cs typeface="Poppins"/>
                  <a:sym typeface="Poppins"/>
                </a:rPr>
                <a:t>Kurser i lederudvikling</a:t>
              </a:r>
              <a:endParaRPr/>
            </a:p>
            <a:p>
              <a:pPr marL="410209" marR="0" lvl="1" indent="-205105" algn="just" rtl="0">
                <a:lnSpc>
                  <a:spcPct val="140021"/>
                </a:lnSpc>
                <a:spcBef>
                  <a:spcPts val="0"/>
                </a:spcBef>
                <a:spcAft>
                  <a:spcPts val="0"/>
                </a:spcAft>
                <a:buClr>
                  <a:srgbClr val="FFFFFF"/>
                </a:buClr>
                <a:buSzPts val="1899"/>
                <a:buFont typeface="Arial"/>
                <a:buChar char="•"/>
              </a:pPr>
              <a:r>
                <a:rPr lang="en-US" sz="1899" b="0" i="0" u="none" strike="noStrike" cap="none">
                  <a:solidFill>
                    <a:srgbClr val="FFFFFF"/>
                  </a:solidFill>
                  <a:latin typeface="Poppins"/>
                  <a:ea typeface="Poppins"/>
                  <a:cs typeface="Poppins"/>
                  <a:sym typeface="Poppins"/>
                </a:rPr>
                <a:t>Refusion af studieafgift til videreuddannelse</a:t>
              </a:r>
              <a:endParaRPr/>
            </a:p>
            <a:p>
              <a:pPr marL="410209" marR="0" lvl="1" indent="-205105" algn="just" rtl="0">
                <a:lnSpc>
                  <a:spcPct val="140021"/>
                </a:lnSpc>
                <a:spcBef>
                  <a:spcPts val="0"/>
                </a:spcBef>
                <a:spcAft>
                  <a:spcPts val="0"/>
                </a:spcAft>
                <a:buClr>
                  <a:srgbClr val="FFFFFF"/>
                </a:buClr>
                <a:buSzPts val="1899"/>
                <a:buFont typeface="Arial"/>
                <a:buChar char="•"/>
              </a:pPr>
              <a:r>
                <a:rPr lang="en-US" sz="1899" b="0" i="0" u="none" strike="noStrike" cap="none">
                  <a:solidFill>
                    <a:srgbClr val="FFFFFF"/>
                  </a:solidFill>
                  <a:latin typeface="Poppins"/>
                  <a:ea typeface="Poppins"/>
                  <a:cs typeface="Poppins"/>
                  <a:sym typeface="Poppins"/>
                </a:rPr>
                <a:t>Tilskynd til intern mobilitet</a:t>
              </a:r>
              <a:endParaRPr/>
            </a:p>
          </p:txBody>
        </p:sp>
      </p:grpSp>
      <p:sp>
        <p:nvSpPr>
          <p:cNvPr id="1112" name="Google Shape;1112;p36"/>
          <p:cNvSpPr/>
          <p:nvPr/>
        </p:nvSpPr>
        <p:spPr>
          <a:xfrm>
            <a:off x="7374278" y="4678494"/>
            <a:ext cx="3102684" cy="3198643"/>
          </a:xfrm>
          <a:custGeom>
            <a:avLst/>
            <a:gdLst/>
            <a:ahLst/>
            <a:cxnLst/>
            <a:rect l="l" t="t" r="r" b="b"/>
            <a:pathLst>
              <a:path w="3102684" h="3198643" extrusionOk="0">
                <a:moveTo>
                  <a:pt x="0" y="0"/>
                </a:moveTo>
                <a:lnTo>
                  <a:pt x="3102684" y="0"/>
                </a:lnTo>
                <a:lnTo>
                  <a:pt x="3102684" y="3198643"/>
                </a:lnTo>
                <a:lnTo>
                  <a:pt x="0" y="3198643"/>
                </a:lnTo>
                <a:lnTo>
                  <a:pt x="0" y="0"/>
                </a:lnTo>
                <a:close/>
              </a:path>
            </a:pathLst>
          </a:custGeom>
          <a:blipFill rotWithShape="1">
            <a:blip r:embed="rId5">
              <a:alphaModFix/>
            </a:blip>
            <a:stretch>
              <a:fillRect/>
            </a:stretch>
          </a:blipFill>
          <a:ln>
            <a:noFill/>
          </a:ln>
        </p:spPr>
        <p:txBody>
          <a:bodyPr/>
          <a:lstStyle/>
          <a:p>
            <a:endParaRPr lang="en-DK"/>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E8FDE7"/>
        </a:solidFill>
        <a:effectLst/>
      </p:bgPr>
    </p:bg>
    <p:spTree>
      <p:nvGrpSpPr>
        <p:cNvPr id="1" name="Shape 1116"/>
        <p:cNvGrpSpPr/>
        <p:nvPr/>
      </p:nvGrpSpPr>
      <p:grpSpPr>
        <a:xfrm>
          <a:off x="0" y="0"/>
          <a:ext cx="0" cy="0"/>
          <a:chOff x="0" y="0"/>
          <a:chExt cx="0" cy="0"/>
        </a:xfrm>
      </p:grpSpPr>
      <p:sp>
        <p:nvSpPr>
          <p:cNvPr id="1117" name="Google Shape;1117;p37"/>
          <p:cNvSpPr/>
          <p:nvPr/>
        </p:nvSpPr>
        <p:spPr>
          <a:xfrm rot="-10602057">
            <a:off x="12387093" y="-1133853"/>
            <a:ext cx="6240735" cy="2176456"/>
          </a:xfrm>
          <a:custGeom>
            <a:avLst/>
            <a:gdLst/>
            <a:ahLst/>
            <a:cxnLst/>
            <a:rect l="l" t="t" r="r" b="b"/>
            <a:pathLst>
              <a:path w="6240735" h="2176456" extrusionOk="0">
                <a:moveTo>
                  <a:pt x="0" y="0"/>
                </a:moveTo>
                <a:lnTo>
                  <a:pt x="6240735" y="0"/>
                </a:lnTo>
                <a:lnTo>
                  <a:pt x="6240735" y="2176457"/>
                </a:lnTo>
                <a:lnTo>
                  <a:pt x="0" y="2176457"/>
                </a:lnTo>
                <a:lnTo>
                  <a:pt x="0" y="0"/>
                </a:lnTo>
                <a:close/>
              </a:path>
            </a:pathLst>
          </a:custGeom>
          <a:blipFill rotWithShape="1">
            <a:blip r:embed="rId3">
              <a:alphaModFix/>
            </a:blip>
            <a:stretch>
              <a:fillRect/>
            </a:stretch>
          </a:blipFill>
          <a:ln>
            <a:noFill/>
          </a:ln>
        </p:spPr>
        <p:txBody>
          <a:bodyPr/>
          <a:lstStyle/>
          <a:p>
            <a:endParaRPr lang="en-DK"/>
          </a:p>
        </p:txBody>
      </p:sp>
      <p:sp>
        <p:nvSpPr>
          <p:cNvPr id="1118" name="Google Shape;1118;p37"/>
          <p:cNvSpPr/>
          <p:nvPr/>
        </p:nvSpPr>
        <p:spPr>
          <a:xfrm rot="10598374" flipH="1">
            <a:off x="-440482" y="-1192452"/>
            <a:ext cx="6576787" cy="2293655"/>
          </a:xfrm>
          <a:custGeom>
            <a:avLst/>
            <a:gdLst/>
            <a:ahLst/>
            <a:cxnLst/>
            <a:rect l="l" t="t" r="r" b="b"/>
            <a:pathLst>
              <a:path w="6576787" h="2293655" extrusionOk="0">
                <a:moveTo>
                  <a:pt x="0" y="2293655"/>
                </a:moveTo>
                <a:lnTo>
                  <a:pt x="6576787" y="2293655"/>
                </a:lnTo>
                <a:lnTo>
                  <a:pt x="6576787" y="0"/>
                </a:lnTo>
                <a:lnTo>
                  <a:pt x="0" y="0"/>
                </a:lnTo>
                <a:lnTo>
                  <a:pt x="0" y="2293655"/>
                </a:lnTo>
                <a:close/>
              </a:path>
            </a:pathLst>
          </a:custGeom>
          <a:blipFill rotWithShape="1">
            <a:blip r:embed="rId3">
              <a:alphaModFix/>
            </a:blip>
            <a:stretch>
              <a:fillRect/>
            </a:stretch>
          </a:blipFill>
          <a:ln>
            <a:noFill/>
          </a:ln>
        </p:spPr>
        <p:txBody>
          <a:bodyPr/>
          <a:lstStyle/>
          <a:p>
            <a:endParaRPr lang="en-DK"/>
          </a:p>
        </p:txBody>
      </p:sp>
      <p:grpSp>
        <p:nvGrpSpPr>
          <p:cNvPr id="1119" name="Google Shape;1119;p37"/>
          <p:cNvGrpSpPr/>
          <p:nvPr/>
        </p:nvGrpSpPr>
        <p:grpSpPr>
          <a:xfrm>
            <a:off x="-1342907" y="9913239"/>
            <a:ext cx="20973813" cy="837562"/>
            <a:chOff x="0" y="-57150"/>
            <a:chExt cx="11607985" cy="463550"/>
          </a:xfrm>
        </p:grpSpPr>
        <p:sp>
          <p:nvSpPr>
            <p:cNvPr id="1120" name="Google Shape;1120;p37"/>
            <p:cNvSpPr/>
            <p:nvPr/>
          </p:nvSpPr>
          <p:spPr>
            <a:xfrm>
              <a:off x="0" y="0"/>
              <a:ext cx="11607985" cy="406400"/>
            </a:xfrm>
            <a:custGeom>
              <a:avLst/>
              <a:gdLst/>
              <a:ahLst/>
              <a:cxnLst/>
              <a:rect l="l" t="t" r="r" b="b"/>
              <a:pathLst>
                <a:path w="11607985" h="406400" extrusionOk="0">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7"/>
            <p:cNvSpPr txBox="1"/>
            <p:nvPr/>
          </p:nvSpPr>
          <p:spPr>
            <a:xfrm>
              <a:off x="0" y="-57150"/>
              <a:ext cx="11607985"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122" name="Google Shape;1122;p37"/>
          <p:cNvGrpSpPr/>
          <p:nvPr/>
        </p:nvGrpSpPr>
        <p:grpSpPr>
          <a:xfrm>
            <a:off x="4131384" y="9913239"/>
            <a:ext cx="10025232" cy="837562"/>
            <a:chOff x="0" y="-57150"/>
            <a:chExt cx="5548478" cy="463550"/>
          </a:xfrm>
        </p:grpSpPr>
        <p:sp>
          <p:nvSpPr>
            <p:cNvPr id="1123" name="Google Shape;1123;p37"/>
            <p:cNvSpPr/>
            <p:nvPr/>
          </p:nvSpPr>
          <p:spPr>
            <a:xfrm>
              <a:off x="0" y="0"/>
              <a:ext cx="5548478" cy="406400"/>
            </a:xfrm>
            <a:custGeom>
              <a:avLst/>
              <a:gdLst/>
              <a:ahLst/>
              <a:cxnLst/>
              <a:rect l="l" t="t" r="r" b="b"/>
              <a:pathLst>
                <a:path w="5548478" h="406400" extrusionOk="0">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7"/>
            <p:cNvSpPr txBox="1"/>
            <p:nvPr/>
          </p:nvSpPr>
          <p:spPr>
            <a:xfrm>
              <a:off x="0" y="-57150"/>
              <a:ext cx="5548478"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125" name="Google Shape;1125;p37"/>
          <p:cNvSpPr/>
          <p:nvPr/>
        </p:nvSpPr>
        <p:spPr>
          <a:xfrm>
            <a:off x="15872215" y="196449"/>
            <a:ext cx="2774170" cy="1664502"/>
          </a:xfrm>
          <a:custGeom>
            <a:avLst/>
            <a:gdLst/>
            <a:ahLst/>
            <a:cxnLst/>
            <a:rect l="l" t="t" r="r" b="b"/>
            <a:pathLst>
              <a:path w="2774170" h="1664502" extrusionOk="0">
                <a:moveTo>
                  <a:pt x="0" y="0"/>
                </a:moveTo>
                <a:lnTo>
                  <a:pt x="2774170" y="0"/>
                </a:lnTo>
                <a:lnTo>
                  <a:pt x="2774170" y="1664502"/>
                </a:lnTo>
                <a:lnTo>
                  <a:pt x="0" y="1664502"/>
                </a:lnTo>
                <a:lnTo>
                  <a:pt x="0" y="0"/>
                </a:lnTo>
                <a:close/>
              </a:path>
            </a:pathLst>
          </a:custGeom>
          <a:blipFill rotWithShape="1">
            <a:blip r:embed="rId4">
              <a:alphaModFix/>
            </a:blip>
            <a:stretch>
              <a:fillRect/>
            </a:stretch>
          </a:blipFill>
          <a:ln>
            <a:noFill/>
          </a:ln>
        </p:spPr>
        <p:txBody>
          <a:bodyPr/>
          <a:lstStyle/>
          <a:p>
            <a:endParaRPr lang="en-DK"/>
          </a:p>
        </p:txBody>
      </p:sp>
      <p:grpSp>
        <p:nvGrpSpPr>
          <p:cNvPr id="1126" name="Google Shape;1126;p37"/>
          <p:cNvGrpSpPr/>
          <p:nvPr/>
        </p:nvGrpSpPr>
        <p:grpSpPr>
          <a:xfrm>
            <a:off x="546408" y="2583496"/>
            <a:ext cx="6881750" cy="2239290"/>
            <a:chOff x="0" y="-57150"/>
            <a:chExt cx="1812477" cy="589772"/>
          </a:xfrm>
        </p:grpSpPr>
        <p:sp>
          <p:nvSpPr>
            <p:cNvPr id="1127" name="Google Shape;1127;p37"/>
            <p:cNvSpPr/>
            <p:nvPr/>
          </p:nvSpPr>
          <p:spPr>
            <a:xfrm>
              <a:off x="0" y="0"/>
              <a:ext cx="1812477" cy="532622"/>
            </a:xfrm>
            <a:custGeom>
              <a:avLst/>
              <a:gdLst/>
              <a:ahLst/>
              <a:cxnLst/>
              <a:rect l="l" t="t" r="r" b="b"/>
              <a:pathLst>
                <a:path w="1812477" h="532622" extrusionOk="0">
                  <a:moveTo>
                    <a:pt x="1609277" y="0"/>
                  </a:moveTo>
                  <a:cubicBezTo>
                    <a:pt x="1721502" y="0"/>
                    <a:pt x="1812477" y="119231"/>
                    <a:pt x="1812477" y="266311"/>
                  </a:cubicBezTo>
                  <a:cubicBezTo>
                    <a:pt x="1812477" y="413390"/>
                    <a:pt x="1721502" y="532622"/>
                    <a:pt x="1609277" y="532622"/>
                  </a:cubicBezTo>
                  <a:lnTo>
                    <a:pt x="203200" y="532622"/>
                  </a:lnTo>
                  <a:cubicBezTo>
                    <a:pt x="90976" y="532622"/>
                    <a:pt x="0" y="413390"/>
                    <a:pt x="0" y="266311"/>
                  </a:cubicBezTo>
                  <a:cubicBezTo>
                    <a:pt x="0" y="119231"/>
                    <a:pt x="90976" y="0"/>
                    <a:pt x="203200" y="0"/>
                  </a:cubicBezTo>
                  <a:close/>
                </a:path>
              </a:pathLst>
            </a:custGeom>
            <a:solidFill>
              <a:srgbClr val="00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7"/>
            <p:cNvSpPr txBox="1"/>
            <p:nvPr/>
          </p:nvSpPr>
          <p:spPr>
            <a:xfrm>
              <a:off x="0" y="-57150"/>
              <a:ext cx="1812477" cy="589772"/>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129" name="Google Shape;1129;p37"/>
          <p:cNvGrpSpPr/>
          <p:nvPr/>
        </p:nvGrpSpPr>
        <p:grpSpPr>
          <a:xfrm>
            <a:off x="10817089" y="2583496"/>
            <a:ext cx="6881750" cy="2239290"/>
            <a:chOff x="0" y="-57150"/>
            <a:chExt cx="1812477" cy="589772"/>
          </a:xfrm>
        </p:grpSpPr>
        <p:sp>
          <p:nvSpPr>
            <p:cNvPr id="1130" name="Google Shape;1130;p37"/>
            <p:cNvSpPr/>
            <p:nvPr/>
          </p:nvSpPr>
          <p:spPr>
            <a:xfrm>
              <a:off x="0" y="0"/>
              <a:ext cx="1812477" cy="532622"/>
            </a:xfrm>
            <a:custGeom>
              <a:avLst/>
              <a:gdLst/>
              <a:ahLst/>
              <a:cxnLst/>
              <a:rect l="l" t="t" r="r" b="b"/>
              <a:pathLst>
                <a:path w="1812477" h="532622" extrusionOk="0">
                  <a:moveTo>
                    <a:pt x="1609277" y="0"/>
                  </a:moveTo>
                  <a:cubicBezTo>
                    <a:pt x="1721502" y="0"/>
                    <a:pt x="1812477" y="119231"/>
                    <a:pt x="1812477" y="266311"/>
                  </a:cubicBezTo>
                  <a:cubicBezTo>
                    <a:pt x="1812477" y="413390"/>
                    <a:pt x="1721502" y="532622"/>
                    <a:pt x="1609277" y="532622"/>
                  </a:cubicBezTo>
                  <a:lnTo>
                    <a:pt x="203200" y="532622"/>
                  </a:lnTo>
                  <a:cubicBezTo>
                    <a:pt x="90976" y="532622"/>
                    <a:pt x="0" y="413390"/>
                    <a:pt x="0" y="266311"/>
                  </a:cubicBezTo>
                  <a:cubicBezTo>
                    <a:pt x="0" y="119231"/>
                    <a:pt x="90976" y="0"/>
                    <a:pt x="203200" y="0"/>
                  </a:cubicBezTo>
                  <a:close/>
                </a:path>
              </a:pathLst>
            </a:custGeom>
            <a:solidFill>
              <a:srgbClr val="00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7"/>
            <p:cNvSpPr txBox="1"/>
            <p:nvPr/>
          </p:nvSpPr>
          <p:spPr>
            <a:xfrm>
              <a:off x="0" y="-57150"/>
              <a:ext cx="1812477" cy="589772"/>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132" name="Google Shape;1132;p37"/>
          <p:cNvGrpSpPr/>
          <p:nvPr/>
        </p:nvGrpSpPr>
        <p:grpSpPr>
          <a:xfrm>
            <a:off x="546408" y="4926509"/>
            <a:ext cx="6881750" cy="2239290"/>
            <a:chOff x="0" y="-57150"/>
            <a:chExt cx="1812477" cy="589772"/>
          </a:xfrm>
        </p:grpSpPr>
        <p:sp>
          <p:nvSpPr>
            <p:cNvPr id="1133" name="Google Shape;1133;p37"/>
            <p:cNvSpPr/>
            <p:nvPr/>
          </p:nvSpPr>
          <p:spPr>
            <a:xfrm>
              <a:off x="0" y="0"/>
              <a:ext cx="1812477" cy="532622"/>
            </a:xfrm>
            <a:custGeom>
              <a:avLst/>
              <a:gdLst/>
              <a:ahLst/>
              <a:cxnLst/>
              <a:rect l="l" t="t" r="r" b="b"/>
              <a:pathLst>
                <a:path w="1812477" h="532622" extrusionOk="0">
                  <a:moveTo>
                    <a:pt x="1609277" y="0"/>
                  </a:moveTo>
                  <a:cubicBezTo>
                    <a:pt x="1721502" y="0"/>
                    <a:pt x="1812477" y="119231"/>
                    <a:pt x="1812477" y="266311"/>
                  </a:cubicBezTo>
                  <a:cubicBezTo>
                    <a:pt x="1812477" y="413390"/>
                    <a:pt x="1721502" y="532622"/>
                    <a:pt x="1609277" y="532622"/>
                  </a:cubicBezTo>
                  <a:lnTo>
                    <a:pt x="203200" y="532622"/>
                  </a:lnTo>
                  <a:cubicBezTo>
                    <a:pt x="90976" y="532622"/>
                    <a:pt x="0" y="413390"/>
                    <a:pt x="0" y="266311"/>
                  </a:cubicBezTo>
                  <a:cubicBezTo>
                    <a:pt x="0" y="119231"/>
                    <a:pt x="90976" y="0"/>
                    <a:pt x="203200" y="0"/>
                  </a:cubicBezTo>
                  <a:close/>
                </a:path>
              </a:pathLst>
            </a:custGeom>
            <a:solidFill>
              <a:srgbClr val="00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7"/>
            <p:cNvSpPr txBox="1"/>
            <p:nvPr/>
          </p:nvSpPr>
          <p:spPr>
            <a:xfrm>
              <a:off x="0" y="-57150"/>
              <a:ext cx="1812477" cy="589772"/>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135" name="Google Shape;1135;p37"/>
          <p:cNvGrpSpPr/>
          <p:nvPr/>
        </p:nvGrpSpPr>
        <p:grpSpPr>
          <a:xfrm>
            <a:off x="10817089" y="4926509"/>
            <a:ext cx="6881750" cy="2239290"/>
            <a:chOff x="0" y="-57150"/>
            <a:chExt cx="1812477" cy="589772"/>
          </a:xfrm>
        </p:grpSpPr>
        <p:sp>
          <p:nvSpPr>
            <p:cNvPr id="1136" name="Google Shape;1136;p37"/>
            <p:cNvSpPr/>
            <p:nvPr/>
          </p:nvSpPr>
          <p:spPr>
            <a:xfrm>
              <a:off x="0" y="0"/>
              <a:ext cx="1812477" cy="532622"/>
            </a:xfrm>
            <a:custGeom>
              <a:avLst/>
              <a:gdLst/>
              <a:ahLst/>
              <a:cxnLst/>
              <a:rect l="l" t="t" r="r" b="b"/>
              <a:pathLst>
                <a:path w="1812477" h="532622" extrusionOk="0">
                  <a:moveTo>
                    <a:pt x="1609277" y="0"/>
                  </a:moveTo>
                  <a:cubicBezTo>
                    <a:pt x="1721502" y="0"/>
                    <a:pt x="1812477" y="119231"/>
                    <a:pt x="1812477" y="266311"/>
                  </a:cubicBezTo>
                  <a:cubicBezTo>
                    <a:pt x="1812477" y="413390"/>
                    <a:pt x="1721502" y="532622"/>
                    <a:pt x="1609277" y="532622"/>
                  </a:cubicBezTo>
                  <a:lnTo>
                    <a:pt x="203200" y="532622"/>
                  </a:lnTo>
                  <a:cubicBezTo>
                    <a:pt x="90976" y="532622"/>
                    <a:pt x="0" y="413390"/>
                    <a:pt x="0" y="266311"/>
                  </a:cubicBezTo>
                  <a:cubicBezTo>
                    <a:pt x="0" y="119231"/>
                    <a:pt x="90976" y="0"/>
                    <a:pt x="203200" y="0"/>
                  </a:cubicBezTo>
                  <a:close/>
                </a:path>
              </a:pathLst>
            </a:custGeom>
            <a:solidFill>
              <a:srgbClr val="00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7"/>
            <p:cNvSpPr txBox="1"/>
            <p:nvPr/>
          </p:nvSpPr>
          <p:spPr>
            <a:xfrm>
              <a:off x="0" y="-57150"/>
              <a:ext cx="1812477" cy="589772"/>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138" name="Google Shape;1138;p37"/>
          <p:cNvGrpSpPr/>
          <p:nvPr/>
        </p:nvGrpSpPr>
        <p:grpSpPr>
          <a:xfrm>
            <a:off x="5703125" y="7205983"/>
            <a:ext cx="6881750" cy="2239290"/>
            <a:chOff x="0" y="-57150"/>
            <a:chExt cx="1812477" cy="589772"/>
          </a:xfrm>
        </p:grpSpPr>
        <p:sp>
          <p:nvSpPr>
            <p:cNvPr id="1139" name="Google Shape;1139;p37"/>
            <p:cNvSpPr/>
            <p:nvPr/>
          </p:nvSpPr>
          <p:spPr>
            <a:xfrm>
              <a:off x="0" y="0"/>
              <a:ext cx="1812477" cy="532622"/>
            </a:xfrm>
            <a:custGeom>
              <a:avLst/>
              <a:gdLst/>
              <a:ahLst/>
              <a:cxnLst/>
              <a:rect l="l" t="t" r="r" b="b"/>
              <a:pathLst>
                <a:path w="1812477" h="532622" extrusionOk="0">
                  <a:moveTo>
                    <a:pt x="1609277" y="0"/>
                  </a:moveTo>
                  <a:cubicBezTo>
                    <a:pt x="1721502" y="0"/>
                    <a:pt x="1812477" y="119231"/>
                    <a:pt x="1812477" y="266311"/>
                  </a:cubicBezTo>
                  <a:cubicBezTo>
                    <a:pt x="1812477" y="413390"/>
                    <a:pt x="1721502" y="532622"/>
                    <a:pt x="1609277" y="532622"/>
                  </a:cubicBezTo>
                  <a:lnTo>
                    <a:pt x="203200" y="532622"/>
                  </a:lnTo>
                  <a:cubicBezTo>
                    <a:pt x="90976" y="532622"/>
                    <a:pt x="0" y="413390"/>
                    <a:pt x="0" y="266311"/>
                  </a:cubicBezTo>
                  <a:cubicBezTo>
                    <a:pt x="0" y="119231"/>
                    <a:pt x="90976" y="0"/>
                    <a:pt x="203200" y="0"/>
                  </a:cubicBezTo>
                  <a:close/>
                </a:path>
              </a:pathLst>
            </a:custGeom>
            <a:solidFill>
              <a:srgbClr val="00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7"/>
            <p:cNvSpPr txBox="1"/>
            <p:nvPr/>
          </p:nvSpPr>
          <p:spPr>
            <a:xfrm>
              <a:off x="0" y="-57150"/>
              <a:ext cx="1812477" cy="589772"/>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141" name="Google Shape;1141;p37"/>
          <p:cNvSpPr/>
          <p:nvPr/>
        </p:nvSpPr>
        <p:spPr>
          <a:xfrm>
            <a:off x="7615219" y="3870824"/>
            <a:ext cx="2729599" cy="2545351"/>
          </a:xfrm>
          <a:custGeom>
            <a:avLst/>
            <a:gdLst/>
            <a:ahLst/>
            <a:cxnLst/>
            <a:rect l="l" t="t" r="r" b="b"/>
            <a:pathLst>
              <a:path w="2729599" h="2545351" extrusionOk="0">
                <a:moveTo>
                  <a:pt x="0" y="0"/>
                </a:moveTo>
                <a:lnTo>
                  <a:pt x="2729599" y="0"/>
                </a:lnTo>
                <a:lnTo>
                  <a:pt x="2729599" y="2545352"/>
                </a:lnTo>
                <a:lnTo>
                  <a:pt x="0" y="2545352"/>
                </a:lnTo>
                <a:lnTo>
                  <a:pt x="0" y="0"/>
                </a:lnTo>
                <a:close/>
              </a:path>
            </a:pathLst>
          </a:custGeom>
          <a:blipFill rotWithShape="1">
            <a:blip r:embed="rId5">
              <a:alphaModFix/>
            </a:blip>
            <a:stretch>
              <a:fillRect/>
            </a:stretch>
          </a:blipFill>
          <a:ln>
            <a:noFill/>
          </a:ln>
        </p:spPr>
        <p:txBody>
          <a:bodyPr/>
          <a:lstStyle/>
          <a:p>
            <a:endParaRPr lang="en-DK"/>
          </a:p>
        </p:txBody>
      </p:sp>
      <p:sp>
        <p:nvSpPr>
          <p:cNvPr id="1142" name="Google Shape;1142;p37"/>
          <p:cNvSpPr txBox="1"/>
          <p:nvPr/>
        </p:nvSpPr>
        <p:spPr>
          <a:xfrm>
            <a:off x="4590159" y="904179"/>
            <a:ext cx="8670922" cy="766091"/>
          </a:xfrm>
          <a:prstGeom prst="rect">
            <a:avLst/>
          </a:prstGeom>
          <a:noFill/>
          <a:ln>
            <a:noFill/>
          </a:ln>
        </p:spPr>
        <p:txBody>
          <a:bodyPr spcFirstLastPara="1" wrap="square" lIns="0" tIns="0" rIns="0" bIns="0" anchor="t" anchorCtr="0">
            <a:spAutoFit/>
          </a:bodyPr>
          <a:lstStyle/>
          <a:p>
            <a:pPr marL="0" marR="0" lvl="1" indent="0" algn="ctr" rtl="0">
              <a:lnSpc>
                <a:spcPct val="113000"/>
              </a:lnSpc>
              <a:spcBef>
                <a:spcPts val="0"/>
              </a:spcBef>
              <a:spcAft>
                <a:spcPts val="0"/>
              </a:spcAft>
              <a:buNone/>
            </a:pPr>
            <a:r>
              <a:rPr lang="en-US" sz="5000" b="1" i="0" u="none" strike="noStrike" cap="none">
                <a:solidFill>
                  <a:srgbClr val="002C47"/>
                </a:solidFill>
                <a:latin typeface="Poppins"/>
                <a:ea typeface="Poppins"/>
                <a:cs typeface="Poppins"/>
                <a:sym typeface="Poppins"/>
              </a:rPr>
              <a:t>Lektion 6</a:t>
            </a:r>
            <a:endParaRPr/>
          </a:p>
        </p:txBody>
      </p:sp>
      <p:sp>
        <p:nvSpPr>
          <p:cNvPr id="1143" name="Google Shape;1143;p37"/>
          <p:cNvSpPr txBox="1"/>
          <p:nvPr/>
        </p:nvSpPr>
        <p:spPr>
          <a:xfrm>
            <a:off x="2999307" y="1851426"/>
            <a:ext cx="11853207" cy="687672"/>
          </a:xfrm>
          <a:prstGeom prst="rect">
            <a:avLst/>
          </a:prstGeom>
          <a:noFill/>
          <a:ln>
            <a:noFill/>
          </a:ln>
        </p:spPr>
        <p:txBody>
          <a:bodyPr spcFirstLastPara="1" wrap="square" lIns="0" tIns="0" rIns="0" bIns="0" anchor="t" anchorCtr="0">
            <a:spAutoFit/>
          </a:bodyPr>
          <a:lstStyle/>
          <a:p>
            <a:pPr marL="0" marR="0" lvl="0" indent="0" algn="ctr" rtl="0">
              <a:lnSpc>
                <a:spcPct val="113002"/>
              </a:lnSpc>
              <a:spcBef>
                <a:spcPts val="0"/>
              </a:spcBef>
              <a:spcAft>
                <a:spcPts val="0"/>
              </a:spcAft>
              <a:buNone/>
            </a:pPr>
            <a:r>
              <a:rPr lang="en-US" sz="4499" b="0" i="0" u="none" strike="noStrike" cap="none">
                <a:solidFill>
                  <a:srgbClr val="002C47"/>
                </a:solidFill>
                <a:latin typeface="Poppins"/>
                <a:ea typeface="Poppins"/>
                <a:cs typeface="Poppins"/>
                <a:sym typeface="Poppins"/>
              </a:rPr>
              <a:t>ERFARINGER OG BEDSTE PRAKSIS</a:t>
            </a:r>
            <a:endParaRPr/>
          </a:p>
        </p:txBody>
      </p:sp>
      <p:sp>
        <p:nvSpPr>
          <p:cNvPr id="1144" name="Google Shape;1144;p37"/>
          <p:cNvSpPr txBox="1"/>
          <p:nvPr/>
        </p:nvSpPr>
        <p:spPr>
          <a:xfrm>
            <a:off x="958497" y="2778861"/>
            <a:ext cx="6057572" cy="166069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800" b="1" i="0" u="none" strike="noStrike" cap="none" dirty="0">
                <a:solidFill>
                  <a:srgbClr val="FFFFFF"/>
                </a:solidFill>
                <a:latin typeface="Open Sans"/>
                <a:ea typeface="Open Sans"/>
                <a:cs typeface="Open Sans"/>
                <a:sym typeface="Open Sans"/>
              </a:rPr>
              <a:t>1. </a:t>
            </a:r>
            <a:r>
              <a:rPr lang="en-US" sz="2800" b="1" i="0" u="none" strike="noStrike" cap="none" dirty="0" err="1">
                <a:solidFill>
                  <a:srgbClr val="FFFFFF"/>
                </a:solidFill>
                <a:latin typeface="Open Sans"/>
                <a:ea typeface="Open Sans"/>
                <a:cs typeface="Open Sans"/>
                <a:sym typeface="Open Sans"/>
              </a:rPr>
              <a:t>integrerede</a:t>
            </a:r>
            <a:r>
              <a:rPr lang="en-US" sz="2800" b="1" i="0" u="none" strike="noStrike" cap="none" dirty="0">
                <a:solidFill>
                  <a:srgbClr val="FFFFFF"/>
                </a:solidFill>
                <a:latin typeface="Open Sans"/>
                <a:ea typeface="Open Sans"/>
                <a:cs typeface="Open Sans"/>
                <a:sym typeface="Open Sans"/>
              </a:rPr>
              <a:t> </a:t>
            </a:r>
            <a:r>
              <a:rPr lang="en-US" sz="2800" b="1" i="0" u="none" strike="noStrike" cap="none" dirty="0" err="1">
                <a:solidFill>
                  <a:srgbClr val="FFFFFF"/>
                </a:solidFill>
                <a:latin typeface="Open Sans"/>
                <a:ea typeface="Open Sans"/>
                <a:cs typeface="Open Sans"/>
                <a:sym typeface="Open Sans"/>
              </a:rPr>
              <a:t>trivselsstrategier</a:t>
            </a:r>
            <a:endParaRPr dirty="0"/>
          </a:p>
          <a:p>
            <a:pPr marL="0" marR="0" lvl="0" indent="0" algn="ctr" rtl="0">
              <a:lnSpc>
                <a:spcPct val="140000"/>
              </a:lnSpc>
              <a:spcBef>
                <a:spcPts val="0"/>
              </a:spcBef>
              <a:spcAft>
                <a:spcPts val="0"/>
              </a:spcAft>
              <a:buNone/>
            </a:pPr>
            <a:r>
              <a:rPr lang="en-US" sz="2200" b="0" i="0" u="none" strike="noStrike" cap="none" dirty="0" err="1">
                <a:solidFill>
                  <a:srgbClr val="FFFDF5"/>
                </a:solidFill>
                <a:latin typeface="Open Sans"/>
                <a:ea typeface="Open Sans"/>
                <a:cs typeface="Open Sans"/>
                <a:sym typeface="Open Sans"/>
              </a:rPr>
              <a:t>Virksomheder</a:t>
            </a:r>
            <a:r>
              <a:rPr lang="en-US" sz="2200" b="0" i="0" u="none" strike="noStrike" cap="none" dirty="0">
                <a:solidFill>
                  <a:srgbClr val="FFFDF5"/>
                </a:solidFill>
                <a:latin typeface="Open Sans"/>
                <a:ea typeface="Open Sans"/>
                <a:cs typeface="Open Sans"/>
                <a:sym typeface="Open Sans"/>
              </a:rPr>
              <a:t> </a:t>
            </a:r>
            <a:r>
              <a:rPr lang="en-US" sz="2200" b="0" i="0" u="none" strike="noStrike" cap="none" dirty="0" err="1">
                <a:solidFill>
                  <a:srgbClr val="FFFDF5"/>
                </a:solidFill>
                <a:latin typeface="Open Sans"/>
                <a:ea typeface="Open Sans"/>
                <a:cs typeface="Open Sans"/>
                <a:sym typeface="Open Sans"/>
              </a:rPr>
              <a:t>kan</a:t>
            </a:r>
            <a:r>
              <a:rPr lang="en-US" sz="2200" b="0" i="0" u="none" strike="noStrike" cap="none" dirty="0">
                <a:solidFill>
                  <a:srgbClr val="FFFDF5"/>
                </a:solidFill>
                <a:latin typeface="Open Sans"/>
                <a:ea typeface="Open Sans"/>
                <a:cs typeface="Open Sans"/>
                <a:sym typeface="Open Sans"/>
              </a:rPr>
              <a:t> </a:t>
            </a:r>
            <a:r>
              <a:rPr lang="en-US" sz="2200" b="0" i="0" u="none" strike="noStrike" cap="none" dirty="0" err="1">
                <a:solidFill>
                  <a:srgbClr val="FFFDF5"/>
                </a:solidFill>
                <a:latin typeface="Open Sans"/>
                <a:ea typeface="Open Sans"/>
                <a:cs typeface="Open Sans"/>
                <a:sym typeface="Open Sans"/>
              </a:rPr>
              <a:t>skabe</a:t>
            </a:r>
            <a:r>
              <a:rPr lang="en-US" sz="2200" b="0" i="0" u="none" strike="noStrike" cap="none" dirty="0">
                <a:solidFill>
                  <a:srgbClr val="FFFDF5"/>
                </a:solidFill>
                <a:latin typeface="Open Sans"/>
                <a:ea typeface="Open Sans"/>
                <a:cs typeface="Open Sans"/>
                <a:sym typeface="Open Sans"/>
              </a:rPr>
              <a:t> et </a:t>
            </a:r>
            <a:r>
              <a:rPr lang="en-US" sz="2200" b="0" i="0" u="none" strike="noStrike" cap="none" dirty="0" err="1">
                <a:solidFill>
                  <a:srgbClr val="FFFDF5"/>
                </a:solidFill>
                <a:latin typeface="Open Sans"/>
                <a:ea typeface="Open Sans"/>
                <a:cs typeface="Open Sans"/>
                <a:sym typeface="Open Sans"/>
              </a:rPr>
              <a:t>støttende</a:t>
            </a:r>
            <a:r>
              <a:rPr lang="en-US" sz="2200" b="0" i="0" u="none" strike="noStrike" cap="none" dirty="0">
                <a:solidFill>
                  <a:srgbClr val="FFFDF5"/>
                </a:solidFill>
                <a:latin typeface="Open Sans"/>
                <a:ea typeface="Open Sans"/>
                <a:cs typeface="Open Sans"/>
                <a:sym typeface="Open Sans"/>
              </a:rPr>
              <a:t> </a:t>
            </a:r>
            <a:r>
              <a:rPr lang="en-US" sz="2200" b="0" i="0" u="none" strike="noStrike" cap="none" dirty="0" err="1">
                <a:solidFill>
                  <a:srgbClr val="FFFDF5"/>
                </a:solidFill>
                <a:latin typeface="Open Sans"/>
                <a:ea typeface="Open Sans"/>
                <a:cs typeface="Open Sans"/>
                <a:sym typeface="Open Sans"/>
              </a:rPr>
              <a:t>miljø</a:t>
            </a:r>
            <a:r>
              <a:rPr lang="en-US" sz="2200" b="0" i="0" u="none" strike="noStrike" cap="none" dirty="0">
                <a:solidFill>
                  <a:srgbClr val="FFFDF5"/>
                </a:solidFill>
                <a:latin typeface="Open Sans"/>
                <a:ea typeface="Open Sans"/>
                <a:cs typeface="Open Sans"/>
                <a:sym typeface="Open Sans"/>
              </a:rPr>
              <a:t>, der </a:t>
            </a:r>
            <a:r>
              <a:rPr lang="en-US" sz="2200" b="0" i="0" u="none" strike="noStrike" cap="none" dirty="0" err="1">
                <a:solidFill>
                  <a:srgbClr val="FFFDF5"/>
                </a:solidFill>
                <a:latin typeface="Open Sans"/>
                <a:ea typeface="Open Sans"/>
                <a:cs typeface="Open Sans"/>
                <a:sym typeface="Open Sans"/>
              </a:rPr>
              <a:t>øger</a:t>
            </a:r>
            <a:r>
              <a:rPr lang="en-US" sz="2200" b="0" i="0" u="none" strike="noStrike" cap="none" dirty="0">
                <a:solidFill>
                  <a:srgbClr val="FFFDF5"/>
                </a:solidFill>
                <a:latin typeface="Open Sans"/>
                <a:ea typeface="Open Sans"/>
                <a:cs typeface="Open Sans"/>
                <a:sym typeface="Open Sans"/>
              </a:rPr>
              <a:t> </a:t>
            </a:r>
            <a:r>
              <a:rPr lang="en-US" sz="2200" b="0" i="0" u="none" strike="noStrike" cap="none" dirty="0" err="1">
                <a:solidFill>
                  <a:srgbClr val="FFFDF5"/>
                </a:solidFill>
                <a:latin typeface="Open Sans"/>
                <a:ea typeface="Open Sans"/>
                <a:cs typeface="Open Sans"/>
                <a:sym typeface="Open Sans"/>
              </a:rPr>
              <a:t>medarbejdernes</a:t>
            </a:r>
            <a:r>
              <a:rPr lang="en-US" sz="2200" b="0" i="0" u="none" strike="noStrike" cap="none" dirty="0">
                <a:solidFill>
                  <a:srgbClr val="FFFDF5"/>
                </a:solidFill>
                <a:latin typeface="Open Sans"/>
                <a:ea typeface="Open Sans"/>
                <a:cs typeface="Open Sans"/>
                <a:sym typeface="Open Sans"/>
              </a:rPr>
              <a:t> </a:t>
            </a:r>
            <a:r>
              <a:rPr lang="en-US" sz="2200" b="0" i="0" u="none" strike="noStrike" cap="none" dirty="0" err="1">
                <a:solidFill>
                  <a:srgbClr val="FFFDF5"/>
                </a:solidFill>
                <a:latin typeface="Open Sans"/>
                <a:ea typeface="Open Sans"/>
                <a:cs typeface="Open Sans"/>
                <a:sym typeface="Open Sans"/>
              </a:rPr>
              <a:t>tilfredshed</a:t>
            </a:r>
            <a:r>
              <a:rPr lang="en-US" sz="2200" b="0" i="0" u="none" strike="noStrike" cap="none" dirty="0">
                <a:solidFill>
                  <a:srgbClr val="FFFDF5"/>
                </a:solidFill>
                <a:latin typeface="Open Sans"/>
                <a:ea typeface="Open Sans"/>
                <a:cs typeface="Open Sans"/>
                <a:sym typeface="Open Sans"/>
              </a:rPr>
              <a:t> </a:t>
            </a:r>
            <a:r>
              <a:rPr lang="en-US" sz="2200" b="0" i="0" u="none" strike="noStrike" cap="none" dirty="0" err="1">
                <a:solidFill>
                  <a:srgbClr val="FFFDF5"/>
                </a:solidFill>
                <a:latin typeface="Open Sans"/>
                <a:ea typeface="Open Sans"/>
                <a:cs typeface="Open Sans"/>
                <a:sym typeface="Open Sans"/>
              </a:rPr>
              <a:t>og</a:t>
            </a:r>
            <a:r>
              <a:rPr lang="en-US" sz="2200" b="0" i="0" u="none" strike="noStrike" cap="none" dirty="0">
                <a:solidFill>
                  <a:srgbClr val="FFFDF5"/>
                </a:solidFill>
                <a:latin typeface="Open Sans"/>
                <a:ea typeface="Open Sans"/>
                <a:cs typeface="Open Sans"/>
                <a:sym typeface="Open Sans"/>
              </a:rPr>
              <a:t> </a:t>
            </a:r>
            <a:r>
              <a:rPr lang="en-US" sz="2200" b="0" i="0" u="none" strike="noStrike" cap="none" dirty="0" err="1">
                <a:solidFill>
                  <a:srgbClr val="FFFDF5"/>
                </a:solidFill>
                <a:latin typeface="Open Sans"/>
                <a:ea typeface="Open Sans"/>
                <a:cs typeface="Open Sans"/>
                <a:sym typeface="Open Sans"/>
              </a:rPr>
              <a:t>produktivitet</a:t>
            </a:r>
            <a:r>
              <a:rPr lang="en-US" sz="2200" b="0" i="0" u="none" strike="noStrike" cap="none" dirty="0">
                <a:solidFill>
                  <a:srgbClr val="FFFDF5"/>
                </a:solidFill>
                <a:latin typeface="Open Sans"/>
                <a:ea typeface="Open Sans"/>
                <a:cs typeface="Open Sans"/>
                <a:sym typeface="Open Sans"/>
              </a:rPr>
              <a:t>. </a:t>
            </a:r>
            <a:endParaRPr dirty="0"/>
          </a:p>
        </p:txBody>
      </p:sp>
      <p:sp>
        <p:nvSpPr>
          <p:cNvPr id="1145" name="Google Shape;1145;p37"/>
          <p:cNvSpPr txBox="1"/>
          <p:nvPr/>
        </p:nvSpPr>
        <p:spPr>
          <a:xfrm>
            <a:off x="10981453" y="3148012"/>
            <a:ext cx="6553022" cy="1270099"/>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800" b="1" i="0" u="none" strike="noStrike" cap="none">
                <a:solidFill>
                  <a:srgbClr val="FFFFFF"/>
                </a:solidFill>
                <a:latin typeface="Open Sans"/>
                <a:ea typeface="Open Sans"/>
                <a:cs typeface="Open Sans"/>
                <a:sym typeface="Open Sans"/>
              </a:rPr>
              <a:t>2. medarbejdercentreret tilgang</a:t>
            </a:r>
            <a:endParaRPr/>
          </a:p>
          <a:p>
            <a:pPr marL="0" marR="0" lvl="0" indent="0" algn="ctr" rtl="0">
              <a:lnSpc>
                <a:spcPct val="140018"/>
              </a:lnSpc>
              <a:spcBef>
                <a:spcPts val="0"/>
              </a:spcBef>
              <a:spcAft>
                <a:spcPts val="0"/>
              </a:spcAft>
              <a:buNone/>
            </a:pPr>
            <a:r>
              <a:rPr lang="en-US" sz="2199" b="0" i="0" u="none" strike="noStrike" cap="none">
                <a:solidFill>
                  <a:srgbClr val="FFFDF5"/>
                </a:solidFill>
                <a:latin typeface="Open Sans"/>
                <a:ea typeface="Open Sans"/>
                <a:cs typeface="Open Sans"/>
                <a:sym typeface="Open Sans"/>
              </a:rPr>
              <a:t>Vellykkede trivselsprogrammer prioriterer medarbejdernes behov og præferencer. </a:t>
            </a:r>
            <a:endParaRPr/>
          </a:p>
        </p:txBody>
      </p:sp>
      <p:sp>
        <p:nvSpPr>
          <p:cNvPr id="1146" name="Google Shape;1146;p37"/>
          <p:cNvSpPr txBox="1"/>
          <p:nvPr/>
        </p:nvSpPr>
        <p:spPr>
          <a:xfrm>
            <a:off x="958497" y="5491025"/>
            <a:ext cx="6184450" cy="1270099"/>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800" b="1" i="0" u="none" strike="noStrike" cap="none">
                <a:solidFill>
                  <a:srgbClr val="FFFFFF"/>
                </a:solidFill>
                <a:latin typeface="Open Sans"/>
                <a:ea typeface="Open Sans"/>
                <a:cs typeface="Open Sans"/>
                <a:sym typeface="Open Sans"/>
              </a:rPr>
              <a:t>3. omfattende støttesystemer</a:t>
            </a:r>
            <a:endParaRPr/>
          </a:p>
          <a:p>
            <a:pPr marL="0" marR="0" lvl="0" indent="0" algn="ctr" rtl="0">
              <a:lnSpc>
                <a:spcPct val="140018"/>
              </a:lnSpc>
              <a:spcBef>
                <a:spcPts val="0"/>
              </a:spcBef>
              <a:spcAft>
                <a:spcPts val="0"/>
              </a:spcAft>
              <a:buNone/>
            </a:pPr>
            <a:r>
              <a:rPr lang="en-US" sz="2199" b="0" i="0" u="none" strike="noStrike" cap="none">
                <a:solidFill>
                  <a:srgbClr val="FFFDF5"/>
                </a:solidFill>
                <a:latin typeface="Open Sans"/>
                <a:ea typeface="Open Sans"/>
                <a:cs typeface="Open Sans"/>
                <a:sym typeface="Open Sans"/>
              </a:rPr>
              <a:t> Sikrer, at medarbejderne har de ressourcer, de skal bruge for at trives.</a:t>
            </a:r>
            <a:endParaRPr/>
          </a:p>
        </p:txBody>
      </p:sp>
      <p:sp>
        <p:nvSpPr>
          <p:cNvPr id="1147" name="Google Shape;1147;p37"/>
          <p:cNvSpPr txBox="1"/>
          <p:nvPr/>
        </p:nvSpPr>
        <p:spPr>
          <a:xfrm>
            <a:off x="11145817" y="5155109"/>
            <a:ext cx="6224293" cy="166069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800" b="1" i="0" u="none" strike="noStrike" cap="none" dirty="0">
                <a:solidFill>
                  <a:srgbClr val="FFFFFF"/>
                </a:solidFill>
                <a:latin typeface="Open Sans"/>
                <a:ea typeface="Open Sans"/>
                <a:cs typeface="Open Sans"/>
                <a:sym typeface="Open Sans"/>
              </a:rPr>
              <a:t>4. engagement </a:t>
            </a:r>
            <a:r>
              <a:rPr lang="en-US" sz="2800" b="1" i="0" u="none" strike="noStrike" cap="none" dirty="0" err="1">
                <a:solidFill>
                  <a:srgbClr val="FFFFFF"/>
                </a:solidFill>
                <a:latin typeface="Open Sans"/>
                <a:ea typeface="Open Sans"/>
                <a:cs typeface="Open Sans"/>
                <a:sym typeface="Open Sans"/>
              </a:rPr>
              <a:t>fra</a:t>
            </a:r>
            <a:r>
              <a:rPr lang="en-US" sz="2800" b="1" i="0" u="none" strike="noStrike" cap="none" dirty="0">
                <a:solidFill>
                  <a:srgbClr val="FFFFFF"/>
                </a:solidFill>
                <a:latin typeface="Open Sans"/>
                <a:ea typeface="Open Sans"/>
                <a:cs typeface="Open Sans"/>
                <a:sym typeface="Open Sans"/>
              </a:rPr>
              <a:t> </a:t>
            </a:r>
            <a:r>
              <a:rPr lang="en-US" sz="2800" b="1" i="0" u="none" strike="noStrike" cap="none" dirty="0" err="1">
                <a:solidFill>
                  <a:srgbClr val="FFFFFF"/>
                </a:solidFill>
                <a:latin typeface="Open Sans"/>
                <a:ea typeface="Open Sans"/>
                <a:cs typeface="Open Sans"/>
                <a:sym typeface="Open Sans"/>
              </a:rPr>
              <a:t>ledelsen</a:t>
            </a:r>
            <a:endParaRPr dirty="0"/>
          </a:p>
          <a:p>
            <a:pPr marL="0" marR="0" lvl="0" indent="0" algn="ctr" rtl="0">
              <a:lnSpc>
                <a:spcPct val="140000"/>
              </a:lnSpc>
              <a:spcBef>
                <a:spcPts val="0"/>
              </a:spcBef>
              <a:spcAft>
                <a:spcPts val="0"/>
              </a:spcAft>
              <a:buNone/>
            </a:pPr>
            <a:r>
              <a:rPr lang="en-US" sz="2200" b="0" i="0" u="none" strike="noStrike" cap="none" dirty="0" err="1">
                <a:solidFill>
                  <a:srgbClr val="FFFDF5"/>
                </a:solidFill>
                <a:latin typeface="Open Sans"/>
                <a:ea typeface="Open Sans"/>
                <a:cs typeface="Open Sans"/>
                <a:sym typeface="Open Sans"/>
              </a:rPr>
              <a:t>Når</a:t>
            </a:r>
            <a:r>
              <a:rPr lang="en-US" sz="2200" b="0" i="0" u="none" strike="noStrike" cap="none" dirty="0">
                <a:solidFill>
                  <a:srgbClr val="FFFDF5"/>
                </a:solidFill>
                <a:latin typeface="Open Sans"/>
                <a:ea typeface="Open Sans"/>
                <a:cs typeface="Open Sans"/>
                <a:sym typeface="Open Sans"/>
              </a:rPr>
              <a:t> </a:t>
            </a:r>
            <a:r>
              <a:rPr lang="en-US" sz="2200" b="0" i="0" u="none" strike="noStrike" cap="none" dirty="0" err="1">
                <a:solidFill>
                  <a:srgbClr val="FFFDF5"/>
                </a:solidFill>
                <a:latin typeface="Open Sans"/>
                <a:ea typeface="Open Sans"/>
                <a:cs typeface="Open Sans"/>
                <a:sym typeface="Open Sans"/>
              </a:rPr>
              <a:t>ledere</a:t>
            </a:r>
            <a:r>
              <a:rPr lang="en-US" sz="2200" b="0" i="0" u="none" strike="noStrike" cap="none" dirty="0">
                <a:solidFill>
                  <a:srgbClr val="FFFDF5"/>
                </a:solidFill>
                <a:latin typeface="Open Sans"/>
                <a:ea typeface="Open Sans"/>
                <a:cs typeface="Open Sans"/>
                <a:sym typeface="Open Sans"/>
              </a:rPr>
              <a:t> </a:t>
            </a:r>
            <a:r>
              <a:rPr lang="en-US" sz="2200" b="0" i="0" u="none" strike="noStrike" cap="none" dirty="0" err="1">
                <a:solidFill>
                  <a:srgbClr val="FFFDF5"/>
                </a:solidFill>
                <a:latin typeface="Open Sans"/>
                <a:ea typeface="Open Sans"/>
                <a:cs typeface="Open Sans"/>
                <a:sym typeface="Open Sans"/>
              </a:rPr>
              <a:t>prioriterer</a:t>
            </a:r>
            <a:r>
              <a:rPr lang="en-US" sz="2200" b="0" i="0" u="none" strike="noStrike" cap="none" dirty="0">
                <a:solidFill>
                  <a:srgbClr val="FFFDF5"/>
                </a:solidFill>
                <a:latin typeface="Open Sans"/>
                <a:ea typeface="Open Sans"/>
                <a:cs typeface="Open Sans"/>
                <a:sym typeface="Open Sans"/>
              </a:rPr>
              <a:t> </a:t>
            </a:r>
            <a:r>
              <a:rPr lang="en-US" sz="2200" b="0" i="0" u="none" strike="noStrike" cap="none" dirty="0" err="1">
                <a:solidFill>
                  <a:srgbClr val="FFFDF5"/>
                </a:solidFill>
                <a:latin typeface="Open Sans"/>
                <a:ea typeface="Open Sans"/>
                <a:cs typeface="Open Sans"/>
                <a:sym typeface="Open Sans"/>
              </a:rPr>
              <a:t>trivsel</a:t>
            </a:r>
            <a:r>
              <a:rPr lang="en-US" sz="2200" b="0" i="0" u="none" strike="noStrike" cap="none" dirty="0">
                <a:solidFill>
                  <a:srgbClr val="FFFDF5"/>
                </a:solidFill>
                <a:latin typeface="Open Sans"/>
                <a:ea typeface="Open Sans"/>
                <a:cs typeface="Open Sans"/>
                <a:sym typeface="Open Sans"/>
              </a:rPr>
              <a:t>, </a:t>
            </a:r>
            <a:r>
              <a:rPr lang="en-US" sz="2200" b="0" i="0" u="none" strike="noStrike" cap="none" dirty="0" err="1">
                <a:solidFill>
                  <a:srgbClr val="FFFDF5"/>
                </a:solidFill>
                <a:latin typeface="Open Sans"/>
                <a:ea typeface="Open Sans"/>
                <a:cs typeface="Open Sans"/>
                <a:sym typeface="Open Sans"/>
              </a:rPr>
              <a:t>tilskynder</a:t>
            </a:r>
            <a:r>
              <a:rPr lang="en-US" sz="2200" b="0" i="0" u="none" strike="noStrike" cap="none" dirty="0">
                <a:solidFill>
                  <a:srgbClr val="FFFDF5"/>
                </a:solidFill>
                <a:latin typeface="Open Sans"/>
                <a:ea typeface="Open Sans"/>
                <a:cs typeface="Open Sans"/>
                <a:sym typeface="Open Sans"/>
              </a:rPr>
              <a:t> det </a:t>
            </a:r>
            <a:r>
              <a:rPr lang="en-US" sz="2200" b="0" i="0" u="none" strike="noStrike" cap="none" dirty="0" err="1">
                <a:solidFill>
                  <a:srgbClr val="FFFDF5"/>
                </a:solidFill>
                <a:latin typeface="Open Sans"/>
                <a:ea typeface="Open Sans"/>
                <a:cs typeface="Open Sans"/>
                <a:sym typeface="Open Sans"/>
              </a:rPr>
              <a:t>medarbejderne</a:t>
            </a:r>
            <a:r>
              <a:rPr lang="en-US" sz="2200" b="0" i="0" u="none" strike="noStrike" cap="none" dirty="0">
                <a:solidFill>
                  <a:srgbClr val="FFFDF5"/>
                </a:solidFill>
                <a:latin typeface="Open Sans"/>
                <a:ea typeface="Open Sans"/>
                <a:cs typeface="Open Sans"/>
                <a:sym typeface="Open Sans"/>
              </a:rPr>
              <a:t> </a:t>
            </a:r>
            <a:r>
              <a:rPr lang="en-US" sz="2200" b="0" i="0" u="none" strike="noStrike" cap="none" dirty="0" err="1">
                <a:solidFill>
                  <a:srgbClr val="FFFDF5"/>
                </a:solidFill>
                <a:latin typeface="Open Sans"/>
                <a:ea typeface="Open Sans"/>
                <a:cs typeface="Open Sans"/>
                <a:sym typeface="Open Sans"/>
              </a:rPr>
              <a:t>til</a:t>
            </a:r>
            <a:r>
              <a:rPr lang="en-US" sz="2200" b="0" i="0" u="none" strike="noStrike" cap="none" dirty="0">
                <a:solidFill>
                  <a:srgbClr val="FFFDF5"/>
                </a:solidFill>
                <a:latin typeface="Open Sans"/>
                <a:ea typeface="Open Sans"/>
                <a:cs typeface="Open Sans"/>
                <a:sym typeface="Open Sans"/>
              </a:rPr>
              <a:t> at </a:t>
            </a:r>
            <a:r>
              <a:rPr lang="en-US" sz="2200" b="0" i="0" u="none" strike="noStrike" cap="none" dirty="0" err="1">
                <a:solidFill>
                  <a:srgbClr val="FFFDF5"/>
                </a:solidFill>
                <a:latin typeface="Open Sans"/>
                <a:ea typeface="Open Sans"/>
                <a:cs typeface="Open Sans"/>
                <a:sym typeface="Open Sans"/>
              </a:rPr>
              <a:t>engagere</a:t>
            </a:r>
            <a:r>
              <a:rPr lang="en-US" sz="2200" b="0" i="0" u="none" strike="noStrike" cap="none" dirty="0">
                <a:solidFill>
                  <a:srgbClr val="FFFDF5"/>
                </a:solidFill>
                <a:latin typeface="Open Sans"/>
                <a:ea typeface="Open Sans"/>
                <a:cs typeface="Open Sans"/>
                <a:sym typeface="Open Sans"/>
              </a:rPr>
              <a:t> sig </a:t>
            </a:r>
            <a:r>
              <a:rPr lang="en-US" sz="2200" b="0" i="0" u="none" strike="noStrike" cap="none" dirty="0" err="1">
                <a:solidFill>
                  <a:srgbClr val="FFFDF5"/>
                </a:solidFill>
                <a:latin typeface="Open Sans"/>
                <a:ea typeface="Open Sans"/>
                <a:cs typeface="Open Sans"/>
                <a:sym typeface="Open Sans"/>
              </a:rPr>
              <a:t>i</a:t>
            </a:r>
            <a:r>
              <a:rPr lang="en-US" sz="2200" b="0" i="0" u="none" strike="noStrike" cap="none" dirty="0">
                <a:solidFill>
                  <a:srgbClr val="FFFDF5"/>
                </a:solidFill>
                <a:latin typeface="Open Sans"/>
                <a:ea typeface="Open Sans"/>
                <a:cs typeface="Open Sans"/>
                <a:sym typeface="Open Sans"/>
              </a:rPr>
              <a:t> </a:t>
            </a:r>
            <a:r>
              <a:rPr lang="en-US" sz="2200" b="0" i="0" u="none" strike="noStrike" cap="none" dirty="0" err="1">
                <a:solidFill>
                  <a:srgbClr val="FFFDF5"/>
                </a:solidFill>
                <a:latin typeface="Open Sans"/>
                <a:ea typeface="Open Sans"/>
                <a:cs typeface="Open Sans"/>
                <a:sym typeface="Open Sans"/>
              </a:rPr>
              <a:t>og</a:t>
            </a:r>
            <a:r>
              <a:rPr lang="en-US" sz="2200" b="0" i="0" u="none" strike="noStrike" cap="none" dirty="0">
                <a:solidFill>
                  <a:srgbClr val="FFFDF5"/>
                </a:solidFill>
                <a:latin typeface="Open Sans"/>
                <a:ea typeface="Open Sans"/>
                <a:cs typeface="Open Sans"/>
                <a:sym typeface="Open Sans"/>
              </a:rPr>
              <a:t> </a:t>
            </a:r>
            <a:r>
              <a:rPr lang="en-US" sz="2200" b="0" i="0" u="none" strike="noStrike" cap="none" dirty="0" err="1">
                <a:solidFill>
                  <a:srgbClr val="FFFDF5"/>
                </a:solidFill>
                <a:latin typeface="Open Sans"/>
                <a:ea typeface="Open Sans"/>
                <a:cs typeface="Open Sans"/>
                <a:sym typeface="Open Sans"/>
              </a:rPr>
              <a:t>drage</a:t>
            </a:r>
            <a:r>
              <a:rPr lang="en-US" sz="2200" b="0" i="0" u="none" strike="noStrike" cap="none" dirty="0">
                <a:solidFill>
                  <a:srgbClr val="FFFDF5"/>
                </a:solidFill>
                <a:latin typeface="Open Sans"/>
                <a:ea typeface="Open Sans"/>
                <a:cs typeface="Open Sans"/>
                <a:sym typeface="Open Sans"/>
              </a:rPr>
              <a:t> </a:t>
            </a:r>
            <a:r>
              <a:rPr lang="en-US" sz="2200" b="0" i="0" u="none" strike="noStrike" cap="none" dirty="0" err="1">
                <a:solidFill>
                  <a:srgbClr val="FFFDF5"/>
                </a:solidFill>
                <a:latin typeface="Open Sans"/>
                <a:ea typeface="Open Sans"/>
                <a:cs typeface="Open Sans"/>
                <a:sym typeface="Open Sans"/>
              </a:rPr>
              <a:t>fordel</a:t>
            </a:r>
            <a:r>
              <a:rPr lang="en-US" sz="2200" b="0" i="0" u="none" strike="noStrike" cap="none" dirty="0">
                <a:solidFill>
                  <a:srgbClr val="FFFDF5"/>
                </a:solidFill>
                <a:latin typeface="Open Sans"/>
                <a:ea typeface="Open Sans"/>
                <a:cs typeface="Open Sans"/>
                <a:sym typeface="Open Sans"/>
              </a:rPr>
              <a:t> </a:t>
            </a:r>
            <a:r>
              <a:rPr lang="en-US" sz="2200" b="0" i="0" u="none" strike="noStrike" cap="none" dirty="0" err="1">
                <a:solidFill>
                  <a:srgbClr val="FFFDF5"/>
                </a:solidFill>
                <a:latin typeface="Open Sans"/>
                <a:ea typeface="Open Sans"/>
                <a:cs typeface="Open Sans"/>
                <a:sym typeface="Open Sans"/>
              </a:rPr>
              <a:t>af</a:t>
            </a:r>
            <a:r>
              <a:rPr lang="en-US" sz="2200" b="0" i="0" u="none" strike="noStrike" cap="none" dirty="0">
                <a:solidFill>
                  <a:srgbClr val="FFFDF5"/>
                </a:solidFill>
                <a:latin typeface="Open Sans"/>
                <a:ea typeface="Open Sans"/>
                <a:cs typeface="Open Sans"/>
                <a:sym typeface="Open Sans"/>
              </a:rPr>
              <a:t> </a:t>
            </a:r>
            <a:r>
              <a:rPr lang="en-US" sz="2200" b="0" i="0" u="none" strike="noStrike" cap="none" dirty="0" err="1">
                <a:solidFill>
                  <a:srgbClr val="FFFDF5"/>
                </a:solidFill>
                <a:latin typeface="Open Sans"/>
                <a:ea typeface="Open Sans"/>
                <a:cs typeface="Open Sans"/>
                <a:sym typeface="Open Sans"/>
              </a:rPr>
              <a:t>initiativerne</a:t>
            </a:r>
            <a:r>
              <a:rPr lang="en-US" sz="2200" b="0" i="0" u="none" strike="noStrike" cap="none" dirty="0">
                <a:solidFill>
                  <a:srgbClr val="FFFDF5"/>
                </a:solidFill>
                <a:latin typeface="Open Sans"/>
                <a:ea typeface="Open Sans"/>
                <a:cs typeface="Open Sans"/>
                <a:sym typeface="Open Sans"/>
              </a:rPr>
              <a:t>. </a:t>
            </a:r>
            <a:endParaRPr dirty="0"/>
          </a:p>
        </p:txBody>
      </p:sp>
      <p:sp>
        <p:nvSpPr>
          <p:cNvPr id="1148" name="Google Shape;1148;p37"/>
          <p:cNvSpPr txBox="1"/>
          <p:nvPr/>
        </p:nvSpPr>
        <p:spPr>
          <a:xfrm>
            <a:off x="5861887" y="7464884"/>
            <a:ext cx="6564226" cy="166069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800" b="1" i="0" u="none" strike="noStrike" cap="none" dirty="0">
                <a:solidFill>
                  <a:srgbClr val="FFFFFF"/>
                </a:solidFill>
                <a:latin typeface="Open Sans"/>
                <a:ea typeface="Open Sans"/>
                <a:cs typeface="Open Sans"/>
                <a:sym typeface="Open Sans"/>
              </a:rPr>
              <a:t>5. </a:t>
            </a:r>
            <a:r>
              <a:rPr lang="en-US" sz="2800" b="1" i="0" u="none" strike="noStrike" cap="none" dirty="0" err="1">
                <a:solidFill>
                  <a:srgbClr val="FFFFFF"/>
                </a:solidFill>
                <a:latin typeface="Open Sans"/>
                <a:ea typeface="Open Sans"/>
                <a:cs typeface="Open Sans"/>
                <a:sym typeface="Open Sans"/>
              </a:rPr>
              <a:t>tilpasningsevne</a:t>
            </a:r>
            <a:r>
              <a:rPr lang="en-US" sz="2800" b="1" i="0" u="none" strike="noStrike" cap="none" dirty="0">
                <a:solidFill>
                  <a:srgbClr val="FFFFFF"/>
                </a:solidFill>
                <a:latin typeface="Open Sans"/>
                <a:ea typeface="Open Sans"/>
                <a:cs typeface="Open Sans"/>
                <a:sym typeface="Open Sans"/>
              </a:rPr>
              <a:t> </a:t>
            </a:r>
            <a:r>
              <a:rPr lang="en-US" sz="2800" b="1" i="0" u="none" strike="noStrike" cap="none" dirty="0" err="1">
                <a:solidFill>
                  <a:srgbClr val="FFFFFF"/>
                </a:solidFill>
                <a:latin typeface="Open Sans"/>
                <a:ea typeface="Open Sans"/>
                <a:cs typeface="Open Sans"/>
                <a:sym typeface="Open Sans"/>
              </a:rPr>
              <a:t>og</a:t>
            </a:r>
            <a:r>
              <a:rPr lang="en-US" sz="2800" b="1" i="0" u="none" strike="noStrike" cap="none" dirty="0">
                <a:solidFill>
                  <a:srgbClr val="FFFFFF"/>
                </a:solidFill>
                <a:latin typeface="Open Sans"/>
                <a:ea typeface="Open Sans"/>
                <a:cs typeface="Open Sans"/>
                <a:sym typeface="Open Sans"/>
              </a:rPr>
              <a:t> innovation</a:t>
            </a:r>
            <a:endParaRPr dirty="0"/>
          </a:p>
          <a:p>
            <a:pPr marL="0" marR="0" lvl="0" indent="0" algn="ctr" rtl="0">
              <a:lnSpc>
                <a:spcPct val="140018"/>
              </a:lnSpc>
              <a:spcBef>
                <a:spcPts val="0"/>
              </a:spcBef>
              <a:spcAft>
                <a:spcPts val="0"/>
              </a:spcAft>
              <a:buNone/>
            </a:pPr>
            <a:r>
              <a:rPr lang="en-US" sz="2199" b="0" i="0" u="none" strike="noStrike" cap="none" dirty="0">
                <a:solidFill>
                  <a:srgbClr val="FFFDF5"/>
                </a:solidFill>
                <a:latin typeface="Open Sans"/>
                <a:ea typeface="Open Sans"/>
                <a:cs typeface="Open Sans"/>
                <a:sym typeface="Open Sans"/>
              </a:rPr>
              <a:t> </a:t>
            </a:r>
            <a:r>
              <a:rPr lang="en-US" sz="2199" b="0" i="0" u="none" strike="noStrike" cap="none" dirty="0" err="1">
                <a:solidFill>
                  <a:srgbClr val="FFFDF5"/>
                </a:solidFill>
                <a:latin typeface="Open Sans"/>
                <a:ea typeface="Open Sans"/>
                <a:cs typeface="Open Sans"/>
                <a:sym typeface="Open Sans"/>
              </a:rPr>
              <a:t>Regelmæssig</a:t>
            </a:r>
            <a:r>
              <a:rPr lang="en-US" sz="2199" b="0" i="0" u="none" strike="noStrike" cap="none" dirty="0">
                <a:solidFill>
                  <a:srgbClr val="FFFDF5"/>
                </a:solidFill>
                <a:latin typeface="Open Sans"/>
                <a:ea typeface="Open Sans"/>
                <a:cs typeface="Open Sans"/>
                <a:sym typeface="Open Sans"/>
              </a:rPr>
              <a:t> </a:t>
            </a:r>
            <a:r>
              <a:rPr lang="en-US" sz="2199" b="0" i="0" u="none" strike="noStrike" cap="none" dirty="0" err="1">
                <a:solidFill>
                  <a:srgbClr val="FFFDF5"/>
                </a:solidFill>
                <a:latin typeface="Open Sans"/>
                <a:ea typeface="Open Sans"/>
                <a:cs typeface="Open Sans"/>
                <a:sym typeface="Open Sans"/>
              </a:rPr>
              <a:t>opdatering</a:t>
            </a:r>
            <a:r>
              <a:rPr lang="en-US" sz="2199" b="0" i="0" u="none" strike="noStrike" cap="none" dirty="0">
                <a:solidFill>
                  <a:srgbClr val="FFFDF5"/>
                </a:solidFill>
                <a:latin typeface="Open Sans"/>
                <a:ea typeface="Open Sans"/>
                <a:cs typeface="Open Sans"/>
                <a:sym typeface="Open Sans"/>
              </a:rPr>
              <a:t> </a:t>
            </a:r>
            <a:r>
              <a:rPr lang="en-US" sz="2199" b="0" i="0" u="none" strike="noStrike" cap="none" dirty="0" err="1">
                <a:solidFill>
                  <a:srgbClr val="FFFDF5"/>
                </a:solidFill>
                <a:latin typeface="Open Sans"/>
                <a:ea typeface="Open Sans"/>
                <a:cs typeface="Open Sans"/>
                <a:sym typeface="Open Sans"/>
              </a:rPr>
              <a:t>og</a:t>
            </a:r>
            <a:r>
              <a:rPr lang="en-US" sz="2199" b="0" i="0" u="none" strike="noStrike" cap="none" dirty="0">
                <a:solidFill>
                  <a:srgbClr val="FFFDF5"/>
                </a:solidFill>
                <a:latin typeface="Open Sans"/>
                <a:ea typeface="Open Sans"/>
                <a:cs typeface="Open Sans"/>
                <a:sym typeface="Open Sans"/>
              </a:rPr>
              <a:t> </a:t>
            </a:r>
            <a:r>
              <a:rPr lang="en-US" sz="2199" b="0" i="0" u="none" strike="noStrike" cap="none" dirty="0" err="1">
                <a:solidFill>
                  <a:srgbClr val="FFFDF5"/>
                </a:solidFill>
                <a:latin typeface="Open Sans"/>
                <a:ea typeface="Open Sans"/>
                <a:cs typeface="Open Sans"/>
                <a:sym typeface="Open Sans"/>
              </a:rPr>
              <a:t>forbedring</a:t>
            </a:r>
            <a:r>
              <a:rPr lang="en-US" sz="2199" b="0" i="0" u="none" strike="noStrike" cap="none" dirty="0">
                <a:solidFill>
                  <a:srgbClr val="FFFDF5"/>
                </a:solidFill>
                <a:latin typeface="Open Sans"/>
                <a:ea typeface="Open Sans"/>
                <a:cs typeface="Open Sans"/>
                <a:sym typeface="Open Sans"/>
              </a:rPr>
              <a:t> </a:t>
            </a:r>
            <a:r>
              <a:rPr lang="en-US" sz="2199" b="0" i="0" u="none" strike="noStrike" cap="none" dirty="0" err="1">
                <a:solidFill>
                  <a:srgbClr val="FFFDF5"/>
                </a:solidFill>
                <a:latin typeface="Open Sans"/>
                <a:ea typeface="Open Sans"/>
                <a:cs typeface="Open Sans"/>
                <a:sym typeface="Open Sans"/>
              </a:rPr>
              <a:t>af</a:t>
            </a:r>
            <a:r>
              <a:rPr lang="en-US" sz="2199" b="0" i="0" u="none" strike="noStrike" cap="none" dirty="0">
                <a:solidFill>
                  <a:srgbClr val="FFFDF5"/>
                </a:solidFill>
                <a:latin typeface="Open Sans"/>
                <a:ea typeface="Open Sans"/>
                <a:cs typeface="Open Sans"/>
                <a:sym typeface="Open Sans"/>
              </a:rPr>
              <a:t> </a:t>
            </a:r>
            <a:r>
              <a:rPr lang="en-US" sz="2199" b="0" i="0" u="none" strike="noStrike" cap="none" dirty="0" err="1">
                <a:solidFill>
                  <a:srgbClr val="FFFDF5"/>
                </a:solidFill>
                <a:latin typeface="Open Sans"/>
                <a:ea typeface="Open Sans"/>
                <a:cs typeface="Open Sans"/>
                <a:sym typeface="Open Sans"/>
              </a:rPr>
              <a:t>initiativer</a:t>
            </a:r>
            <a:r>
              <a:rPr lang="en-US" sz="2199" b="0" i="0" u="none" strike="noStrike" cap="none" dirty="0">
                <a:solidFill>
                  <a:srgbClr val="FFFDF5"/>
                </a:solidFill>
                <a:latin typeface="Open Sans"/>
                <a:ea typeface="Open Sans"/>
                <a:cs typeface="Open Sans"/>
                <a:sym typeface="Open Sans"/>
              </a:rPr>
              <a:t> </a:t>
            </a:r>
            <a:r>
              <a:rPr lang="en-US" sz="2199" b="0" i="0" u="none" strike="noStrike" cap="none" dirty="0" err="1">
                <a:solidFill>
                  <a:srgbClr val="FFFDF5"/>
                </a:solidFill>
                <a:latin typeface="Open Sans"/>
                <a:ea typeface="Open Sans"/>
                <a:cs typeface="Open Sans"/>
                <a:sym typeface="Open Sans"/>
              </a:rPr>
              <a:t>baseret</a:t>
            </a:r>
            <a:r>
              <a:rPr lang="en-US" sz="2199" b="0" i="0" u="none" strike="noStrike" cap="none" dirty="0">
                <a:solidFill>
                  <a:srgbClr val="FFFDF5"/>
                </a:solidFill>
                <a:latin typeface="Open Sans"/>
                <a:ea typeface="Open Sans"/>
                <a:cs typeface="Open Sans"/>
                <a:sym typeface="Open Sans"/>
              </a:rPr>
              <a:t> </a:t>
            </a:r>
            <a:r>
              <a:rPr lang="en-US" sz="2199" b="0" i="0" u="none" strike="noStrike" cap="none" dirty="0" err="1">
                <a:solidFill>
                  <a:srgbClr val="FFFDF5"/>
                </a:solidFill>
                <a:latin typeface="Open Sans"/>
                <a:ea typeface="Open Sans"/>
                <a:cs typeface="Open Sans"/>
                <a:sym typeface="Open Sans"/>
              </a:rPr>
              <a:t>på</a:t>
            </a:r>
            <a:r>
              <a:rPr lang="en-US" sz="2199" b="0" i="0" u="none" strike="noStrike" cap="none" dirty="0">
                <a:solidFill>
                  <a:srgbClr val="FFFDF5"/>
                </a:solidFill>
                <a:latin typeface="Open Sans"/>
                <a:ea typeface="Open Sans"/>
                <a:cs typeface="Open Sans"/>
                <a:sym typeface="Open Sans"/>
              </a:rPr>
              <a:t> feedback </a:t>
            </a:r>
            <a:r>
              <a:rPr lang="en-US" sz="2199" b="0" i="0" u="none" strike="noStrike" cap="none" dirty="0" err="1">
                <a:solidFill>
                  <a:srgbClr val="FFFDF5"/>
                </a:solidFill>
                <a:latin typeface="Open Sans"/>
                <a:ea typeface="Open Sans"/>
                <a:cs typeface="Open Sans"/>
                <a:sym typeface="Open Sans"/>
              </a:rPr>
              <a:t>og</a:t>
            </a:r>
            <a:r>
              <a:rPr lang="en-US" sz="2199" b="0" i="0" u="none" strike="noStrike" cap="none" dirty="0">
                <a:solidFill>
                  <a:srgbClr val="FFFDF5"/>
                </a:solidFill>
                <a:latin typeface="Open Sans"/>
                <a:ea typeface="Open Sans"/>
                <a:cs typeface="Open Sans"/>
                <a:sym typeface="Open Sans"/>
              </a:rPr>
              <a:t> </a:t>
            </a:r>
            <a:r>
              <a:rPr lang="en-US" sz="2199" b="0" i="0" u="none" strike="noStrike" cap="none" dirty="0" err="1">
                <a:solidFill>
                  <a:srgbClr val="FFFDF5"/>
                </a:solidFill>
                <a:latin typeface="Open Sans"/>
                <a:ea typeface="Open Sans"/>
                <a:cs typeface="Open Sans"/>
                <a:sym typeface="Open Sans"/>
              </a:rPr>
              <a:t>ændrede</a:t>
            </a:r>
            <a:r>
              <a:rPr lang="en-US" sz="2199" b="0" i="0" u="none" strike="noStrike" cap="none" dirty="0">
                <a:solidFill>
                  <a:srgbClr val="FFFDF5"/>
                </a:solidFill>
                <a:latin typeface="Open Sans"/>
                <a:ea typeface="Open Sans"/>
                <a:cs typeface="Open Sans"/>
                <a:sym typeface="Open Sans"/>
              </a:rPr>
              <a:t> </a:t>
            </a:r>
            <a:r>
              <a:rPr lang="en-US" sz="2199" b="0" i="0" u="none" strike="noStrike" cap="none" dirty="0" err="1">
                <a:solidFill>
                  <a:srgbClr val="FFFDF5"/>
                </a:solidFill>
                <a:latin typeface="Open Sans"/>
                <a:ea typeface="Open Sans"/>
                <a:cs typeface="Open Sans"/>
                <a:sym typeface="Open Sans"/>
              </a:rPr>
              <a:t>behov</a:t>
            </a:r>
            <a:r>
              <a:rPr lang="en-US" sz="2199" b="0" i="0" u="none" strike="noStrike" cap="none" dirty="0">
                <a:solidFill>
                  <a:srgbClr val="FFFDF5"/>
                </a:solidFill>
                <a:latin typeface="Open Sans"/>
                <a:ea typeface="Open Sans"/>
                <a:cs typeface="Open Sans"/>
                <a:sym typeface="Open Sans"/>
              </a:rPr>
              <a:t> </a:t>
            </a:r>
            <a:r>
              <a:rPr lang="en-US" sz="2199" b="0" i="0" u="none" strike="noStrike" cap="none" dirty="0" err="1">
                <a:solidFill>
                  <a:srgbClr val="FFFDF5"/>
                </a:solidFill>
                <a:latin typeface="Open Sans"/>
                <a:ea typeface="Open Sans"/>
                <a:cs typeface="Open Sans"/>
                <a:sym typeface="Open Sans"/>
              </a:rPr>
              <a:t>hjælper</a:t>
            </a:r>
            <a:r>
              <a:rPr lang="en-US" sz="2199" b="0" i="0" u="none" strike="noStrike" cap="none" dirty="0">
                <a:solidFill>
                  <a:srgbClr val="FFFDF5"/>
                </a:solidFill>
                <a:latin typeface="Open Sans"/>
                <a:ea typeface="Open Sans"/>
                <a:cs typeface="Open Sans"/>
                <a:sym typeface="Open Sans"/>
              </a:rPr>
              <a:t>. </a:t>
            </a:r>
            <a:endParaRPr dirty="0"/>
          </a:p>
          <a:p>
            <a:pPr marL="0" marR="0" lvl="0" indent="0" algn="ctr" rtl="0">
              <a:lnSpc>
                <a:spcPct val="140018"/>
              </a:lnSpc>
              <a:spcBef>
                <a:spcPts val="0"/>
              </a:spcBef>
              <a:spcAft>
                <a:spcPts val="0"/>
              </a:spcAft>
              <a:buNone/>
            </a:pPr>
            <a:r>
              <a:rPr lang="en-US" sz="2199" b="0" i="0" u="none" strike="noStrike" cap="none" dirty="0" err="1">
                <a:solidFill>
                  <a:srgbClr val="FFFDF5"/>
                </a:solidFill>
                <a:latin typeface="Open Sans"/>
                <a:ea typeface="Open Sans"/>
                <a:cs typeface="Open Sans"/>
                <a:sym typeface="Open Sans"/>
              </a:rPr>
              <a:t>bevare</a:t>
            </a:r>
            <a:r>
              <a:rPr lang="en-US" sz="2199" b="0" i="0" u="none" strike="noStrike" cap="none" dirty="0">
                <a:solidFill>
                  <a:srgbClr val="FFFDF5"/>
                </a:solidFill>
                <a:latin typeface="Open Sans"/>
                <a:ea typeface="Open Sans"/>
                <a:cs typeface="Open Sans"/>
                <a:sym typeface="Open Sans"/>
              </a:rPr>
              <a:t> </a:t>
            </a:r>
            <a:r>
              <a:rPr lang="en-US" sz="2199" b="0" i="0" u="none" strike="noStrike" cap="none" dirty="0" err="1">
                <a:solidFill>
                  <a:srgbClr val="FFFDF5"/>
                </a:solidFill>
                <a:latin typeface="Open Sans"/>
                <a:ea typeface="Open Sans"/>
                <a:cs typeface="Open Sans"/>
                <a:sym typeface="Open Sans"/>
              </a:rPr>
              <a:t>deres</a:t>
            </a:r>
            <a:r>
              <a:rPr lang="en-US" sz="2199" b="0" i="0" u="none" strike="noStrike" cap="none" dirty="0">
                <a:solidFill>
                  <a:srgbClr val="FFFDF5"/>
                </a:solidFill>
                <a:latin typeface="Open Sans"/>
                <a:ea typeface="Open Sans"/>
                <a:cs typeface="Open Sans"/>
                <a:sym typeface="Open Sans"/>
              </a:rPr>
              <a:t> </a:t>
            </a:r>
            <a:r>
              <a:rPr lang="en-US" sz="2199" b="0" i="0" u="none" strike="noStrike" cap="none" dirty="0" err="1">
                <a:solidFill>
                  <a:srgbClr val="FFFDF5"/>
                </a:solidFill>
                <a:latin typeface="Open Sans"/>
                <a:ea typeface="Open Sans"/>
                <a:cs typeface="Open Sans"/>
                <a:sym typeface="Open Sans"/>
              </a:rPr>
              <a:t>effektivitet</a:t>
            </a:r>
            <a:r>
              <a:rPr lang="en-US" sz="2199" b="0" i="0" u="none" strike="noStrike" cap="none" dirty="0">
                <a:solidFill>
                  <a:srgbClr val="FFFDF5"/>
                </a:solidFill>
                <a:latin typeface="Open Sans"/>
                <a:ea typeface="Open Sans"/>
                <a:cs typeface="Open Sans"/>
                <a:sym typeface="Open Sans"/>
              </a:rPr>
              <a:t> </a:t>
            </a:r>
            <a:r>
              <a:rPr lang="en-US" sz="2199" b="0" i="0" u="none" strike="noStrike" cap="none" dirty="0" err="1">
                <a:solidFill>
                  <a:srgbClr val="FFFDF5"/>
                </a:solidFill>
                <a:latin typeface="Open Sans"/>
                <a:ea typeface="Open Sans"/>
                <a:cs typeface="Open Sans"/>
                <a:sym typeface="Open Sans"/>
              </a:rPr>
              <a:t>og</a:t>
            </a:r>
            <a:r>
              <a:rPr lang="en-US" sz="2199" b="0" i="0" u="none" strike="noStrike" cap="none" dirty="0">
                <a:solidFill>
                  <a:srgbClr val="FFFDF5"/>
                </a:solidFill>
                <a:latin typeface="Open Sans"/>
                <a:ea typeface="Open Sans"/>
                <a:cs typeface="Open Sans"/>
                <a:sym typeface="Open Sans"/>
              </a:rPr>
              <a:t> </a:t>
            </a:r>
            <a:r>
              <a:rPr lang="en-US" sz="2199" b="0" i="0" u="none" strike="noStrike" cap="none" dirty="0" err="1">
                <a:solidFill>
                  <a:srgbClr val="FFFDF5"/>
                </a:solidFill>
                <a:latin typeface="Open Sans"/>
                <a:ea typeface="Open Sans"/>
                <a:cs typeface="Open Sans"/>
                <a:sym typeface="Open Sans"/>
              </a:rPr>
              <a:t>relevans</a:t>
            </a:r>
            <a:r>
              <a:rPr lang="en-US" sz="2199" b="0" i="0" u="none" strike="noStrike" cap="none" dirty="0">
                <a:solidFill>
                  <a:srgbClr val="FFFDF5"/>
                </a:solidFill>
                <a:latin typeface="Open Sans"/>
                <a:ea typeface="Open Sans"/>
                <a:cs typeface="Open Sans"/>
                <a:sym typeface="Open Sans"/>
              </a:rPr>
              <a:t>.</a:t>
            </a:r>
            <a:endParaRP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E8FDE7"/>
        </a:solidFill>
        <a:effectLst/>
      </p:bgPr>
    </p:bg>
    <p:spTree>
      <p:nvGrpSpPr>
        <p:cNvPr id="1" name="Shape 1152"/>
        <p:cNvGrpSpPr/>
        <p:nvPr/>
      </p:nvGrpSpPr>
      <p:grpSpPr>
        <a:xfrm>
          <a:off x="0" y="0"/>
          <a:ext cx="0" cy="0"/>
          <a:chOff x="0" y="0"/>
          <a:chExt cx="0" cy="0"/>
        </a:xfrm>
      </p:grpSpPr>
      <p:sp>
        <p:nvSpPr>
          <p:cNvPr id="1153" name="Google Shape;1153;p38"/>
          <p:cNvSpPr/>
          <p:nvPr/>
        </p:nvSpPr>
        <p:spPr>
          <a:xfrm rot="-10602057">
            <a:off x="12387093" y="-1133853"/>
            <a:ext cx="6240735" cy="2176456"/>
          </a:xfrm>
          <a:custGeom>
            <a:avLst/>
            <a:gdLst/>
            <a:ahLst/>
            <a:cxnLst/>
            <a:rect l="l" t="t" r="r" b="b"/>
            <a:pathLst>
              <a:path w="6240735" h="2176456" extrusionOk="0">
                <a:moveTo>
                  <a:pt x="0" y="0"/>
                </a:moveTo>
                <a:lnTo>
                  <a:pt x="6240735" y="0"/>
                </a:lnTo>
                <a:lnTo>
                  <a:pt x="6240735" y="2176457"/>
                </a:lnTo>
                <a:lnTo>
                  <a:pt x="0" y="2176457"/>
                </a:lnTo>
                <a:lnTo>
                  <a:pt x="0" y="0"/>
                </a:lnTo>
                <a:close/>
              </a:path>
            </a:pathLst>
          </a:custGeom>
          <a:blipFill rotWithShape="1">
            <a:blip r:embed="rId3">
              <a:alphaModFix/>
            </a:blip>
            <a:stretch>
              <a:fillRect/>
            </a:stretch>
          </a:blipFill>
          <a:ln>
            <a:noFill/>
          </a:ln>
        </p:spPr>
        <p:txBody>
          <a:bodyPr/>
          <a:lstStyle/>
          <a:p>
            <a:endParaRPr lang="en-DK"/>
          </a:p>
        </p:txBody>
      </p:sp>
      <p:sp>
        <p:nvSpPr>
          <p:cNvPr id="1154" name="Google Shape;1154;p38"/>
          <p:cNvSpPr/>
          <p:nvPr/>
        </p:nvSpPr>
        <p:spPr>
          <a:xfrm rot="10598374" flipH="1">
            <a:off x="-440482" y="-1192452"/>
            <a:ext cx="6576787" cy="2293655"/>
          </a:xfrm>
          <a:custGeom>
            <a:avLst/>
            <a:gdLst/>
            <a:ahLst/>
            <a:cxnLst/>
            <a:rect l="l" t="t" r="r" b="b"/>
            <a:pathLst>
              <a:path w="6576787" h="2293655" extrusionOk="0">
                <a:moveTo>
                  <a:pt x="0" y="2293655"/>
                </a:moveTo>
                <a:lnTo>
                  <a:pt x="6576787" y="2293655"/>
                </a:lnTo>
                <a:lnTo>
                  <a:pt x="6576787" y="0"/>
                </a:lnTo>
                <a:lnTo>
                  <a:pt x="0" y="0"/>
                </a:lnTo>
                <a:lnTo>
                  <a:pt x="0" y="2293655"/>
                </a:lnTo>
                <a:close/>
              </a:path>
            </a:pathLst>
          </a:custGeom>
          <a:blipFill rotWithShape="1">
            <a:blip r:embed="rId3">
              <a:alphaModFix/>
            </a:blip>
            <a:stretch>
              <a:fillRect/>
            </a:stretch>
          </a:blipFill>
          <a:ln>
            <a:noFill/>
          </a:ln>
        </p:spPr>
        <p:txBody>
          <a:bodyPr/>
          <a:lstStyle/>
          <a:p>
            <a:endParaRPr lang="en-DK"/>
          </a:p>
        </p:txBody>
      </p:sp>
      <p:grpSp>
        <p:nvGrpSpPr>
          <p:cNvPr id="1155" name="Google Shape;1155;p38"/>
          <p:cNvGrpSpPr/>
          <p:nvPr/>
        </p:nvGrpSpPr>
        <p:grpSpPr>
          <a:xfrm>
            <a:off x="-1342907" y="9913239"/>
            <a:ext cx="20973813" cy="837562"/>
            <a:chOff x="0" y="-57150"/>
            <a:chExt cx="11607985" cy="463550"/>
          </a:xfrm>
        </p:grpSpPr>
        <p:sp>
          <p:nvSpPr>
            <p:cNvPr id="1156" name="Google Shape;1156;p38"/>
            <p:cNvSpPr/>
            <p:nvPr/>
          </p:nvSpPr>
          <p:spPr>
            <a:xfrm>
              <a:off x="0" y="0"/>
              <a:ext cx="11607985" cy="406400"/>
            </a:xfrm>
            <a:custGeom>
              <a:avLst/>
              <a:gdLst/>
              <a:ahLst/>
              <a:cxnLst/>
              <a:rect l="l" t="t" r="r" b="b"/>
              <a:pathLst>
                <a:path w="11607985" h="406400" extrusionOk="0">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8"/>
            <p:cNvSpPr txBox="1"/>
            <p:nvPr/>
          </p:nvSpPr>
          <p:spPr>
            <a:xfrm>
              <a:off x="0" y="-57150"/>
              <a:ext cx="11607985"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158" name="Google Shape;1158;p38"/>
          <p:cNvGrpSpPr/>
          <p:nvPr/>
        </p:nvGrpSpPr>
        <p:grpSpPr>
          <a:xfrm>
            <a:off x="4131384" y="9913239"/>
            <a:ext cx="10025232" cy="837562"/>
            <a:chOff x="0" y="-57150"/>
            <a:chExt cx="5548478" cy="463550"/>
          </a:xfrm>
        </p:grpSpPr>
        <p:sp>
          <p:nvSpPr>
            <p:cNvPr id="1159" name="Google Shape;1159;p38"/>
            <p:cNvSpPr/>
            <p:nvPr/>
          </p:nvSpPr>
          <p:spPr>
            <a:xfrm>
              <a:off x="0" y="0"/>
              <a:ext cx="5548478" cy="406400"/>
            </a:xfrm>
            <a:custGeom>
              <a:avLst/>
              <a:gdLst/>
              <a:ahLst/>
              <a:cxnLst/>
              <a:rect l="l" t="t" r="r" b="b"/>
              <a:pathLst>
                <a:path w="5548478" h="406400" extrusionOk="0">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8"/>
            <p:cNvSpPr txBox="1"/>
            <p:nvPr/>
          </p:nvSpPr>
          <p:spPr>
            <a:xfrm>
              <a:off x="0" y="-57150"/>
              <a:ext cx="5548478"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161" name="Google Shape;1161;p38"/>
          <p:cNvSpPr/>
          <p:nvPr/>
        </p:nvSpPr>
        <p:spPr>
          <a:xfrm>
            <a:off x="15872215" y="196449"/>
            <a:ext cx="2774170" cy="1664502"/>
          </a:xfrm>
          <a:custGeom>
            <a:avLst/>
            <a:gdLst/>
            <a:ahLst/>
            <a:cxnLst/>
            <a:rect l="l" t="t" r="r" b="b"/>
            <a:pathLst>
              <a:path w="2774170" h="1664502" extrusionOk="0">
                <a:moveTo>
                  <a:pt x="0" y="0"/>
                </a:moveTo>
                <a:lnTo>
                  <a:pt x="2774170" y="0"/>
                </a:lnTo>
                <a:lnTo>
                  <a:pt x="2774170" y="1664502"/>
                </a:lnTo>
                <a:lnTo>
                  <a:pt x="0" y="1664502"/>
                </a:lnTo>
                <a:lnTo>
                  <a:pt x="0" y="0"/>
                </a:lnTo>
                <a:close/>
              </a:path>
            </a:pathLst>
          </a:custGeom>
          <a:blipFill rotWithShape="1">
            <a:blip r:embed="rId4">
              <a:alphaModFix/>
            </a:blip>
            <a:stretch>
              <a:fillRect/>
            </a:stretch>
          </a:blipFill>
          <a:ln>
            <a:noFill/>
          </a:ln>
        </p:spPr>
        <p:txBody>
          <a:bodyPr/>
          <a:lstStyle/>
          <a:p>
            <a:endParaRPr lang="en-DK"/>
          </a:p>
        </p:txBody>
      </p:sp>
      <p:sp>
        <p:nvSpPr>
          <p:cNvPr id="1162" name="Google Shape;1162;p38"/>
          <p:cNvSpPr/>
          <p:nvPr/>
        </p:nvSpPr>
        <p:spPr>
          <a:xfrm>
            <a:off x="5242009" y="3177273"/>
            <a:ext cx="281884" cy="2533789"/>
          </a:xfrm>
          <a:custGeom>
            <a:avLst/>
            <a:gdLst/>
            <a:ahLst/>
            <a:cxnLst/>
            <a:rect l="l" t="t" r="r" b="b"/>
            <a:pathLst>
              <a:path w="281884" h="2533789" extrusionOk="0">
                <a:moveTo>
                  <a:pt x="0" y="0"/>
                </a:moveTo>
                <a:lnTo>
                  <a:pt x="281884" y="0"/>
                </a:lnTo>
                <a:lnTo>
                  <a:pt x="281884" y="2533789"/>
                </a:lnTo>
                <a:lnTo>
                  <a:pt x="0" y="2533789"/>
                </a:lnTo>
                <a:lnTo>
                  <a:pt x="0" y="0"/>
                </a:lnTo>
                <a:close/>
              </a:path>
            </a:pathLst>
          </a:custGeom>
          <a:blipFill rotWithShape="1">
            <a:blip r:embed="rId5">
              <a:alphaModFix/>
            </a:blip>
            <a:stretch>
              <a:fillRect/>
            </a:stretch>
          </a:blipFill>
          <a:ln>
            <a:noFill/>
          </a:ln>
        </p:spPr>
        <p:txBody>
          <a:bodyPr/>
          <a:lstStyle/>
          <a:p>
            <a:endParaRPr lang="en-DK"/>
          </a:p>
        </p:txBody>
      </p:sp>
      <p:sp>
        <p:nvSpPr>
          <p:cNvPr id="1163" name="Google Shape;1163;p38"/>
          <p:cNvSpPr txBox="1"/>
          <p:nvPr/>
        </p:nvSpPr>
        <p:spPr>
          <a:xfrm>
            <a:off x="5404443" y="6448919"/>
            <a:ext cx="10467772" cy="2277275"/>
          </a:xfrm>
          <a:prstGeom prst="rect">
            <a:avLst/>
          </a:prstGeom>
          <a:noFill/>
          <a:ln>
            <a:noFill/>
          </a:ln>
        </p:spPr>
        <p:txBody>
          <a:bodyPr spcFirstLastPara="1" wrap="square" lIns="0" tIns="0" rIns="0" bIns="0" anchor="t" anchorCtr="0">
            <a:spAutoFit/>
          </a:bodyPr>
          <a:lstStyle/>
          <a:p>
            <a:pPr marL="561341" marR="0" lvl="1" indent="-280669" algn="l" rtl="0">
              <a:lnSpc>
                <a:spcPct val="140000"/>
              </a:lnSpc>
              <a:spcBef>
                <a:spcPts val="0"/>
              </a:spcBef>
              <a:spcAft>
                <a:spcPts val="0"/>
              </a:spcAft>
              <a:buClr>
                <a:srgbClr val="002C47"/>
              </a:buClr>
              <a:buSzPts val="2600"/>
              <a:buFont typeface="Arial"/>
              <a:buChar char="•"/>
            </a:pPr>
            <a:r>
              <a:rPr lang="en-US" sz="2600" b="0" i="0" u="none" strike="noStrike" cap="none">
                <a:solidFill>
                  <a:srgbClr val="002C47"/>
                </a:solidFill>
                <a:latin typeface="Open Sans"/>
                <a:ea typeface="Open Sans"/>
                <a:cs typeface="Open Sans"/>
                <a:sym typeface="Open Sans"/>
              </a:rPr>
              <a:t>Nye tilgange til at evaluere og fremme samfundets trivsel er muliggjort af udviklingen inden for dataindsamling og analyseteknologi.</a:t>
            </a:r>
            <a:endParaRPr/>
          </a:p>
          <a:p>
            <a:pPr marL="561341" marR="0" lvl="1" indent="-280669" algn="l" rtl="0">
              <a:lnSpc>
                <a:spcPct val="140000"/>
              </a:lnSpc>
              <a:spcBef>
                <a:spcPts val="0"/>
              </a:spcBef>
              <a:spcAft>
                <a:spcPts val="0"/>
              </a:spcAft>
              <a:buClr>
                <a:srgbClr val="002C47"/>
              </a:buClr>
              <a:buSzPts val="2600"/>
              <a:buFont typeface="Arial"/>
              <a:buChar char="•"/>
            </a:pPr>
            <a:r>
              <a:rPr lang="en-US" sz="2600" b="0" i="0" u="none" strike="noStrike" cap="none">
                <a:solidFill>
                  <a:srgbClr val="002C47"/>
                </a:solidFill>
                <a:latin typeface="Open Sans"/>
                <a:ea typeface="Open Sans"/>
                <a:cs typeface="Open Sans"/>
                <a:sym typeface="Open Sans"/>
              </a:rPr>
              <a:t>Sociale medier og onlineplatforme kan tilskynde til mere engagement og samarbejde i lokalsamfundet</a:t>
            </a:r>
            <a:endParaRPr/>
          </a:p>
        </p:txBody>
      </p:sp>
      <p:sp>
        <p:nvSpPr>
          <p:cNvPr id="1164" name="Google Shape;1164;p38"/>
          <p:cNvSpPr/>
          <p:nvPr/>
        </p:nvSpPr>
        <p:spPr>
          <a:xfrm>
            <a:off x="5188306" y="6349237"/>
            <a:ext cx="281884" cy="2533789"/>
          </a:xfrm>
          <a:custGeom>
            <a:avLst/>
            <a:gdLst/>
            <a:ahLst/>
            <a:cxnLst/>
            <a:rect l="l" t="t" r="r" b="b"/>
            <a:pathLst>
              <a:path w="281884" h="2533789" extrusionOk="0">
                <a:moveTo>
                  <a:pt x="0" y="0"/>
                </a:moveTo>
                <a:lnTo>
                  <a:pt x="281884" y="0"/>
                </a:lnTo>
                <a:lnTo>
                  <a:pt x="281884" y="2533790"/>
                </a:lnTo>
                <a:lnTo>
                  <a:pt x="0" y="2533790"/>
                </a:lnTo>
                <a:lnTo>
                  <a:pt x="0" y="0"/>
                </a:lnTo>
                <a:close/>
              </a:path>
            </a:pathLst>
          </a:custGeom>
          <a:blipFill rotWithShape="1">
            <a:blip r:embed="rId5">
              <a:alphaModFix/>
            </a:blip>
            <a:stretch>
              <a:fillRect/>
            </a:stretch>
          </a:blipFill>
          <a:ln>
            <a:noFill/>
          </a:ln>
        </p:spPr>
        <p:txBody>
          <a:bodyPr/>
          <a:lstStyle/>
          <a:p>
            <a:endParaRPr lang="en-DK"/>
          </a:p>
        </p:txBody>
      </p:sp>
      <p:sp>
        <p:nvSpPr>
          <p:cNvPr id="1165" name="Google Shape;1165;p38"/>
          <p:cNvSpPr/>
          <p:nvPr/>
        </p:nvSpPr>
        <p:spPr>
          <a:xfrm>
            <a:off x="673596" y="7084654"/>
            <a:ext cx="1221055" cy="1065371"/>
          </a:xfrm>
          <a:custGeom>
            <a:avLst/>
            <a:gdLst/>
            <a:ahLst/>
            <a:cxnLst/>
            <a:rect l="l" t="t" r="r" b="b"/>
            <a:pathLst>
              <a:path w="1221055" h="1065371" extrusionOk="0">
                <a:moveTo>
                  <a:pt x="0" y="0"/>
                </a:moveTo>
                <a:lnTo>
                  <a:pt x="1221056" y="0"/>
                </a:lnTo>
                <a:lnTo>
                  <a:pt x="1221056" y="1065371"/>
                </a:lnTo>
                <a:lnTo>
                  <a:pt x="0" y="1065371"/>
                </a:lnTo>
                <a:lnTo>
                  <a:pt x="0" y="0"/>
                </a:lnTo>
                <a:close/>
              </a:path>
            </a:pathLst>
          </a:custGeom>
          <a:blipFill rotWithShape="1">
            <a:blip r:embed="rId6">
              <a:alphaModFix/>
            </a:blip>
            <a:stretch>
              <a:fillRect/>
            </a:stretch>
          </a:blipFill>
          <a:ln>
            <a:noFill/>
          </a:ln>
        </p:spPr>
        <p:txBody>
          <a:bodyPr/>
          <a:lstStyle/>
          <a:p>
            <a:endParaRPr lang="en-DK"/>
          </a:p>
        </p:txBody>
      </p:sp>
      <p:sp>
        <p:nvSpPr>
          <p:cNvPr id="1166" name="Google Shape;1166;p38"/>
          <p:cNvSpPr txBox="1"/>
          <p:nvPr/>
        </p:nvSpPr>
        <p:spPr>
          <a:xfrm>
            <a:off x="4808539" y="904179"/>
            <a:ext cx="8670922" cy="766091"/>
          </a:xfrm>
          <a:prstGeom prst="rect">
            <a:avLst/>
          </a:prstGeom>
          <a:noFill/>
          <a:ln>
            <a:noFill/>
          </a:ln>
        </p:spPr>
        <p:txBody>
          <a:bodyPr spcFirstLastPara="1" wrap="square" lIns="0" tIns="0" rIns="0" bIns="0" anchor="t" anchorCtr="0">
            <a:spAutoFit/>
          </a:bodyPr>
          <a:lstStyle/>
          <a:p>
            <a:pPr marL="0" marR="0" lvl="1" indent="0" algn="ctr" rtl="0">
              <a:lnSpc>
                <a:spcPct val="113000"/>
              </a:lnSpc>
              <a:spcBef>
                <a:spcPts val="0"/>
              </a:spcBef>
              <a:spcAft>
                <a:spcPts val="0"/>
              </a:spcAft>
              <a:buNone/>
            </a:pPr>
            <a:r>
              <a:rPr lang="en-US" sz="5000" b="1" i="0" u="none" strike="noStrike" cap="none">
                <a:solidFill>
                  <a:srgbClr val="002C47"/>
                </a:solidFill>
                <a:latin typeface="Poppins"/>
                <a:ea typeface="Poppins"/>
                <a:cs typeface="Poppins"/>
                <a:sym typeface="Poppins"/>
              </a:rPr>
              <a:t>Lektion 6</a:t>
            </a:r>
            <a:endParaRPr/>
          </a:p>
        </p:txBody>
      </p:sp>
      <p:sp>
        <p:nvSpPr>
          <p:cNvPr id="1167" name="Google Shape;1167;p38"/>
          <p:cNvSpPr txBox="1"/>
          <p:nvPr/>
        </p:nvSpPr>
        <p:spPr>
          <a:xfrm>
            <a:off x="3217396" y="1851426"/>
            <a:ext cx="11853207" cy="687672"/>
          </a:xfrm>
          <a:prstGeom prst="rect">
            <a:avLst/>
          </a:prstGeom>
          <a:noFill/>
          <a:ln>
            <a:noFill/>
          </a:ln>
        </p:spPr>
        <p:txBody>
          <a:bodyPr spcFirstLastPara="1" wrap="square" lIns="0" tIns="0" rIns="0" bIns="0" anchor="t" anchorCtr="0">
            <a:spAutoFit/>
          </a:bodyPr>
          <a:lstStyle/>
          <a:p>
            <a:pPr marL="0" marR="0" lvl="0" indent="0" algn="ctr" rtl="0">
              <a:lnSpc>
                <a:spcPct val="113002"/>
              </a:lnSpc>
              <a:spcBef>
                <a:spcPts val="0"/>
              </a:spcBef>
              <a:spcAft>
                <a:spcPts val="0"/>
              </a:spcAft>
              <a:buNone/>
            </a:pPr>
            <a:r>
              <a:rPr lang="en-US" sz="4499" b="0" i="0" u="none" strike="noStrike" cap="none">
                <a:solidFill>
                  <a:srgbClr val="002C47"/>
                </a:solidFill>
                <a:latin typeface="Poppins"/>
                <a:ea typeface="Poppins"/>
                <a:cs typeface="Poppins"/>
                <a:sym typeface="Poppins"/>
              </a:rPr>
              <a:t>UDFORDRINGER OG MULIGHEDER</a:t>
            </a:r>
            <a:endParaRPr/>
          </a:p>
        </p:txBody>
      </p:sp>
      <p:sp>
        <p:nvSpPr>
          <p:cNvPr id="1168" name="Google Shape;1168;p38"/>
          <p:cNvSpPr txBox="1"/>
          <p:nvPr/>
        </p:nvSpPr>
        <p:spPr>
          <a:xfrm>
            <a:off x="5600701" y="3327466"/>
            <a:ext cx="10097800" cy="2277275"/>
          </a:xfrm>
          <a:prstGeom prst="rect">
            <a:avLst/>
          </a:prstGeom>
          <a:noFill/>
          <a:ln>
            <a:noFill/>
          </a:ln>
        </p:spPr>
        <p:txBody>
          <a:bodyPr spcFirstLastPara="1" wrap="square" lIns="0" tIns="0" rIns="0" bIns="0" anchor="t" anchorCtr="0">
            <a:spAutoFit/>
          </a:bodyPr>
          <a:lstStyle/>
          <a:p>
            <a:pPr marL="561341" marR="0" lvl="1" indent="-280669" algn="l" rtl="0">
              <a:lnSpc>
                <a:spcPct val="140000"/>
              </a:lnSpc>
              <a:spcBef>
                <a:spcPts val="0"/>
              </a:spcBef>
              <a:spcAft>
                <a:spcPts val="0"/>
              </a:spcAft>
              <a:buClr>
                <a:srgbClr val="002C47"/>
              </a:buClr>
              <a:buSzPts val="2600"/>
              <a:buFont typeface="Arial"/>
              <a:buChar char="•"/>
            </a:pPr>
            <a:r>
              <a:rPr lang="en-US" sz="2600" b="0" i="0" u="none" strike="noStrike" cap="none">
                <a:solidFill>
                  <a:srgbClr val="002C47"/>
                </a:solidFill>
                <a:latin typeface="Open Sans"/>
                <a:ea typeface="Open Sans"/>
                <a:cs typeface="Open Sans"/>
                <a:sym typeface="Open Sans"/>
              </a:rPr>
              <a:t>Nøjagtig og relevant dataindsamling er vanskelig, især i varierede og dynamiske samfundskontekster.</a:t>
            </a:r>
            <a:endParaRPr/>
          </a:p>
          <a:p>
            <a:pPr marL="561341" marR="0" lvl="1" indent="-280669" algn="l" rtl="0">
              <a:lnSpc>
                <a:spcPct val="140000"/>
              </a:lnSpc>
              <a:spcBef>
                <a:spcPts val="0"/>
              </a:spcBef>
              <a:spcAft>
                <a:spcPts val="0"/>
              </a:spcAft>
              <a:buClr>
                <a:srgbClr val="002C47"/>
              </a:buClr>
              <a:buSzPts val="2600"/>
              <a:buFont typeface="Arial"/>
              <a:buChar char="•"/>
            </a:pPr>
            <a:r>
              <a:rPr lang="en-US" sz="2600" b="0" i="0" u="none" strike="noStrike" cap="none">
                <a:solidFill>
                  <a:srgbClr val="002C47"/>
                </a:solidFill>
                <a:latin typeface="Open Sans"/>
                <a:ea typeface="Open Sans"/>
                <a:cs typeface="Open Sans"/>
                <a:sym typeface="Open Sans"/>
              </a:rPr>
              <a:t>At løse indgroede sociale, økonomiske og miljømæssige uligheder kræver vedvarende engagement og en fælles indsats.</a:t>
            </a:r>
            <a:endParaRPr/>
          </a:p>
        </p:txBody>
      </p:sp>
      <p:sp>
        <p:nvSpPr>
          <p:cNvPr id="1169" name="Google Shape;1169;p38"/>
          <p:cNvSpPr/>
          <p:nvPr/>
        </p:nvSpPr>
        <p:spPr>
          <a:xfrm>
            <a:off x="1028700" y="3890041"/>
            <a:ext cx="1310867" cy="1209275"/>
          </a:xfrm>
          <a:custGeom>
            <a:avLst/>
            <a:gdLst/>
            <a:ahLst/>
            <a:cxnLst/>
            <a:rect l="l" t="t" r="r" b="b"/>
            <a:pathLst>
              <a:path w="1310867" h="1209275" extrusionOk="0">
                <a:moveTo>
                  <a:pt x="0" y="0"/>
                </a:moveTo>
                <a:lnTo>
                  <a:pt x="1310867" y="0"/>
                </a:lnTo>
                <a:lnTo>
                  <a:pt x="1310867" y="1209275"/>
                </a:lnTo>
                <a:lnTo>
                  <a:pt x="0" y="1209275"/>
                </a:lnTo>
                <a:lnTo>
                  <a:pt x="0" y="0"/>
                </a:lnTo>
                <a:close/>
              </a:path>
            </a:pathLst>
          </a:custGeom>
          <a:blipFill rotWithShape="1">
            <a:blip r:embed="rId7">
              <a:alphaModFix/>
            </a:blip>
            <a:stretch>
              <a:fillRect/>
            </a:stretch>
          </a:blipFill>
          <a:ln>
            <a:noFill/>
          </a:ln>
        </p:spPr>
        <p:txBody>
          <a:bodyPr/>
          <a:lstStyle/>
          <a:p>
            <a:endParaRPr lang="en-DK"/>
          </a:p>
        </p:txBody>
      </p:sp>
      <p:sp>
        <p:nvSpPr>
          <p:cNvPr id="1170" name="Google Shape;1170;p38"/>
          <p:cNvSpPr txBox="1"/>
          <p:nvPr/>
        </p:nvSpPr>
        <p:spPr>
          <a:xfrm>
            <a:off x="2589499" y="4146703"/>
            <a:ext cx="2198522" cy="537779"/>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3200" b="1" i="0" u="none" strike="noStrike" cap="none">
                <a:solidFill>
                  <a:srgbClr val="002C47"/>
                </a:solidFill>
                <a:latin typeface="Open Sans"/>
                <a:ea typeface="Open Sans"/>
                <a:cs typeface="Open Sans"/>
                <a:sym typeface="Open Sans"/>
              </a:rPr>
              <a:t>Udfordringer</a:t>
            </a:r>
            <a:endParaRPr/>
          </a:p>
        </p:txBody>
      </p:sp>
      <p:sp>
        <p:nvSpPr>
          <p:cNvPr id="1171" name="Google Shape;1171;p38"/>
          <p:cNvSpPr txBox="1"/>
          <p:nvPr/>
        </p:nvSpPr>
        <p:spPr>
          <a:xfrm>
            <a:off x="2113727" y="7319875"/>
            <a:ext cx="2851216" cy="537779"/>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3200" b="1" i="0" u="none" strike="noStrike" cap="none">
                <a:solidFill>
                  <a:srgbClr val="002C47"/>
                </a:solidFill>
                <a:latin typeface="Open Sans"/>
                <a:ea typeface="Open Sans"/>
                <a:cs typeface="Open Sans"/>
                <a:sym typeface="Open Sans"/>
              </a:rPr>
              <a:t>Muligheder</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E8FDE7"/>
        </a:solidFill>
        <a:effectLst/>
      </p:bgPr>
    </p:bg>
    <p:spTree>
      <p:nvGrpSpPr>
        <p:cNvPr id="1" name="Shape 1175"/>
        <p:cNvGrpSpPr/>
        <p:nvPr/>
      </p:nvGrpSpPr>
      <p:grpSpPr>
        <a:xfrm>
          <a:off x="0" y="0"/>
          <a:ext cx="0" cy="0"/>
          <a:chOff x="0" y="0"/>
          <a:chExt cx="0" cy="0"/>
        </a:xfrm>
      </p:grpSpPr>
      <p:sp>
        <p:nvSpPr>
          <p:cNvPr id="1176" name="Google Shape;1176;p39"/>
          <p:cNvSpPr/>
          <p:nvPr/>
        </p:nvSpPr>
        <p:spPr>
          <a:xfrm rot="-10602057">
            <a:off x="12387093" y="-1133853"/>
            <a:ext cx="6240735" cy="2176456"/>
          </a:xfrm>
          <a:custGeom>
            <a:avLst/>
            <a:gdLst/>
            <a:ahLst/>
            <a:cxnLst/>
            <a:rect l="l" t="t" r="r" b="b"/>
            <a:pathLst>
              <a:path w="6240735" h="2176456" extrusionOk="0">
                <a:moveTo>
                  <a:pt x="0" y="0"/>
                </a:moveTo>
                <a:lnTo>
                  <a:pt x="6240735" y="0"/>
                </a:lnTo>
                <a:lnTo>
                  <a:pt x="6240735" y="2176457"/>
                </a:lnTo>
                <a:lnTo>
                  <a:pt x="0" y="2176457"/>
                </a:lnTo>
                <a:lnTo>
                  <a:pt x="0" y="0"/>
                </a:lnTo>
                <a:close/>
              </a:path>
            </a:pathLst>
          </a:custGeom>
          <a:blipFill rotWithShape="1">
            <a:blip r:embed="rId3">
              <a:alphaModFix/>
            </a:blip>
            <a:stretch>
              <a:fillRect/>
            </a:stretch>
          </a:blipFill>
          <a:ln>
            <a:noFill/>
          </a:ln>
        </p:spPr>
        <p:txBody>
          <a:bodyPr/>
          <a:lstStyle/>
          <a:p>
            <a:endParaRPr lang="en-DK"/>
          </a:p>
        </p:txBody>
      </p:sp>
      <p:sp>
        <p:nvSpPr>
          <p:cNvPr id="1177" name="Google Shape;1177;p39"/>
          <p:cNvSpPr/>
          <p:nvPr/>
        </p:nvSpPr>
        <p:spPr>
          <a:xfrm rot="10598374" flipH="1">
            <a:off x="-440482" y="-1192452"/>
            <a:ext cx="6576787" cy="2293655"/>
          </a:xfrm>
          <a:custGeom>
            <a:avLst/>
            <a:gdLst/>
            <a:ahLst/>
            <a:cxnLst/>
            <a:rect l="l" t="t" r="r" b="b"/>
            <a:pathLst>
              <a:path w="6576787" h="2293655" extrusionOk="0">
                <a:moveTo>
                  <a:pt x="0" y="2293655"/>
                </a:moveTo>
                <a:lnTo>
                  <a:pt x="6576787" y="2293655"/>
                </a:lnTo>
                <a:lnTo>
                  <a:pt x="6576787" y="0"/>
                </a:lnTo>
                <a:lnTo>
                  <a:pt x="0" y="0"/>
                </a:lnTo>
                <a:lnTo>
                  <a:pt x="0" y="2293655"/>
                </a:lnTo>
                <a:close/>
              </a:path>
            </a:pathLst>
          </a:custGeom>
          <a:blipFill rotWithShape="1">
            <a:blip r:embed="rId3">
              <a:alphaModFix/>
            </a:blip>
            <a:stretch>
              <a:fillRect/>
            </a:stretch>
          </a:blipFill>
          <a:ln>
            <a:noFill/>
          </a:ln>
        </p:spPr>
        <p:txBody>
          <a:bodyPr/>
          <a:lstStyle/>
          <a:p>
            <a:endParaRPr lang="en-DK"/>
          </a:p>
        </p:txBody>
      </p:sp>
      <p:grpSp>
        <p:nvGrpSpPr>
          <p:cNvPr id="1178" name="Google Shape;1178;p39"/>
          <p:cNvGrpSpPr/>
          <p:nvPr/>
        </p:nvGrpSpPr>
        <p:grpSpPr>
          <a:xfrm>
            <a:off x="-1342907" y="9913239"/>
            <a:ext cx="20973813" cy="837562"/>
            <a:chOff x="0" y="-57150"/>
            <a:chExt cx="11607985" cy="463550"/>
          </a:xfrm>
        </p:grpSpPr>
        <p:sp>
          <p:nvSpPr>
            <p:cNvPr id="1179" name="Google Shape;1179;p39"/>
            <p:cNvSpPr/>
            <p:nvPr/>
          </p:nvSpPr>
          <p:spPr>
            <a:xfrm>
              <a:off x="0" y="0"/>
              <a:ext cx="11607985" cy="406400"/>
            </a:xfrm>
            <a:custGeom>
              <a:avLst/>
              <a:gdLst/>
              <a:ahLst/>
              <a:cxnLst/>
              <a:rect l="l" t="t" r="r" b="b"/>
              <a:pathLst>
                <a:path w="11607985" h="406400" extrusionOk="0">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9"/>
            <p:cNvSpPr txBox="1"/>
            <p:nvPr/>
          </p:nvSpPr>
          <p:spPr>
            <a:xfrm>
              <a:off x="0" y="-57150"/>
              <a:ext cx="11607985"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181" name="Google Shape;1181;p39"/>
          <p:cNvGrpSpPr/>
          <p:nvPr/>
        </p:nvGrpSpPr>
        <p:grpSpPr>
          <a:xfrm>
            <a:off x="4131384" y="9913239"/>
            <a:ext cx="10025232" cy="837562"/>
            <a:chOff x="0" y="-57150"/>
            <a:chExt cx="5548478" cy="463550"/>
          </a:xfrm>
        </p:grpSpPr>
        <p:sp>
          <p:nvSpPr>
            <p:cNvPr id="1182" name="Google Shape;1182;p39"/>
            <p:cNvSpPr/>
            <p:nvPr/>
          </p:nvSpPr>
          <p:spPr>
            <a:xfrm>
              <a:off x="0" y="0"/>
              <a:ext cx="5548478" cy="406400"/>
            </a:xfrm>
            <a:custGeom>
              <a:avLst/>
              <a:gdLst/>
              <a:ahLst/>
              <a:cxnLst/>
              <a:rect l="l" t="t" r="r" b="b"/>
              <a:pathLst>
                <a:path w="5548478" h="406400" extrusionOk="0">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9"/>
            <p:cNvSpPr txBox="1"/>
            <p:nvPr/>
          </p:nvSpPr>
          <p:spPr>
            <a:xfrm>
              <a:off x="0" y="-57150"/>
              <a:ext cx="5548478"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184" name="Google Shape;1184;p39"/>
          <p:cNvSpPr/>
          <p:nvPr/>
        </p:nvSpPr>
        <p:spPr>
          <a:xfrm>
            <a:off x="15872215" y="196449"/>
            <a:ext cx="2774170" cy="1664502"/>
          </a:xfrm>
          <a:custGeom>
            <a:avLst/>
            <a:gdLst/>
            <a:ahLst/>
            <a:cxnLst/>
            <a:rect l="l" t="t" r="r" b="b"/>
            <a:pathLst>
              <a:path w="2774170" h="1664502" extrusionOk="0">
                <a:moveTo>
                  <a:pt x="0" y="0"/>
                </a:moveTo>
                <a:lnTo>
                  <a:pt x="2774170" y="0"/>
                </a:lnTo>
                <a:lnTo>
                  <a:pt x="2774170" y="1664502"/>
                </a:lnTo>
                <a:lnTo>
                  <a:pt x="0" y="1664502"/>
                </a:lnTo>
                <a:lnTo>
                  <a:pt x="0" y="0"/>
                </a:lnTo>
                <a:close/>
              </a:path>
            </a:pathLst>
          </a:custGeom>
          <a:blipFill rotWithShape="1">
            <a:blip r:embed="rId4">
              <a:alphaModFix/>
            </a:blip>
            <a:stretch>
              <a:fillRect/>
            </a:stretch>
          </a:blipFill>
          <a:ln>
            <a:noFill/>
          </a:ln>
        </p:spPr>
        <p:txBody>
          <a:bodyPr/>
          <a:lstStyle/>
          <a:p>
            <a:endParaRPr lang="en-DK"/>
          </a:p>
        </p:txBody>
      </p:sp>
      <p:grpSp>
        <p:nvGrpSpPr>
          <p:cNvPr id="1185" name="Google Shape;1185;p39"/>
          <p:cNvGrpSpPr/>
          <p:nvPr/>
        </p:nvGrpSpPr>
        <p:grpSpPr>
          <a:xfrm>
            <a:off x="1093297" y="3113604"/>
            <a:ext cx="16101407" cy="3626487"/>
            <a:chOff x="0" y="-57150"/>
            <a:chExt cx="4240700" cy="955124"/>
          </a:xfrm>
        </p:grpSpPr>
        <p:sp>
          <p:nvSpPr>
            <p:cNvPr id="1186" name="Google Shape;1186;p39"/>
            <p:cNvSpPr/>
            <p:nvPr/>
          </p:nvSpPr>
          <p:spPr>
            <a:xfrm>
              <a:off x="0" y="0"/>
              <a:ext cx="4240700" cy="897974"/>
            </a:xfrm>
            <a:custGeom>
              <a:avLst/>
              <a:gdLst/>
              <a:ahLst/>
              <a:cxnLst/>
              <a:rect l="l" t="t" r="r" b="b"/>
              <a:pathLst>
                <a:path w="4240700" h="897974" extrusionOk="0">
                  <a:moveTo>
                    <a:pt x="24522" y="0"/>
                  </a:moveTo>
                  <a:lnTo>
                    <a:pt x="4216178" y="0"/>
                  </a:lnTo>
                  <a:cubicBezTo>
                    <a:pt x="4222681" y="0"/>
                    <a:pt x="4228919" y="2584"/>
                    <a:pt x="4233518" y="7182"/>
                  </a:cubicBezTo>
                  <a:cubicBezTo>
                    <a:pt x="4238116" y="11781"/>
                    <a:pt x="4240700" y="18018"/>
                    <a:pt x="4240700" y="24522"/>
                  </a:cubicBezTo>
                  <a:lnTo>
                    <a:pt x="4240700" y="873452"/>
                  </a:lnTo>
                  <a:cubicBezTo>
                    <a:pt x="4240700" y="886995"/>
                    <a:pt x="4229721" y="897974"/>
                    <a:pt x="4216178" y="897974"/>
                  </a:cubicBezTo>
                  <a:lnTo>
                    <a:pt x="24522" y="897974"/>
                  </a:lnTo>
                  <a:cubicBezTo>
                    <a:pt x="18018" y="897974"/>
                    <a:pt x="11781" y="895391"/>
                    <a:pt x="7182" y="890792"/>
                  </a:cubicBezTo>
                  <a:cubicBezTo>
                    <a:pt x="2584" y="886193"/>
                    <a:pt x="0" y="879956"/>
                    <a:pt x="0" y="873452"/>
                  </a:cubicBezTo>
                  <a:lnTo>
                    <a:pt x="0" y="24522"/>
                  </a:lnTo>
                  <a:cubicBezTo>
                    <a:pt x="0" y="10979"/>
                    <a:pt x="10979" y="0"/>
                    <a:pt x="24522" y="0"/>
                  </a:cubicBezTo>
                  <a:close/>
                </a:path>
              </a:pathLst>
            </a:custGeom>
            <a:solidFill>
              <a:srgbClr val="FFFD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9"/>
            <p:cNvSpPr txBox="1"/>
            <p:nvPr/>
          </p:nvSpPr>
          <p:spPr>
            <a:xfrm>
              <a:off x="0" y="-57150"/>
              <a:ext cx="4240700" cy="955124"/>
            </a:xfrm>
            <a:prstGeom prst="rect">
              <a:avLst/>
            </a:prstGeom>
            <a:noFill/>
            <a:ln>
              <a:noFill/>
            </a:ln>
          </p:spPr>
          <p:txBody>
            <a:bodyPr spcFirstLastPara="1" wrap="square" lIns="50800" tIns="50800" rIns="50800" bIns="50800" anchor="ctr" anchorCtr="0">
              <a:noAutofit/>
            </a:bodyPr>
            <a:lstStyle/>
            <a:p>
              <a:pPr marL="410209" marR="0" lvl="1" indent="-90805" algn="ctr" rtl="0">
                <a:lnSpc>
                  <a:spcPct val="147722"/>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188" name="Google Shape;1188;p39"/>
          <p:cNvSpPr/>
          <p:nvPr/>
        </p:nvSpPr>
        <p:spPr>
          <a:xfrm>
            <a:off x="7835055" y="7054457"/>
            <a:ext cx="2617891" cy="2647677"/>
          </a:xfrm>
          <a:custGeom>
            <a:avLst/>
            <a:gdLst/>
            <a:ahLst/>
            <a:cxnLst/>
            <a:rect l="l" t="t" r="r" b="b"/>
            <a:pathLst>
              <a:path w="2617891" h="2647677" extrusionOk="0">
                <a:moveTo>
                  <a:pt x="0" y="0"/>
                </a:moveTo>
                <a:lnTo>
                  <a:pt x="2617890" y="0"/>
                </a:lnTo>
                <a:lnTo>
                  <a:pt x="2617890" y="2647677"/>
                </a:lnTo>
                <a:lnTo>
                  <a:pt x="0" y="2647677"/>
                </a:lnTo>
                <a:lnTo>
                  <a:pt x="0" y="0"/>
                </a:lnTo>
                <a:close/>
              </a:path>
            </a:pathLst>
          </a:custGeom>
          <a:blipFill rotWithShape="1">
            <a:blip r:embed="rId5">
              <a:alphaModFix/>
            </a:blip>
            <a:stretch>
              <a:fillRect/>
            </a:stretch>
          </a:blipFill>
          <a:ln>
            <a:noFill/>
          </a:ln>
        </p:spPr>
        <p:txBody>
          <a:bodyPr/>
          <a:lstStyle/>
          <a:p>
            <a:endParaRPr lang="en-DK"/>
          </a:p>
        </p:txBody>
      </p:sp>
      <p:sp>
        <p:nvSpPr>
          <p:cNvPr id="1189" name="Google Shape;1189;p39"/>
          <p:cNvSpPr txBox="1"/>
          <p:nvPr/>
        </p:nvSpPr>
        <p:spPr>
          <a:xfrm>
            <a:off x="4808539" y="904179"/>
            <a:ext cx="8670922" cy="766091"/>
          </a:xfrm>
          <a:prstGeom prst="rect">
            <a:avLst/>
          </a:prstGeom>
          <a:noFill/>
          <a:ln>
            <a:noFill/>
          </a:ln>
        </p:spPr>
        <p:txBody>
          <a:bodyPr spcFirstLastPara="1" wrap="square" lIns="0" tIns="0" rIns="0" bIns="0" anchor="t" anchorCtr="0">
            <a:spAutoFit/>
          </a:bodyPr>
          <a:lstStyle/>
          <a:p>
            <a:pPr marL="0" marR="0" lvl="1" indent="0" algn="ctr" rtl="0">
              <a:lnSpc>
                <a:spcPct val="113000"/>
              </a:lnSpc>
              <a:spcBef>
                <a:spcPts val="0"/>
              </a:spcBef>
              <a:spcAft>
                <a:spcPts val="0"/>
              </a:spcAft>
              <a:buNone/>
            </a:pPr>
            <a:r>
              <a:rPr lang="en-US" sz="5000" b="1" i="0" u="none" strike="noStrike" cap="none">
                <a:solidFill>
                  <a:srgbClr val="002C47"/>
                </a:solidFill>
                <a:latin typeface="Poppins"/>
                <a:ea typeface="Poppins"/>
                <a:cs typeface="Poppins"/>
                <a:sym typeface="Poppins"/>
              </a:rPr>
              <a:t>Lektion 6</a:t>
            </a:r>
            <a:endParaRPr/>
          </a:p>
        </p:txBody>
      </p:sp>
      <p:sp>
        <p:nvSpPr>
          <p:cNvPr id="1190" name="Google Shape;1190;p39"/>
          <p:cNvSpPr txBox="1"/>
          <p:nvPr/>
        </p:nvSpPr>
        <p:spPr>
          <a:xfrm>
            <a:off x="3217396" y="1851426"/>
            <a:ext cx="11853207" cy="687672"/>
          </a:xfrm>
          <a:prstGeom prst="rect">
            <a:avLst/>
          </a:prstGeom>
          <a:noFill/>
          <a:ln>
            <a:noFill/>
          </a:ln>
        </p:spPr>
        <p:txBody>
          <a:bodyPr spcFirstLastPara="1" wrap="square" lIns="0" tIns="0" rIns="0" bIns="0" anchor="t" anchorCtr="0">
            <a:spAutoFit/>
          </a:bodyPr>
          <a:lstStyle/>
          <a:p>
            <a:pPr marL="0" marR="0" lvl="0" indent="0" algn="ctr" rtl="0">
              <a:lnSpc>
                <a:spcPct val="113002"/>
              </a:lnSpc>
              <a:spcBef>
                <a:spcPts val="0"/>
              </a:spcBef>
              <a:spcAft>
                <a:spcPts val="0"/>
              </a:spcAft>
              <a:buNone/>
            </a:pPr>
            <a:r>
              <a:rPr lang="en-US" sz="4499" b="0" i="0" u="none" strike="noStrike" cap="none">
                <a:solidFill>
                  <a:srgbClr val="002C47"/>
                </a:solidFill>
                <a:latin typeface="Poppins"/>
                <a:ea typeface="Poppins"/>
                <a:cs typeface="Poppins"/>
                <a:sym typeface="Poppins"/>
              </a:rPr>
              <a:t>FREMTIDIGE TENDENSER OG INNOVATIONER</a:t>
            </a:r>
            <a:endParaRPr/>
          </a:p>
        </p:txBody>
      </p:sp>
      <p:sp>
        <p:nvSpPr>
          <p:cNvPr id="1191" name="Google Shape;1191;p39"/>
          <p:cNvSpPr txBox="1"/>
          <p:nvPr/>
        </p:nvSpPr>
        <p:spPr>
          <a:xfrm>
            <a:off x="1525098" y="3647855"/>
            <a:ext cx="15237900" cy="2991300"/>
          </a:xfrm>
          <a:prstGeom prst="rect">
            <a:avLst/>
          </a:prstGeom>
          <a:noFill/>
          <a:ln>
            <a:noFill/>
          </a:ln>
        </p:spPr>
        <p:txBody>
          <a:bodyPr spcFirstLastPara="1" wrap="square" lIns="0" tIns="0" rIns="0" bIns="0" anchor="t" anchorCtr="0">
            <a:spAutoFit/>
          </a:bodyPr>
          <a:lstStyle/>
          <a:p>
            <a:pPr marL="539749" marR="0" lvl="1" indent="-269874" algn="l" rtl="0">
              <a:lnSpc>
                <a:spcPct val="140016"/>
              </a:lnSpc>
              <a:spcBef>
                <a:spcPts val="0"/>
              </a:spcBef>
              <a:spcAft>
                <a:spcPts val="0"/>
              </a:spcAft>
              <a:buClr>
                <a:srgbClr val="002C47"/>
              </a:buClr>
              <a:buSzPts val="2499"/>
              <a:buFont typeface="Arial"/>
              <a:buChar char="•"/>
            </a:pPr>
            <a:r>
              <a:rPr lang="en-US" sz="2499" b="1" i="0" u="none" strike="noStrike" cap="none">
                <a:solidFill>
                  <a:srgbClr val="002C47"/>
                </a:solidFill>
                <a:latin typeface="Open Sans"/>
                <a:ea typeface="Open Sans"/>
                <a:cs typeface="Open Sans"/>
                <a:sym typeface="Open Sans"/>
              </a:rPr>
              <a:t> Fremkomsten af digitale sundhedsteknologier</a:t>
            </a:r>
            <a:r>
              <a:rPr lang="en-US" sz="2499" b="0" i="0" u="none" strike="noStrike" cap="none">
                <a:solidFill>
                  <a:srgbClr val="002C47"/>
                </a:solidFill>
                <a:latin typeface="Open Sans"/>
                <a:ea typeface="Open Sans"/>
                <a:cs typeface="Open Sans"/>
                <a:sym typeface="Open Sans"/>
              </a:rPr>
              <a:t>, som f.eks. platforme for mental sundhed, fitness-applikationer og telemedicin, giver nye tilgange til fremme af trivsel i lokalsamfundet.</a:t>
            </a:r>
            <a:endParaRPr/>
          </a:p>
          <a:p>
            <a:pPr marL="0" marR="0" lvl="0" indent="0" algn="l" rtl="0">
              <a:lnSpc>
                <a:spcPct val="140016"/>
              </a:lnSpc>
              <a:spcBef>
                <a:spcPts val="0"/>
              </a:spcBef>
              <a:spcAft>
                <a:spcPts val="0"/>
              </a:spcAft>
              <a:buNone/>
            </a:pPr>
            <a:endParaRPr sz="2099" b="0" i="0" u="none" strike="noStrike" cap="none">
              <a:solidFill>
                <a:srgbClr val="002C47"/>
              </a:solidFill>
              <a:latin typeface="Open Sans"/>
              <a:ea typeface="Open Sans"/>
              <a:cs typeface="Open Sans"/>
              <a:sym typeface="Open Sans"/>
            </a:endParaRPr>
          </a:p>
          <a:p>
            <a:pPr marL="539749" marR="0" lvl="1" indent="-269874" algn="l" rtl="0">
              <a:lnSpc>
                <a:spcPct val="140016"/>
              </a:lnSpc>
              <a:spcBef>
                <a:spcPts val="0"/>
              </a:spcBef>
              <a:spcAft>
                <a:spcPts val="0"/>
              </a:spcAft>
              <a:buClr>
                <a:srgbClr val="002C47"/>
              </a:buClr>
              <a:buSzPts val="2499"/>
              <a:buFont typeface="Arial"/>
              <a:buChar char="•"/>
            </a:pPr>
            <a:r>
              <a:rPr lang="en-US" sz="2499" b="0" i="0" u="none" strike="noStrike" cap="none">
                <a:solidFill>
                  <a:srgbClr val="002C47"/>
                </a:solidFill>
                <a:latin typeface="Open Sans"/>
                <a:ea typeface="Open Sans"/>
                <a:cs typeface="Open Sans"/>
                <a:sym typeface="Open Sans"/>
              </a:rPr>
              <a:t> Programmer for </a:t>
            </a:r>
            <a:r>
              <a:rPr lang="en-US" sz="2499" b="1" i="0" u="none" strike="noStrike" cap="none">
                <a:solidFill>
                  <a:srgbClr val="002C47"/>
                </a:solidFill>
                <a:latin typeface="Open Sans"/>
                <a:ea typeface="Open Sans"/>
                <a:cs typeface="Open Sans"/>
                <a:sym typeface="Open Sans"/>
              </a:rPr>
              <a:t> virksomhedernes sociale ansvar </a:t>
            </a:r>
            <a:r>
              <a:rPr lang="en-US" sz="2499" b="0" i="0" u="none" strike="noStrike" cap="none">
                <a:solidFill>
                  <a:srgbClr val="002C47"/>
                </a:solidFill>
                <a:latin typeface="Open Sans"/>
                <a:ea typeface="Open Sans"/>
                <a:cs typeface="Open Sans"/>
                <a:sym typeface="Open Sans"/>
              </a:rPr>
              <a:t>(CSR) forventes at vokse og omfatte mere omfattende og samfundsfokuserede strategier.</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8FDE7"/>
        </a:solidFill>
        <a:effectLst/>
      </p:bgPr>
    </p:bg>
    <p:spTree>
      <p:nvGrpSpPr>
        <p:cNvPr id="1" name="Shape 142"/>
        <p:cNvGrpSpPr/>
        <p:nvPr/>
      </p:nvGrpSpPr>
      <p:grpSpPr>
        <a:xfrm>
          <a:off x="0" y="0"/>
          <a:ext cx="0" cy="0"/>
          <a:chOff x="0" y="0"/>
          <a:chExt cx="0" cy="0"/>
        </a:xfrm>
      </p:grpSpPr>
      <p:sp>
        <p:nvSpPr>
          <p:cNvPr id="143" name="Google Shape;143;p4"/>
          <p:cNvSpPr/>
          <p:nvPr/>
        </p:nvSpPr>
        <p:spPr>
          <a:xfrm rot="-10602057">
            <a:off x="12387093" y="-1133853"/>
            <a:ext cx="6240735" cy="2176456"/>
          </a:xfrm>
          <a:custGeom>
            <a:avLst/>
            <a:gdLst/>
            <a:ahLst/>
            <a:cxnLst/>
            <a:rect l="l" t="t" r="r" b="b"/>
            <a:pathLst>
              <a:path w="6240735" h="2176456" extrusionOk="0">
                <a:moveTo>
                  <a:pt x="0" y="0"/>
                </a:moveTo>
                <a:lnTo>
                  <a:pt x="6240735" y="0"/>
                </a:lnTo>
                <a:lnTo>
                  <a:pt x="6240735" y="2176457"/>
                </a:lnTo>
                <a:lnTo>
                  <a:pt x="0" y="2176457"/>
                </a:lnTo>
                <a:lnTo>
                  <a:pt x="0" y="0"/>
                </a:lnTo>
                <a:close/>
              </a:path>
            </a:pathLst>
          </a:custGeom>
          <a:blipFill rotWithShape="1">
            <a:blip r:embed="rId3">
              <a:alphaModFix/>
            </a:blip>
            <a:stretch>
              <a:fillRect/>
            </a:stretch>
          </a:blipFill>
          <a:ln>
            <a:noFill/>
          </a:ln>
        </p:spPr>
        <p:txBody>
          <a:bodyPr/>
          <a:lstStyle/>
          <a:p>
            <a:endParaRPr lang="en-DK"/>
          </a:p>
        </p:txBody>
      </p:sp>
      <p:sp>
        <p:nvSpPr>
          <p:cNvPr id="144" name="Google Shape;144;p4"/>
          <p:cNvSpPr/>
          <p:nvPr/>
        </p:nvSpPr>
        <p:spPr>
          <a:xfrm rot="10598374" flipH="1">
            <a:off x="-440482" y="-1192452"/>
            <a:ext cx="6576787" cy="2293655"/>
          </a:xfrm>
          <a:custGeom>
            <a:avLst/>
            <a:gdLst/>
            <a:ahLst/>
            <a:cxnLst/>
            <a:rect l="l" t="t" r="r" b="b"/>
            <a:pathLst>
              <a:path w="6576787" h="2293655" extrusionOk="0">
                <a:moveTo>
                  <a:pt x="0" y="2293655"/>
                </a:moveTo>
                <a:lnTo>
                  <a:pt x="6576787" y="2293655"/>
                </a:lnTo>
                <a:lnTo>
                  <a:pt x="6576787" y="0"/>
                </a:lnTo>
                <a:lnTo>
                  <a:pt x="0" y="0"/>
                </a:lnTo>
                <a:lnTo>
                  <a:pt x="0" y="2293655"/>
                </a:lnTo>
                <a:close/>
              </a:path>
            </a:pathLst>
          </a:custGeom>
          <a:blipFill rotWithShape="1">
            <a:blip r:embed="rId3">
              <a:alphaModFix/>
            </a:blip>
            <a:stretch>
              <a:fillRect/>
            </a:stretch>
          </a:blipFill>
          <a:ln>
            <a:noFill/>
          </a:ln>
        </p:spPr>
        <p:txBody>
          <a:bodyPr/>
          <a:lstStyle/>
          <a:p>
            <a:endParaRPr lang="en-DK"/>
          </a:p>
        </p:txBody>
      </p:sp>
      <p:grpSp>
        <p:nvGrpSpPr>
          <p:cNvPr id="145" name="Google Shape;145;p4"/>
          <p:cNvGrpSpPr/>
          <p:nvPr/>
        </p:nvGrpSpPr>
        <p:grpSpPr>
          <a:xfrm>
            <a:off x="-1342907" y="9913239"/>
            <a:ext cx="20973813" cy="837562"/>
            <a:chOff x="0" y="-57150"/>
            <a:chExt cx="11607985" cy="463550"/>
          </a:xfrm>
        </p:grpSpPr>
        <p:sp>
          <p:nvSpPr>
            <p:cNvPr id="146" name="Google Shape;146;p4"/>
            <p:cNvSpPr/>
            <p:nvPr/>
          </p:nvSpPr>
          <p:spPr>
            <a:xfrm>
              <a:off x="0" y="0"/>
              <a:ext cx="11607985" cy="406400"/>
            </a:xfrm>
            <a:custGeom>
              <a:avLst/>
              <a:gdLst/>
              <a:ahLst/>
              <a:cxnLst/>
              <a:rect l="l" t="t" r="r" b="b"/>
              <a:pathLst>
                <a:path w="11607985" h="406400" extrusionOk="0">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4"/>
            <p:cNvSpPr txBox="1"/>
            <p:nvPr/>
          </p:nvSpPr>
          <p:spPr>
            <a:xfrm>
              <a:off x="0" y="-57150"/>
              <a:ext cx="11607985"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48" name="Google Shape;148;p4"/>
          <p:cNvGrpSpPr/>
          <p:nvPr/>
        </p:nvGrpSpPr>
        <p:grpSpPr>
          <a:xfrm>
            <a:off x="4131384" y="9913239"/>
            <a:ext cx="10025232" cy="837562"/>
            <a:chOff x="0" y="-57150"/>
            <a:chExt cx="5548478" cy="463550"/>
          </a:xfrm>
        </p:grpSpPr>
        <p:sp>
          <p:nvSpPr>
            <p:cNvPr id="149" name="Google Shape;149;p4"/>
            <p:cNvSpPr/>
            <p:nvPr/>
          </p:nvSpPr>
          <p:spPr>
            <a:xfrm>
              <a:off x="0" y="0"/>
              <a:ext cx="5548478" cy="406400"/>
            </a:xfrm>
            <a:custGeom>
              <a:avLst/>
              <a:gdLst/>
              <a:ahLst/>
              <a:cxnLst/>
              <a:rect l="l" t="t" r="r" b="b"/>
              <a:pathLst>
                <a:path w="5548478" h="406400" extrusionOk="0">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4"/>
            <p:cNvSpPr txBox="1"/>
            <p:nvPr/>
          </p:nvSpPr>
          <p:spPr>
            <a:xfrm>
              <a:off x="0" y="-57150"/>
              <a:ext cx="5548478"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51" name="Google Shape;151;p4"/>
          <p:cNvSpPr txBox="1"/>
          <p:nvPr/>
        </p:nvSpPr>
        <p:spPr>
          <a:xfrm>
            <a:off x="4590449" y="795636"/>
            <a:ext cx="8670922" cy="964126"/>
          </a:xfrm>
          <a:prstGeom prst="rect">
            <a:avLst/>
          </a:prstGeom>
          <a:noFill/>
          <a:ln>
            <a:noFill/>
          </a:ln>
        </p:spPr>
        <p:txBody>
          <a:bodyPr spcFirstLastPara="1" wrap="square" lIns="0" tIns="0" rIns="0" bIns="0" anchor="t" anchorCtr="0">
            <a:spAutoFit/>
          </a:bodyPr>
          <a:lstStyle/>
          <a:p>
            <a:pPr marL="0" marR="0" lvl="0" indent="0" algn="ctr" rtl="0">
              <a:lnSpc>
                <a:spcPct val="112993"/>
              </a:lnSpc>
              <a:spcBef>
                <a:spcPts val="0"/>
              </a:spcBef>
              <a:spcAft>
                <a:spcPts val="0"/>
              </a:spcAft>
              <a:buNone/>
            </a:pPr>
            <a:r>
              <a:rPr lang="en-US" sz="6326" b="1" i="0" u="none" strike="noStrike" cap="none">
                <a:solidFill>
                  <a:srgbClr val="000000"/>
                </a:solidFill>
                <a:latin typeface="Poppins"/>
                <a:ea typeface="Poppins"/>
                <a:cs typeface="Poppins"/>
                <a:sym typeface="Poppins"/>
              </a:rPr>
              <a:t>Modul 5</a:t>
            </a:r>
            <a:endParaRPr/>
          </a:p>
        </p:txBody>
      </p:sp>
      <p:sp>
        <p:nvSpPr>
          <p:cNvPr id="152" name="Google Shape;152;p4"/>
          <p:cNvSpPr/>
          <p:nvPr/>
        </p:nvSpPr>
        <p:spPr>
          <a:xfrm>
            <a:off x="2376694" y="369069"/>
            <a:ext cx="2774170" cy="1664502"/>
          </a:xfrm>
          <a:custGeom>
            <a:avLst/>
            <a:gdLst/>
            <a:ahLst/>
            <a:cxnLst/>
            <a:rect l="l" t="t" r="r" b="b"/>
            <a:pathLst>
              <a:path w="2774170" h="1664502" extrusionOk="0">
                <a:moveTo>
                  <a:pt x="0" y="0"/>
                </a:moveTo>
                <a:lnTo>
                  <a:pt x="2774170" y="0"/>
                </a:lnTo>
                <a:lnTo>
                  <a:pt x="2774170" y="1664501"/>
                </a:lnTo>
                <a:lnTo>
                  <a:pt x="0" y="1664501"/>
                </a:lnTo>
                <a:lnTo>
                  <a:pt x="0" y="0"/>
                </a:lnTo>
                <a:close/>
              </a:path>
            </a:pathLst>
          </a:custGeom>
          <a:blipFill rotWithShape="1">
            <a:blip r:embed="rId4">
              <a:alphaModFix/>
            </a:blip>
            <a:stretch>
              <a:fillRect/>
            </a:stretch>
          </a:blipFill>
          <a:ln>
            <a:noFill/>
          </a:ln>
        </p:spPr>
        <p:txBody>
          <a:bodyPr/>
          <a:lstStyle/>
          <a:p>
            <a:endParaRPr lang="en-DK"/>
          </a:p>
        </p:txBody>
      </p:sp>
      <p:grpSp>
        <p:nvGrpSpPr>
          <p:cNvPr id="153" name="Google Shape;153;p4"/>
          <p:cNvGrpSpPr/>
          <p:nvPr/>
        </p:nvGrpSpPr>
        <p:grpSpPr>
          <a:xfrm>
            <a:off x="2617946" y="2476558"/>
            <a:ext cx="12615930" cy="2094422"/>
            <a:chOff x="0" y="-9525"/>
            <a:chExt cx="3645150" cy="605146"/>
          </a:xfrm>
        </p:grpSpPr>
        <p:sp>
          <p:nvSpPr>
            <p:cNvPr id="154" name="Google Shape;154;p4"/>
            <p:cNvSpPr/>
            <p:nvPr/>
          </p:nvSpPr>
          <p:spPr>
            <a:xfrm>
              <a:off x="0" y="0"/>
              <a:ext cx="3645150" cy="595621"/>
            </a:xfrm>
            <a:custGeom>
              <a:avLst/>
              <a:gdLst/>
              <a:ahLst/>
              <a:cxnLst/>
              <a:rect l="l" t="t" r="r" b="b"/>
              <a:pathLst>
                <a:path w="3645150" h="595621" extrusionOk="0">
                  <a:moveTo>
                    <a:pt x="31297" y="0"/>
                  </a:moveTo>
                  <a:lnTo>
                    <a:pt x="3613853" y="0"/>
                  </a:lnTo>
                  <a:cubicBezTo>
                    <a:pt x="3622153" y="0"/>
                    <a:pt x="3630114" y="3297"/>
                    <a:pt x="3635983" y="9167"/>
                  </a:cubicBezTo>
                  <a:cubicBezTo>
                    <a:pt x="3641852" y="15036"/>
                    <a:pt x="3645150" y="22996"/>
                    <a:pt x="3645150" y="31297"/>
                  </a:cubicBezTo>
                  <a:lnTo>
                    <a:pt x="3645150" y="564325"/>
                  </a:lnTo>
                  <a:cubicBezTo>
                    <a:pt x="3645150" y="572625"/>
                    <a:pt x="3641852" y="580585"/>
                    <a:pt x="3635983" y="586455"/>
                  </a:cubicBezTo>
                  <a:cubicBezTo>
                    <a:pt x="3630114" y="592324"/>
                    <a:pt x="3622153" y="595621"/>
                    <a:pt x="3613853" y="595621"/>
                  </a:cubicBezTo>
                  <a:lnTo>
                    <a:pt x="31297" y="595621"/>
                  </a:lnTo>
                  <a:cubicBezTo>
                    <a:pt x="22996" y="595621"/>
                    <a:pt x="15036" y="592324"/>
                    <a:pt x="9167" y="586455"/>
                  </a:cubicBezTo>
                  <a:cubicBezTo>
                    <a:pt x="3297" y="580585"/>
                    <a:pt x="0" y="572625"/>
                    <a:pt x="0" y="564325"/>
                  </a:cubicBezTo>
                  <a:lnTo>
                    <a:pt x="0" y="31297"/>
                  </a:lnTo>
                  <a:cubicBezTo>
                    <a:pt x="0" y="22996"/>
                    <a:pt x="3297" y="15036"/>
                    <a:pt x="9167" y="9167"/>
                  </a:cubicBezTo>
                  <a:cubicBezTo>
                    <a:pt x="15036" y="3297"/>
                    <a:pt x="22996" y="0"/>
                    <a:pt x="31297" y="0"/>
                  </a:cubicBezTo>
                  <a:close/>
                </a:path>
              </a:pathLst>
            </a:custGeom>
            <a:solidFill>
              <a:srgbClr val="F6ED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4"/>
            <p:cNvSpPr txBox="1"/>
            <p:nvPr/>
          </p:nvSpPr>
          <p:spPr>
            <a:xfrm>
              <a:off x="0" y="-9525"/>
              <a:ext cx="3645150" cy="605146"/>
            </a:xfrm>
            <a:prstGeom prst="rect">
              <a:avLst/>
            </a:prstGeom>
            <a:noFill/>
            <a:ln>
              <a:noFill/>
            </a:ln>
          </p:spPr>
          <p:txBody>
            <a:bodyPr spcFirstLastPara="1" wrap="square" lIns="50800" tIns="50800" rIns="50800" bIns="50800" anchor="ctr" anchorCtr="0">
              <a:noAutofit/>
            </a:bodyPr>
            <a:lstStyle/>
            <a:p>
              <a:pPr marL="0" marR="0" lvl="0" indent="0" algn="ctr" rtl="0">
                <a:lnSpc>
                  <a:spcPct val="114000"/>
                </a:lnSpc>
                <a:spcBef>
                  <a:spcPts val="0"/>
                </a:spcBef>
                <a:spcAft>
                  <a:spcPts val="0"/>
                </a:spcAft>
                <a:buNone/>
              </a:pPr>
              <a:r>
                <a:rPr lang="en-US" sz="2500" b="1" i="0" u="none" strike="noStrike" cap="none">
                  <a:solidFill>
                    <a:srgbClr val="002C47"/>
                  </a:solidFill>
                  <a:latin typeface="Poppins"/>
                  <a:ea typeface="Poppins"/>
                  <a:cs typeface="Poppins"/>
                  <a:sym typeface="Poppins"/>
                </a:rPr>
                <a:t>Teoretisk viden:  </a:t>
              </a:r>
              <a:endParaRPr/>
            </a:p>
            <a:p>
              <a:pPr marL="0" marR="0" lvl="0" indent="0" algn="ctr" rtl="0">
                <a:lnSpc>
                  <a:spcPct val="114000"/>
                </a:lnSpc>
                <a:spcBef>
                  <a:spcPts val="0"/>
                </a:spcBef>
                <a:spcAft>
                  <a:spcPts val="0"/>
                </a:spcAft>
                <a:buNone/>
              </a:pPr>
              <a:endParaRPr sz="2500" b="1" i="0" u="none" strike="noStrike" cap="none">
                <a:solidFill>
                  <a:srgbClr val="002C47"/>
                </a:solidFill>
                <a:latin typeface="Poppins"/>
                <a:ea typeface="Poppins"/>
                <a:cs typeface="Poppins"/>
                <a:sym typeface="Poppins"/>
              </a:endParaRPr>
            </a:p>
            <a:p>
              <a:pPr marL="0" marR="0" lvl="0" indent="0" algn="ctr" rtl="0">
                <a:lnSpc>
                  <a:spcPct val="114000"/>
                </a:lnSpc>
                <a:spcBef>
                  <a:spcPts val="0"/>
                </a:spcBef>
                <a:spcAft>
                  <a:spcPts val="0"/>
                </a:spcAft>
                <a:buNone/>
              </a:pPr>
              <a:r>
                <a:rPr lang="en-US" sz="2500" b="0" i="0" u="none" strike="noStrike" cap="none">
                  <a:solidFill>
                    <a:srgbClr val="002C47"/>
                  </a:solidFill>
                  <a:latin typeface="Poppins"/>
                  <a:ea typeface="Poppins"/>
                  <a:cs typeface="Poppins"/>
                  <a:sym typeface="Poppins"/>
                </a:rPr>
                <a:t>omfattende forståelse af samfundets velfærd gennem SMV'er</a:t>
              </a:r>
              <a:endParaRPr/>
            </a:p>
          </p:txBody>
        </p:sp>
      </p:grpSp>
      <p:sp>
        <p:nvSpPr>
          <p:cNvPr id="156" name="Google Shape;156;p4"/>
          <p:cNvSpPr/>
          <p:nvPr/>
        </p:nvSpPr>
        <p:spPr>
          <a:xfrm rot="10800000">
            <a:off x="13719310" y="3086100"/>
            <a:ext cx="4568690" cy="4114800"/>
          </a:xfrm>
          <a:custGeom>
            <a:avLst/>
            <a:gdLst/>
            <a:ahLst/>
            <a:cxnLst/>
            <a:rect l="l" t="t" r="r" b="b"/>
            <a:pathLst>
              <a:path w="4568690" h="4114800" extrusionOk="0">
                <a:moveTo>
                  <a:pt x="0" y="0"/>
                </a:moveTo>
                <a:lnTo>
                  <a:pt x="4568690" y="0"/>
                </a:lnTo>
                <a:lnTo>
                  <a:pt x="4568690" y="4114800"/>
                </a:lnTo>
                <a:lnTo>
                  <a:pt x="0" y="4114800"/>
                </a:lnTo>
                <a:lnTo>
                  <a:pt x="0" y="0"/>
                </a:lnTo>
                <a:close/>
              </a:path>
            </a:pathLst>
          </a:custGeom>
          <a:blipFill rotWithShape="1">
            <a:blip r:embed="rId5">
              <a:alphaModFix/>
            </a:blip>
            <a:stretch>
              <a:fillRect/>
            </a:stretch>
          </a:blipFill>
          <a:ln>
            <a:noFill/>
          </a:ln>
        </p:spPr>
        <p:txBody>
          <a:bodyPr/>
          <a:lstStyle/>
          <a:p>
            <a:endParaRPr lang="en-DK"/>
          </a:p>
        </p:txBody>
      </p:sp>
      <p:grpSp>
        <p:nvGrpSpPr>
          <p:cNvPr id="157" name="Google Shape;157;p4"/>
          <p:cNvGrpSpPr/>
          <p:nvPr/>
        </p:nvGrpSpPr>
        <p:grpSpPr>
          <a:xfrm>
            <a:off x="2617946" y="4704628"/>
            <a:ext cx="12615930" cy="2094422"/>
            <a:chOff x="0" y="-9525"/>
            <a:chExt cx="3645150" cy="605146"/>
          </a:xfrm>
        </p:grpSpPr>
        <p:sp>
          <p:nvSpPr>
            <p:cNvPr id="158" name="Google Shape;158;p4"/>
            <p:cNvSpPr/>
            <p:nvPr/>
          </p:nvSpPr>
          <p:spPr>
            <a:xfrm>
              <a:off x="0" y="0"/>
              <a:ext cx="3645150" cy="595621"/>
            </a:xfrm>
            <a:custGeom>
              <a:avLst/>
              <a:gdLst/>
              <a:ahLst/>
              <a:cxnLst/>
              <a:rect l="l" t="t" r="r" b="b"/>
              <a:pathLst>
                <a:path w="3645150" h="595621" extrusionOk="0">
                  <a:moveTo>
                    <a:pt x="31297" y="0"/>
                  </a:moveTo>
                  <a:lnTo>
                    <a:pt x="3613853" y="0"/>
                  </a:lnTo>
                  <a:cubicBezTo>
                    <a:pt x="3622153" y="0"/>
                    <a:pt x="3630114" y="3297"/>
                    <a:pt x="3635983" y="9167"/>
                  </a:cubicBezTo>
                  <a:cubicBezTo>
                    <a:pt x="3641852" y="15036"/>
                    <a:pt x="3645150" y="22996"/>
                    <a:pt x="3645150" y="31297"/>
                  </a:cubicBezTo>
                  <a:lnTo>
                    <a:pt x="3645150" y="564325"/>
                  </a:lnTo>
                  <a:cubicBezTo>
                    <a:pt x="3645150" y="572625"/>
                    <a:pt x="3641852" y="580585"/>
                    <a:pt x="3635983" y="586455"/>
                  </a:cubicBezTo>
                  <a:cubicBezTo>
                    <a:pt x="3630114" y="592324"/>
                    <a:pt x="3622153" y="595621"/>
                    <a:pt x="3613853" y="595621"/>
                  </a:cubicBezTo>
                  <a:lnTo>
                    <a:pt x="31297" y="595621"/>
                  </a:lnTo>
                  <a:cubicBezTo>
                    <a:pt x="22996" y="595621"/>
                    <a:pt x="15036" y="592324"/>
                    <a:pt x="9167" y="586455"/>
                  </a:cubicBezTo>
                  <a:cubicBezTo>
                    <a:pt x="3297" y="580585"/>
                    <a:pt x="0" y="572625"/>
                    <a:pt x="0" y="564325"/>
                  </a:cubicBezTo>
                  <a:lnTo>
                    <a:pt x="0" y="31297"/>
                  </a:lnTo>
                  <a:cubicBezTo>
                    <a:pt x="0" y="22996"/>
                    <a:pt x="3297" y="15036"/>
                    <a:pt x="9167" y="9167"/>
                  </a:cubicBezTo>
                  <a:cubicBezTo>
                    <a:pt x="15036" y="3297"/>
                    <a:pt x="22996" y="0"/>
                    <a:pt x="31297" y="0"/>
                  </a:cubicBezTo>
                  <a:close/>
                </a:path>
              </a:pathLst>
            </a:custGeom>
            <a:solidFill>
              <a:srgbClr val="F6ED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4"/>
            <p:cNvSpPr txBox="1"/>
            <p:nvPr/>
          </p:nvSpPr>
          <p:spPr>
            <a:xfrm>
              <a:off x="0" y="-9525"/>
              <a:ext cx="3645150" cy="605146"/>
            </a:xfrm>
            <a:prstGeom prst="rect">
              <a:avLst/>
            </a:prstGeom>
            <a:noFill/>
            <a:ln>
              <a:noFill/>
            </a:ln>
          </p:spPr>
          <p:txBody>
            <a:bodyPr spcFirstLastPara="1" wrap="square" lIns="50800" tIns="50800" rIns="50800" bIns="50800" anchor="ctr" anchorCtr="0">
              <a:noAutofit/>
            </a:bodyPr>
            <a:lstStyle/>
            <a:p>
              <a:pPr marL="0" marR="0" lvl="0" indent="0" algn="ctr" rtl="0">
                <a:lnSpc>
                  <a:spcPct val="114000"/>
                </a:lnSpc>
                <a:spcBef>
                  <a:spcPts val="0"/>
                </a:spcBef>
                <a:spcAft>
                  <a:spcPts val="0"/>
                </a:spcAft>
                <a:buNone/>
              </a:pPr>
              <a:r>
                <a:rPr lang="en-US" sz="2500" b="1" i="0" u="none" strike="noStrike" cap="none">
                  <a:solidFill>
                    <a:srgbClr val="002C47"/>
                  </a:solidFill>
                  <a:latin typeface="Poppins"/>
                  <a:ea typeface="Poppins"/>
                  <a:cs typeface="Poppins"/>
                  <a:sym typeface="Poppins"/>
                </a:rPr>
                <a:t>Færdigheder:</a:t>
              </a:r>
              <a:endParaRPr/>
            </a:p>
            <a:p>
              <a:pPr marL="0" marR="0" lvl="0" indent="0" algn="ctr" rtl="0">
                <a:lnSpc>
                  <a:spcPct val="114000"/>
                </a:lnSpc>
                <a:spcBef>
                  <a:spcPts val="0"/>
                </a:spcBef>
                <a:spcAft>
                  <a:spcPts val="0"/>
                </a:spcAft>
                <a:buNone/>
              </a:pPr>
              <a:endParaRPr sz="2500" b="1" i="0" u="none" strike="noStrike" cap="none">
                <a:solidFill>
                  <a:srgbClr val="002C47"/>
                </a:solidFill>
                <a:latin typeface="Poppins"/>
                <a:ea typeface="Poppins"/>
                <a:cs typeface="Poppins"/>
                <a:sym typeface="Poppins"/>
              </a:endParaRPr>
            </a:p>
            <a:p>
              <a:pPr marL="0" marR="0" lvl="0" indent="0" algn="ctr" rtl="0">
                <a:lnSpc>
                  <a:spcPct val="114000"/>
                </a:lnSpc>
                <a:spcBef>
                  <a:spcPts val="0"/>
                </a:spcBef>
                <a:spcAft>
                  <a:spcPts val="0"/>
                </a:spcAft>
                <a:buNone/>
              </a:pPr>
              <a:r>
                <a:rPr lang="en-US" sz="2500" b="0" i="0" u="none" strike="noStrike" cap="none">
                  <a:solidFill>
                    <a:srgbClr val="002C47"/>
                  </a:solidFill>
                  <a:latin typeface="Poppins"/>
                  <a:ea typeface="Poppins"/>
                  <a:cs typeface="Poppins"/>
                  <a:sym typeface="Poppins"/>
                </a:rPr>
                <a:t>vurdering af samfundets trivsel gennem SMV'ens arbejde</a:t>
              </a:r>
              <a:endParaRPr/>
            </a:p>
          </p:txBody>
        </p:sp>
      </p:grpSp>
      <p:grpSp>
        <p:nvGrpSpPr>
          <p:cNvPr id="160" name="Google Shape;160;p4"/>
          <p:cNvGrpSpPr/>
          <p:nvPr/>
        </p:nvGrpSpPr>
        <p:grpSpPr>
          <a:xfrm>
            <a:off x="2617946" y="6937028"/>
            <a:ext cx="12615930" cy="2094422"/>
            <a:chOff x="0" y="-9525"/>
            <a:chExt cx="3645150" cy="605146"/>
          </a:xfrm>
        </p:grpSpPr>
        <p:sp>
          <p:nvSpPr>
            <p:cNvPr id="161" name="Google Shape;161;p4"/>
            <p:cNvSpPr/>
            <p:nvPr/>
          </p:nvSpPr>
          <p:spPr>
            <a:xfrm>
              <a:off x="0" y="0"/>
              <a:ext cx="3645150" cy="595621"/>
            </a:xfrm>
            <a:custGeom>
              <a:avLst/>
              <a:gdLst/>
              <a:ahLst/>
              <a:cxnLst/>
              <a:rect l="l" t="t" r="r" b="b"/>
              <a:pathLst>
                <a:path w="3645150" h="595621" extrusionOk="0">
                  <a:moveTo>
                    <a:pt x="31297" y="0"/>
                  </a:moveTo>
                  <a:lnTo>
                    <a:pt x="3613853" y="0"/>
                  </a:lnTo>
                  <a:cubicBezTo>
                    <a:pt x="3622153" y="0"/>
                    <a:pt x="3630114" y="3297"/>
                    <a:pt x="3635983" y="9167"/>
                  </a:cubicBezTo>
                  <a:cubicBezTo>
                    <a:pt x="3641852" y="15036"/>
                    <a:pt x="3645150" y="22996"/>
                    <a:pt x="3645150" y="31297"/>
                  </a:cubicBezTo>
                  <a:lnTo>
                    <a:pt x="3645150" y="564325"/>
                  </a:lnTo>
                  <a:cubicBezTo>
                    <a:pt x="3645150" y="572625"/>
                    <a:pt x="3641852" y="580585"/>
                    <a:pt x="3635983" y="586455"/>
                  </a:cubicBezTo>
                  <a:cubicBezTo>
                    <a:pt x="3630114" y="592324"/>
                    <a:pt x="3622153" y="595621"/>
                    <a:pt x="3613853" y="595621"/>
                  </a:cubicBezTo>
                  <a:lnTo>
                    <a:pt x="31297" y="595621"/>
                  </a:lnTo>
                  <a:cubicBezTo>
                    <a:pt x="22996" y="595621"/>
                    <a:pt x="15036" y="592324"/>
                    <a:pt x="9167" y="586455"/>
                  </a:cubicBezTo>
                  <a:cubicBezTo>
                    <a:pt x="3297" y="580585"/>
                    <a:pt x="0" y="572625"/>
                    <a:pt x="0" y="564325"/>
                  </a:cubicBezTo>
                  <a:lnTo>
                    <a:pt x="0" y="31297"/>
                  </a:lnTo>
                  <a:cubicBezTo>
                    <a:pt x="0" y="22996"/>
                    <a:pt x="3297" y="15036"/>
                    <a:pt x="9167" y="9167"/>
                  </a:cubicBezTo>
                  <a:cubicBezTo>
                    <a:pt x="15036" y="3297"/>
                    <a:pt x="22996" y="0"/>
                    <a:pt x="31297" y="0"/>
                  </a:cubicBezTo>
                  <a:close/>
                </a:path>
              </a:pathLst>
            </a:custGeom>
            <a:solidFill>
              <a:srgbClr val="F6ED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4"/>
            <p:cNvSpPr txBox="1"/>
            <p:nvPr/>
          </p:nvSpPr>
          <p:spPr>
            <a:xfrm>
              <a:off x="0" y="-9525"/>
              <a:ext cx="3645150" cy="605146"/>
            </a:xfrm>
            <a:prstGeom prst="rect">
              <a:avLst/>
            </a:prstGeom>
            <a:noFill/>
            <a:ln>
              <a:noFill/>
            </a:ln>
          </p:spPr>
          <p:txBody>
            <a:bodyPr spcFirstLastPara="1" wrap="square" lIns="50800" tIns="50800" rIns="50800" bIns="50800" anchor="ctr" anchorCtr="0">
              <a:noAutofit/>
            </a:bodyPr>
            <a:lstStyle/>
            <a:p>
              <a:pPr marL="0" marR="0" lvl="0" indent="0" algn="ctr" rtl="0">
                <a:lnSpc>
                  <a:spcPct val="114000"/>
                </a:lnSpc>
                <a:spcBef>
                  <a:spcPts val="0"/>
                </a:spcBef>
                <a:spcAft>
                  <a:spcPts val="0"/>
                </a:spcAft>
                <a:buNone/>
              </a:pPr>
              <a:r>
                <a:rPr lang="en-US" sz="2500" b="1" i="0" u="none" strike="noStrike" cap="none">
                  <a:solidFill>
                    <a:srgbClr val="002C47"/>
                  </a:solidFill>
                  <a:latin typeface="Poppins"/>
                  <a:ea typeface="Poppins"/>
                  <a:cs typeface="Poppins"/>
                  <a:sym typeface="Poppins"/>
                </a:rPr>
                <a:t>Kompetencer: </a:t>
              </a:r>
              <a:endParaRPr/>
            </a:p>
            <a:p>
              <a:pPr marL="0" marR="0" lvl="0" indent="0" algn="ctr" rtl="0">
                <a:lnSpc>
                  <a:spcPct val="114000"/>
                </a:lnSpc>
                <a:spcBef>
                  <a:spcPts val="0"/>
                </a:spcBef>
                <a:spcAft>
                  <a:spcPts val="0"/>
                </a:spcAft>
                <a:buNone/>
              </a:pPr>
              <a:endParaRPr sz="2500" b="1" i="0" u="none" strike="noStrike" cap="none">
                <a:solidFill>
                  <a:srgbClr val="002C47"/>
                </a:solidFill>
                <a:latin typeface="Poppins"/>
                <a:ea typeface="Poppins"/>
                <a:cs typeface="Poppins"/>
                <a:sym typeface="Poppins"/>
              </a:endParaRPr>
            </a:p>
            <a:p>
              <a:pPr marL="0" marR="0" lvl="0" indent="0" algn="ctr" rtl="0">
                <a:lnSpc>
                  <a:spcPct val="114000"/>
                </a:lnSpc>
                <a:spcBef>
                  <a:spcPts val="0"/>
                </a:spcBef>
                <a:spcAft>
                  <a:spcPts val="0"/>
                </a:spcAft>
                <a:buNone/>
              </a:pPr>
              <a:r>
                <a:rPr lang="en-US" sz="2500" b="0" i="0" u="none" strike="noStrike" cap="none">
                  <a:solidFill>
                    <a:srgbClr val="002C47"/>
                  </a:solidFill>
                  <a:latin typeface="Poppins"/>
                  <a:ea typeface="Poppins"/>
                  <a:cs typeface="Poppins"/>
                  <a:sym typeface="Poppins"/>
                </a:rPr>
                <a:t>kritisk tænkning, lederskab og bæredygtighedskompetencer </a:t>
              </a:r>
              <a:endParaRPr/>
            </a:p>
          </p:txBody>
        </p:sp>
      </p:grpSp>
      <p:sp>
        <p:nvSpPr>
          <p:cNvPr id="163" name="Google Shape;163;p4"/>
          <p:cNvSpPr/>
          <p:nvPr/>
        </p:nvSpPr>
        <p:spPr>
          <a:xfrm>
            <a:off x="1786075" y="2938259"/>
            <a:ext cx="1181238" cy="1203986"/>
          </a:xfrm>
          <a:custGeom>
            <a:avLst/>
            <a:gdLst/>
            <a:ahLst/>
            <a:cxnLst/>
            <a:rect l="l" t="t" r="r" b="b"/>
            <a:pathLst>
              <a:path w="1181238" h="1203986" extrusionOk="0">
                <a:moveTo>
                  <a:pt x="0" y="0"/>
                </a:moveTo>
                <a:lnTo>
                  <a:pt x="1181239" y="0"/>
                </a:lnTo>
                <a:lnTo>
                  <a:pt x="1181239" y="1203986"/>
                </a:lnTo>
                <a:lnTo>
                  <a:pt x="0" y="1203986"/>
                </a:lnTo>
                <a:lnTo>
                  <a:pt x="0" y="0"/>
                </a:lnTo>
                <a:close/>
              </a:path>
            </a:pathLst>
          </a:custGeom>
          <a:blipFill rotWithShape="1">
            <a:blip r:embed="rId6">
              <a:alphaModFix/>
            </a:blip>
            <a:stretch>
              <a:fillRect/>
            </a:stretch>
          </a:blipFill>
          <a:ln>
            <a:noFill/>
          </a:ln>
        </p:spPr>
        <p:txBody>
          <a:bodyPr/>
          <a:lstStyle/>
          <a:p>
            <a:endParaRPr lang="en-DK"/>
          </a:p>
        </p:txBody>
      </p:sp>
      <p:sp>
        <p:nvSpPr>
          <p:cNvPr id="164" name="Google Shape;164;p4"/>
          <p:cNvSpPr/>
          <p:nvPr/>
        </p:nvSpPr>
        <p:spPr>
          <a:xfrm>
            <a:off x="1786075" y="5168494"/>
            <a:ext cx="1181238" cy="1203986"/>
          </a:xfrm>
          <a:custGeom>
            <a:avLst/>
            <a:gdLst/>
            <a:ahLst/>
            <a:cxnLst/>
            <a:rect l="l" t="t" r="r" b="b"/>
            <a:pathLst>
              <a:path w="1181238" h="1203986" extrusionOk="0">
                <a:moveTo>
                  <a:pt x="0" y="0"/>
                </a:moveTo>
                <a:lnTo>
                  <a:pt x="1181239" y="0"/>
                </a:lnTo>
                <a:lnTo>
                  <a:pt x="1181239" y="1203986"/>
                </a:lnTo>
                <a:lnTo>
                  <a:pt x="0" y="1203986"/>
                </a:lnTo>
                <a:lnTo>
                  <a:pt x="0" y="0"/>
                </a:lnTo>
                <a:close/>
              </a:path>
            </a:pathLst>
          </a:custGeom>
          <a:blipFill rotWithShape="1">
            <a:blip r:embed="rId6">
              <a:alphaModFix/>
            </a:blip>
            <a:stretch>
              <a:fillRect/>
            </a:stretch>
          </a:blipFill>
          <a:ln>
            <a:noFill/>
          </a:ln>
        </p:spPr>
        <p:txBody>
          <a:bodyPr/>
          <a:lstStyle/>
          <a:p>
            <a:endParaRPr lang="en-DK"/>
          </a:p>
        </p:txBody>
      </p:sp>
      <p:sp>
        <p:nvSpPr>
          <p:cNvPr id="165" name="Google Shape;165;p4"/>
          <p:cNvSpPr/>
          <p:nvPr/>
        </p:nvSpPr>
        <p:spPr>
          <a:xfrm>
            <a:off x="1786075" y="7398729"/>
            <a:ext cx="1181238" cy="1203986"/>
          </a:xfrm>
          <a:custGeom>
            <a:avLst/>
            <a:gdLst/>
            <a:ahLst/>
            <a:cxnLst/>
            <a:rect l="l" t="t" r="r" b="b"/>
            <a:pathLst>
              <a:path w="1181238" h="1203986" extrusionOk="0">
                <a:moveTo>
                  <a:pt x="0" y="0"/>
                </a:moveTo>
                <a:lnTo>
                  <a:pt x="1181239" y="0"/>
                </a:lnTo>
                <a:lnTo>
                  <a:pt x="1181239" y="1203986"/>
                </a:lnTo>
                <a:lnTo>
                  <a:pt x="0" y="1203986"/>
                </a:lnTo>
                <a:lnTo>
                  <a:pt x="0" y="0"/>
                </a:lnTo>
                <a:close/>
              </a:path>
            </a:pathLst>
          </a:custGeom>
          <a:blipFill rotWithShape="1">
            <a:blip r:embed="rId6">
              <a:alphaModFix/>
            </a:blip>
            <a:stretch>
              <a:fillRect/>
            </a:stretch>
          </a:blipFill>
          <a:ln>
            <a:noFill/>
          </a:ln>
        </p:spPr>
        <p:txBody>
          <a:bodyPr/>
          <a:lstStyle/>
          <a:p>
            <a:endParaRPr lang="en-DK"/>
          </a:p>
        </p:txBody>
      </p:sp>
      <p:sp>
        <p:nvSpPr>
          <p:cNvPr id="166" name="Google Shape;166;p4"/>
          <p:cNvSpPr/>
          <p:nvPr/>
        </p:nvSpPr>
        <p:spPr>
          <a:xfrm rot="7848305">
            <a:off x="16273229" y="4885509"/>
            <a:ext cx="4568690" cy="4114800"/>
          </a:xfrm>
          <a:custGeom>
            <a:avLst/>
            <a:gdLst/>
            <a:ahLst/>
            <a:cxnLst/>
            <a:rect l="l" t="t" r="r" b="b"/>
            <a:pathLst>
              <a:path w="4568690" h="4114800" extrusionOk="0">
                <a:moveTo>
                  <a:pt x="0" y="0"/>
                </a:moveTo>
                <a:lnTo>
                  <a:pt x="4568690" y="0"/>
                </a:lnTo>
                <a:lnTo>
                  <a:pt x="4568690" y="4114800"/>
                </a:lnTo>
                <a:lnTo>
                  <a:pt x="0" y="4114800"/>
                </a:lnTo>
                <a:lnTo>
                  <a:pt x="0" y="0"/>
                </a:lnTo>
                <a:close/>
              </a:path>
            </a:pathLst>
          </a:custGeom>
          <a:blipFill rotWithShape="1">
            <a:blip r:embed="rId5">
              <a:alphaModFix/>
            </a:blip>
            <a:stretch>
              <a:fillRect/>
            </a:stretch>
          </a:blipFill>
          <a:ln>
            <a:noFill/>
          </a:ln>
        </p:spPr>
        <p:txBody>
          <a:bodyPr/>
          <a:lstStyle/>
          <a:p>
            <a:endParaRPr lang="en-DK"/>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E8FDE7"/>
        </a:solidFill>
        <a:effectLst/>
      </p:bgPr>
    </p:bg>
    <p:spTree>
      <p:nvGrpSpPr>
        <p:cNvPr id="1" name="Shape 1195"/>
        <p:cNvGrpSpPr/>
        <p:nvPr/>
      </p:nvGrpSpPr>
      <p:grpSpPr>
        <a:xfrm>
          <a:off x="0" y="0"/>
          <a:ext cx="0" cy="0"/>
          <a:chOff x="0" y="0"/>
          <a:chExt cx="0" cy="0"/>
        </a:xfrm>
      </p:grpSpPr>
      <p:grpSp>
        <p:nvGrpSpPr>
          <p:cNvPr id="1196" name="Google Shape;1196;p40"/>
          <p:cNvGrpSpPr/>
          <p:nvPr/>
        </p:nvGrpSpPr>
        <p:grpSpPr>
          <a:xfrm>
            <a:off x="-538993" y="7878849"/>
            <a:ext cx="11334218" cy="2410387"/>
            <a:chOff x="0" y="0"/>
            <a:chExt cx="2912355" cy="619355"/>
          </a:xfrm>
        </p:grpSpPr>
        <p:sp>
          <p:nvSpPr>
            <p:cNvPr id="1197" name="Google Shape;1197;p40"/>
            <p:cNvSpPr/>
            <p:nvPr/>
          </p:nvSpPr>
          <p:spPr>
            <a:xfrm>
              <a:off x="0" y="0"/>
              <a:ext cx="2912355" cy="619355"/>
            </a:xfrm>
            <a:custGeom>
              <a:avLst/>
              <a:gdLst/>
              <a:ahLst/>
              <a:cxnLst/>
              <a:rect l="l" t="t" r="r" b="b"/>
              <a:pathLst>
                <a:path w="2912355" h="619355" extrusionOk="0">
                  <a:moveTo>
                    <a:pt x="0" y="0"/>
                  </a:moveTo>
                  <a:lnTo>
                    <a:pt x="2912355" y="0"/>
                  </a:lnTo>
                  <a:lnTo>
                    <a:pt x="2912355" y="619355"/>
                  </a:lnTo>
                  <a:lnTo>
                    <a:pt x="0" y="619355"/>
                  </a:lnTo>
                  <a:close/>
                </a:path>
              </a:pathLst>
            </a:custGeom>
            <a:solidFill>
              <a:srgbClr val="45B042">
                <a:alpha val="38823"/>
              </a:srgbClr>
            </a:solidFill>
            <a:ln>
              <a:noFill/>
            </a:ln>
          </p:spPr>
          <p:txBody>
            <a:bodyPr/>
            <a:lstStyle/>
            <a:p>
              <a:endParaRPr lang="en-DK"/>
            </a:p>
          </p:txBody>
        </p:sp>
        <p:sp>
          <p:nvSpPr>
            <p:cNvPr id="1198" name="Google Shape;1198;p40"/>
            <p:cNvSpPr txBox="1"/>
            <p:nvPr/>
          </p:nvSpPr>
          <p:spPr>
            <a:xfrm>
              <a:off x="0" y="0"/>
              <a:ext cx="2912355" cy="619355"/>
            </a:xfrm>
            <a:prstGeom prst="rect">
              <a:avLst/>
            </a:prstGeom>
            <a:noFill/>
            <a:ln>
              <a:noFill/>
            </a:ln>
          </p:spPr>
          <p:txBody>
            <a:bodyPr spcFirstLastPara="1" wrap="square" lIns="70825" tIns="70825" rIns="70825" bIns="70825" anchor="ctr" anchorCtr="0">
              <a:noAutofit/>
            </a:bodyPr>
            <a:lstStyle/>
            <a:p>
              <a:pPr marL="0" marR="0" lvl="0" indent="0" algn="ctr" rtl="0">
                <a:lnSpc>
                  <a:spcPct val="732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199" name="Google Shape;1199;p40"/>
          <p:cNvSpPr/>
          <p:nvPr/>
        </p:nvSpPr>
        <p:spPr>
          <a:xfrm rot="-4721612">
            <a:off x="5837689" y="1742867"/>
            <a:ext cx="14314219" cy="4992084"/>
          </a:xfrm>
          <a:custGeom>
            <a:avLst/>
            <a:gdLst/>
            <a:ahLst/>
            <a:cxnLst/>
            <a:rect l="l" t="t" r="r" b="b"/>
            <a:pathLst>
              <a:path w="14314219" h="4992084" extrusionOk="0">
                <a:moveTo>
                  <a:pt x="0" y="0"/>
                </a:moveTo>
                <a:lnTo>
                  <a:pt x="14314220" y="0"/>
                </a:lnTo>
                <a:lnTo>
                  <a:pt x="14314220" y="4992083"/>
                </a:lnTo>
                <a:lnTo>
                  <a:pt x="0" y="4992083"/>
                </a:lnTo>
                <a:lnTo>
                  <a:pt x="0" y="0"/>
                </a:lnTo>
                <a:close/>
              </a:path>
            </a:pathLst>
          </a:custGeom>
          <a:blipFill rotWithShape="1">
            <a:blip r:embed="rId3">
              <a:alphaModFix/>
            </a:blip>
            <a:stretch>
              <a:fillRect/>
            </a:stretch>
          </a:blipFill>
          <a:ln>
            <a:noFill/>
          </a:ln>
        </p:spPr>
        <p:txBody>
          <a:bodyPr/>
          <a:lstStyle/>
          <a:p>
            <a:endParaRPr lang="en-DK"/>
          </a:p>
        </p:txBody>
      </p:sp>
      <p:sp>
        <p:nvSpPr>
          <p:cNvPr id="1200" name="Google Shape;1200;p40"/>
          <p:cNvSpPr/>
          <p:nvPr/>
        </p:nvSpPr>
        <p:spPr>
          <a:xfrm>
            <a:off x="11841477" y="0"/>
            <a:ext cx="8986399" cy="10289262"/>
          </a:xfrm>
          <a:custGeom>
            <a:avLst/>
            <a:gdLst/>
            <a:ahLst/>
            <a:cxnLst/>
            <a:rect l="l" t="t" r="r" b="b"/>
            <a:pathLst>
              <a:path w="21700490" h="24846662" extrusionOk="0">
                <a:moveTo>
                  <a:pt x="9113774" y="0"/>
                </a:moveTo>
                <a:cubicBezTo>
                  <a:pt x="9113774" y="0"/>
                  <a:pt x="10028936" y="4543806"/>
                  <a:pt x="4926584" y="12121388"/>
                </a:cubicBezTo>
                <a:cubicBezTo>
                  <a:pt x="0" y="19437986"/>
                  <a:pt x="691769" y="24846662"/>
                  <a:pt x="691769" y="24846662"/>
                </a:cubicBezTo>
                <a:lnTo>
                  <a:pt x="21700490" y="24846662"/>
                </a:lnTo>
                <a:lnTo>
                  <a:pt x="21700490" y="0"/>
                </a:lnTo>
                <a:close/>
              </a:path>
            </a:pathLst>
          </a:custGeom>
          <a:blipFill rotWithShape="1">
            <a:blip r:embed="rId4">
              <a:alphaModFix/>
            </a:blip>
            <a:stretch>
              <a:fillRect l="-50126" r="-26986"/>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40"/>
          <p:cNvSpPr/>
          <p:nvPr/>
        </p:nvSpPr>
        <p:spPr>
          <a:xfrm rot="-2967198" flipH="1">
            <a:off x="12833343" y="6024265"/>
            <a:ext cx="10909314" cy="3709167"/>
          </a:xfrm>
          <a:custGeom>
            <a:avLst/>
            <a:gdLst/>
            <a:ahLst/>
            <a:cxnLst/>
            <a:rect l="l" t="t" r="r" b="b"/>
            <a:pathLst>
              <a:path w="10909314" h="3709167" extrusionOk="0">
                <a:moveTo>
                  <a:pt x="10909314" y="0"/>
                </a:moveTo>
                <a:lnTo>
                  <a:pt x="0" y="0"/>
                </a:lnTo>
                <a:lnTo>
                  <a:pt x="0" y="3709167"/>
                </a:lnTo>
                <a:lnTo>
                  <a:pt x="10909314" y="3709167"/>
                </a:lnTo>
                <a:lnTo>
                  <a:pt x="10909314" y="0"/>
                </a:lnTo>
                <a:close/>
              </a:path>
            </a:pathLst>
          </a:custGeom>
          <a:blipFill rotWithShape="1">
            <a:blip r:embed="rId5">
              <a:alphaModFix amt="77000"/>
            </a:blip>
            <a:stretch>
              <a:fillRect/>
            </a:stretch>
          </a:blipFill>
          <a:ln>
            <a:noFill/>
          </a:ln>
        </p:spPr>
        <p:txBody>
          <a:bodyPr/>
          <a:lstStyle/>
          <a:p>
            <a:endParaRPr lang="en-DK"/>
          </a:p>
        </p:txBody>
      </p:sp>
      <p:grpSp>
        <p:nvGrpSpPr>
          <p:cNvPr id="1202" name="Google Shape;1202;p40"/>
          <p:cNvGrpSpPr/>
          <p:nvPr/>
        </p:nvGrpSpPr>
        <p:grpSpPr>
          <a:xfrm>
            <a:off x="10165433" y="946396"/>
            <a:ext cx="857867" cy="857867"/>
            <a:chOff x="0" y="0"/>
            <a:chExt cx="812800" cy="812800"/>
          </a:xfrm>
        </p:grpSpPr>
        <p:sp>
          <p:nvSpPr>
            <p:cNvPr id="1203" name="Google Shape;1203;p40"/>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40"/>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205" name="Google Shape;1205;p40"/>
          <p:cNvGrpSpPr/>
          <p:nvPr/>
        </p:nvGrpSpPr>
        <p:grpSpPr>
          <a:xfrm>
            <a:off x="9651318" y="2226096"/>
            <a:ext cx="604566" cy="604566"/>
            <a:chOff x="0" y="0"/>
            <a:chExt cx="812800" cy="812800"/>
          </a:xfrm>
        </p:grpSpPr>
        <p:sp>
          <p:nvSpPr>
            <p:cNvPr id="1206" name="Google Shape;1206;p40"/>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40"/>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208" name="Google Shape;1208;p40"/>
          <p:cNvGrpSpPr/>
          <p:nvPr/>
        </p:nvGrpSpPr>
        <p:grpSpPr>
          <a:xfrm>
            <a:off x="10476408" y="681913"/>
            <a:ext cx="637633" cy="637633"/>
            <a:chOff x="0" y="0"/>
            <a:chExt cx="812800" cy="812800"/>
          </a:xfrm>
        </p:grpSpPr>
        <p:sp>
          <p:nvSpPr>
            <p:cNvPr id="1209" name="Google Shape;1209;p40"/>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40"/>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211" name="Google Shape;1211;p40"/>
          <p:cNvGrpSpPr/>
          <p:nvPr/>
        </p:nvGrpSpPr>
        <p:grpSpPr>
          <a:xfrm>
            <a:off x="1811727" y="1028700"/>
            <a:ext cx="7620517" cy="5276124"/>
            <a:chOff x="0" y="0"/>
            <a:chExt cx="10160689" cy="7034832"/>
          </a:xfrm>
        </p:grpSpPr>
        <p:sp>
          <p:nvSpPr>
            <p:cNvPr id="1212" name="Google Shape;1212;p40"/>
            <p:cNvSpPr txBox="1"/>
            <p:nvPr/>
          </p:nvSpPr>
          <p:spPr>
            <a:xfrm>
              <a:off x="8456" y="6290410"/>
              <a:ext cx="10152233" cy="744422"/>
            </a:xfrm>
            <a:prstGeom prst="rect">
              <a:avLst/>
            </a:prstGeom>
            <a:noFill/>
            <a:ln>
              <a:noFill/>
            </a:ln>
          </p:spPr>
          <p:txBody>
            <a:bodyPr spcFirstLastPara="1" wrap="square" lIns="0" tIns="0" rIns="0" bIns="0" anchor="t" anchorCtr="0">
              <a:spAutoFit/>
            </a:bodyPr>
            <a:lstStyle/>
            <a:p>
              <a:pPr marL="0" marR="0" lvl="0" indent="0" algn="l" rtl="0">
                <a:lnSpc>
                  <a:spcPct val="114004"/>
                </a:lnSpc>
                <a:spcBef>
                  <a:spcPts val="0"/>
                </a:spcBef>
                <a:spcAft>
                  <a:spcPts val="0"/>
                </a:spcAft>
                <a:buNone/>
              </a:pPr>
              <a:r>
                <a:rPr lang="en-US" sz="3606" b="1" i="0" u="none" strike="noStrike" cap="none">
                  <a:solidFill>
                    <a:srgbClr val="000000"/>
                  </a:solidFill>
                  <a:latin typeface="Poppins SemiBold"/>
                  <a:ea typeface="Poppins SemiBold"/>
                  <a:cs typeface="Poppins SemiBold"/>
                  <a:sym typeface="Poppins SemiBold"/>
                </a:rPr>
                <a:t>Til din opmærksomhed</a:t>
              </a:r>
              <a:endParaRPr/>
            </a:p>
          </p:txBody>
        </p:sp>
        <p:sp>
          <p:nvSpPr>
            <p:cNvPr id="1213" name="Google Shape;1213;p40"/>
            <p:cNvSpPr txBox="1"/>
            <p:nvPr/>
          </p:nvSpPr>
          <p:spPr>
            <a:xfrm>
              <a:off x="0" y="4270936"/>
              <a:ext cx="10050992" cy="2165681"/>
            </a:xfrm>
            <a:prstGeom prst="rect">
              <a:avLst/>
            </a:prstGeom>
            <a:noFill/>
            <a:ln>
              <a:noFill/>
            </a:ln>
          </p:spPr>
          <p:txBody>
            <a:bodyPr spcFirstLastPara="1" wrap="square" lIns="0" tIns="0" rIns="0" bIns="0" anchor="t" anchorCtr="0">
              <a:spAutoFit/>
            </a:bodyPr>
            <a:lstStyle/>
            <a:p>
              <a:pPr marL="0" marR="0" lvl="0" indent="0" algn="l" rtl="0">
                <a:lnSpc>
                  <a:spcPct val="114004"/>
                </a:lnSpc>
                <a:spcBef>
                  <a:spcPts val="0"/>
                </a:spcBef>
                <a:spcAft>
                  <a:spcPts val="0"/>
                </a:spcAft>
                <a:buNone/>
              </a:pPr>
              <a:r>
                <a:rPr lang="en-US" sz="10518" b="1" i="0" u="none" strike="noStrike" cap="none">
                  <a:solidFill>
                    <a:srgbClr val="002C47"/>
                  </a:solidFill>
                  <a:latin typeface="Poppins"/>
                  <a:ea typeface="Poppins"/>
                  <a:cs typeface="Poppins"/>
                  <a:sym typeface="Poppins"/>
                </a:rPr>
                <a:t>Tak til dig</a:t>
              </a:r>
              <a:endParaRPr/>
            </a:p>
          </p:txBody>
        </p:sp>
        <p:sp>
          <p:nvSpPr>
            <p:cNvPr id="1214" name="Google Shape;1214;p40"/>
            <p:cNvSpPr/>
            <p:nvPr/>
          </p:nvSpPr>
          <p:spPr>
            <a:xfrm>
              <a:off x="2179133" y="0"/>
              <a:ext cx="6214739" cy="3728843"/>
            </a:xfrm>
            <a:custGeom>
              <a:avLst/>
              <a:gdLst/>
              <a:ahLst/>
              <a:cxnLst/>
              <a:rect l="l" t="t" r="r" b="b"/>
              <a:pathLst>
                <a:path w="6214739" h="3728843" extrusionOk="0">
                  <a:moveTo>
                    <a:pt x="0" y="0"/>
                  </a:moveTo>
                  <a:lnTo>
                    <a:pt x="6214739" y="0"/>
                  </a:lnTo>
                  <a:lnTo>
                    <a:pt x="6214739" y="3728843"/>
                  </a:lnTo>
                  <a:lnTo>
                    <a:pt x="0" y="3728843"/>
                  </a:lnTo>
                  <a:lnTo>
                    <a:pt x="0" y="0"/>
                  </a:lnTo>
                  <a:close/>
                </a:path>
              </a:pathLst>
            </a:custGeom>
            <a:blipFill rotWithShape="1">
              <a:blip r:embed="rId6">
                <a:alphaModFix/>
              </a:blip>
              <a:stretch>
                <a:fillRect/>
              </a:stretch>
            </a:blipFill>
            <a:ln>
              <a:noFill/>
            </a:ln>
          </p:spPr>
          <p:txBody>
            <a:bodyPr/>
            <a:lstStyle/>
            <a:p>
              <a:endParaRPr lang="en-DK"/>
            </a:p>
          </p:txBody>
        </p:sp>
      </p:grpSp>
      <p:sp>
        <p:nvSpPr>
          <p:cNvPr id="1215" name="Google Shape;1215;p40"/>
          <p:cNvSpPr/>
          <p:nvPr/>
        </p:nvSpPr>
        <p:spPr>
          <a:xfrm>
            <a:off x="137054" y="8851767"/>
            <a:ext cx="3010070" cy="632115"/>
          </a:xfrm>
          <a:custGeom>
            <a:avLst/>
            <a:gdLst/>
            <a:ahLst/>
            <a:cxnLst/>
            <a:rect l="l" t="t" r="r" b="b"/>
            <a:pathLst>
              <a:path w="3010070" h="632115" extrusionOk="0">
                <a:moveTo>
                  <a:pt x="0" y="0"/>
                </a:moveTo>
                <a:lnTo>
                  <a:pt x="3010070" y="0"/>
                </a:lnTo>
                <a:lnTo>
                  <a:pt x="3010070" y="632115"/>
                </a:lnTo>
                <a:lnTo>
                  <a:pt x="0" y="632115"/>
                </a:lnTo>
                <a:lnTo>
                  <a:pt x="0" y="0"/>
                </a:lnTo>
                <a:close/>
              </a:path>
            </a:pathLst>
          </a:custGeom>
          <a:blipFill rotWithShape="1">
            <a:blip r:embed="rId7">
              <a:alphaModFix/>
            </a:blip>
            <a:stretch>
              <a:fillRect/>
            </a:stretch>
          </a:blipFill>
          <a:ln>
            <a:noFill/>
          </a:ln>
        </p:spPr>
        <p:txBody>
          <a:bodyPr/>
          <a:lstStyle/>
          <a:p>
            <a:endParaRPr lang="en-DK"/>
          </a:p>
        </p:txBody>
      </p:sp>
      <p:sp>
        <p:nvSpPr>
          <p:cNvPr id="1216" name="Google Shape;1216;p40"/>
          <p:cNvSpPr/>
          <p:nvPr/>
        </p:nvSpPr>
        <p:spPr>
          <a:xfrm>
            <a:off x="4951359" y="8225438"/>
            <a:ext cx="1099603" cy="483342"/>
          </a:xfrm>
          <a:custGeom>
            <a:avLst/>
            <a:gdLst/>
            <a:ahLst/>
            <a:cxnLst/>
            <a:rect l="l" t="t" r="r" b="b"/>
            <a:pathLst>
              <a:path w="1099603" h="483342" extrusionOk="0">
                <a:moveTo>
                  <a:pt x="0" y="0"/>
                </a:moveTo>
                <a:lnTo>
                  <a:pt x="1099603" y="0"/>
                </a:lnTo>
                <a:lnTo>
                  <a:pt x="1099603" y="483342"/>
                </a:lnTo>
                <a:lnTo>
                  <a:pt x="0" y="483342"/>
                </a:lnTo>
                <a:lnTo>
                  <a:pt x="0" y="0"/>
                </a:lnTo>
                <a:close/>
              </a:path>
            </a:pathLst>
          </a:custGeom>
          <a:blipFill rotWithShape="1">
            <a:blip r:embed="rId8">
              <a:alphaModFix/>
            </a:blip>
            <a:stretch>
              <a:fillRect l="-6399" t="-81573" r="-9408" b="-81882"/>
            </a:stretch>
          </a:blipFill>
          <a:ln>
            <a:noFill/>
          </a:ln>
        </p:spPr>
        <p:txBody>
          <a:bodyPr/>
          <a:lstStyle/>
          <a:p>
            <a:endParaRPr lang="en-DK"/>
          </a:p>
        </p:txBody>
      </p:sp>
      <p:sp>
        <p:nvSpPr>
          <p:cNvPr id="1217" name="Google Shape;1217;p40"/>
          <p:cNvSpPr/>
          <p:nvPr/>
        </p:nvSpPr>
        <p:spPr>
          <a:xfrm>
            <a:off x="6024402" y="8225438"/>
            <a:ext cx="2294487" cy="532151"/>
          </a:xfrm>
          <a:custGeom>
            <a:avLst/>
            <a:gdLst/>
            <a:ahLst/>
            <a:cxnLst/>
            <a:rect l="l" t="t" r="r" b="b"/>
            <a:pathLst>
              <a:path w="2294487" h="532151" extrusionOk="0">
                <a:moveTo>
                  <a:pt x="0" y="0"/>
                </a:moveTo>
                <a:lnTo>
                  <a:pt x="2294487" y="0"/>
                </a:lnTo>
                <a:lnTo>
                  <a:pt x="2294487" y="532151"/>
                </a:lnTo>
                <a:lnTo>
                  <a:pt x="0" y="532151"/>
                </a:lnTo>
                <a:lnTo>
                  <a:pt x="0" y="0"/>
                </a:lnTo>
                <a:close/>
              </a:path>
            </a:pathLst>
          </a:custGeom>
          <a:blipFill rotWithShape="1">
            <a:blip r:embed="rId9">
              <a:alphaModFix/>
            </a:blip>
            <a:stretch>
              <a:fillRect/>
            </a:stretch>
          </a:blipFill>
          <a:ln>
            <a:noFill/>
          </a:ln>
        </p:spPr>
        <p:txBody>
          <a:bodyPr/>
          <a:lstStyle/>
          <a:p>
            <a:endParaRPr lang="en-DK"/>
          </a:p>
        </p:txBody>
      </p:sp>
      <p:sp>
        <p:nvSpPr>
          <p:cNvPr id="1218" name="Google Shape;1218;p40"/>
          <p:cNvSpPr/>
          <p:nvPr/>
        </p:nvSpPr>
        <p:spPr>
          <a:xfrm>
            <a:off x="2331041" y="8206718"/>
            <a:ext cx="1587539" cy="520782"/>
          </a:xfrm>
          <a:custGeom>
            <a:avLst/>
            <a:gdLst/>
            <a:ahLst/>
            <a:cxnLst/>
            <a:rect l="l" t="t" r="r" b="b"/>
            <a:pathLst>
              <a:path w="1587539" h="520782" extrusionOk="0">
                <a:moveTo>
                  <a:pt x="0" y="0"/>
                </a:moveTo>
                <a:lnTo>
                  <a:pt x="1587539" y="0"/>
                </a:lnTo>
                <a:lnTo>
                  <a:pt x="1587539" y="520782"/>
                </a:lnTo>
                <a:lnTo>
                  <a:pt x="0" y="520782"/>
                </a:lnTo>
                <a:lnTo>
                  <a:pt x="0" y="0"/>
                </a:lnTo>
                <a:close/>
              </a:path>
            </a:pathLst>
          </a:custGeom>
          <a:blipFill rotWithShape="1">
            <a:blip r:embed="rId10">
              <a:alphaModFix/>
            </a:blip>
            <a:stretch>
              <a:fillRect t="-3008"/>
            </a:stretch>
          </a:blipFill>
          <a:ln>
            <a:noFill/>
          </a:ln>
        </p:spPr>
        <p:txBody>
          <a:bodyPr/>
          <a:lstStyle/>
          <a:p>
            <a:endParaRPr lang="en-DK"/>
          </a:p>
        </p:txBody>
      </p:sp>
      <p:sp>
        <p:nvSpPr>
          <p:cNvPr id="1219" name="Google Shape;1219;p40"/>
          <p:cNvSpPr/>
          <p:nvPr/>
        </p:nvSpPr>
        <p:spPr>
          <a:xfrm>
            <a:off x="3958419" y="8217257"/>
            <a:ext cx="888362" cy="499703"/>
          </a:xfrm>
          <a:custGeom>
            <a:avLst/>
            <a:gdLst/>
            <a:ahLst/>
            <a:cxnLst/>
            <a:rect l="l" t="t" r="r" b="b"/>
            <a:pathLst>
              <a:path w="888362" h="499703" extrusionOk="0">
                <a:moveTo>
                  <a:pt x="0" y="0"/>
                </a:moveTo>
                <a:lnTo>
                  <a:pt x="888362" y="0"/>
                </a:lnTo>
                <a:lnTo>
                  <a:pt x="888362" y="499704"/>
                </a:lnTo>
                <a:lnTo>
                  <a:pt x="0" y="499704"/>
                </a:lnTo>
                <a:lnTo>
                  <a:pt x="0" y="0"/>
                </a:lnTo>
                <a:close/>
              </a:path>
            </a:pathLst>
          </a:custGeom>
          <a:blipFill rotWithShape="1">
            <a:blip r:embed="rId11">
              <a:alphaModFix/>
            </a:blip>
            <a:stretch>
              <a:fillRect/>
            </a:stretch>
          </a:blipFill>
          <a:ln>
            <a:noFill/>
          </a:ln>
        </p:spPr>
        <p:txBody>
          <a:bodyPr/>
          <a:lstStyle/>
          <a:p>
            <a:endParaRPr lang="en-DK"/>
          </a:p>
        </p:txBody>
      </p:sp>
      <p:sp>
        <p:nvSpPr>
          <p:cNvPr id="1220" name="Google Shape;1220;p40"/>
          <p:cNvSpPr/>
          <p:nvPr/>
        </p:nvSpPr>
        <p:spPr>
          <a:xfrm>
            <a:off x="8345449" y="8298720"/>
            <a:ext cx="1834360" cy="336777"/>
          </a:xfrm>
          <a:custGeom>
            <a:avLst/>
            <a:gdLst/>
            <a:ahLst/>
            <a:cxnLst/>
            <a:rect l="l" t="t" r="r" b="b"/>
            <a:pathLst>
              <a:path w="1834360" h="336777" extrusionOk="0">
                <a:moveTo>
                  <a:pt x="0" y="0"/>
                </a:moveTo>
                <a:lnTo>
                  <a:pt x="1834359" y="0"/>
                </a:lnTo>
                <a:lnTo>
                  <a:pt x="1834359" y="336777"/>
                </a:lnTo>
                <a:lnTo>
                  <a:pt x="0" y="336777"/>
                </a:lnTo>
                <a:lnTo>
                  <a:pt x="0" y="0"/>
                </a:lnTo>
                <a:close/>
              </a:path>
            </a:pathLst>
          </a:custGeom>
          <a:blipFill rotWithShape="1">
            <a:blip r:embed="rId12">
              <a:alphaModFix/>
            </a:blip>
            <a:stretch>
              <a:fillRect/>
            </a:stretch>
          </a:blipFill>
          <a:ln>
            <a:noFill/>
          </a:ln>
        </p:spPr>
        <p:txBody>
          <a:bodyPr/>
          <a:lstStyle/>
          <a:p>
            <a:endParaRPr lang="en-DK"/>
          </a:p>
        </p:txBody>
      </p:sp>
      <p:sp>
        <p:nvSpPr>
          <p:cNvPr id="1221" name="Google Shape;1221;p40"/>
          <p:cNvSpPr/>
          <p:nvPr/>
        </p:nvSpPr>
        <p:spPr>
          <a:xfrm>
            <a:off x="137054" y="8301577"/>
            <a:ext cx="2220547" cy="331063"/>
          </a:xfrm>
          <a:custGeom>
            <a:avLst/>
            <a:gdLst/>
            <a:ahLst/>
            <a:cxnLst/>
            <a:rect l="l" t="t" r="r" b="b"/>
            <a:pathLst>
              <a:path w="2220547" h="331063" extrusionOk="0">
                <a:moveTo>
                  <a:pt x="0" y="0"/>
                </a:moveTo>
                <a:lnTo>
                  <a:pt x="2220546" y="0"/>
                </a:lnTo>
                <a:lnTo>
                  <a:pt x="2220546" y="331064"/>
                </a:lnTo>
                <a:lnTo>
                  <a:pt x="0" y="331064"/>
                </a:lnTo>
                <a:lnTo>
                  <a:pt x="0" y="0"/>
                </a:lnTo>
                <a:close/>
              </a:path>
            </a:pathLst>
          </a:custGeom>
          <a:blipFill rotWithShape="1">
            <a:blip r:embed="rId13">
              <a:alphaModFix/>
            </a:blip>
            <a:stretch>
              <a:fillRect/>
            </a:stretch>
          </a:blipFill>
          <a:ln>
            <a:noFill/>
          </a:ln>
        </p:spPr>
        <p:txBody>
          <a:bodyPr/>
          <a:lstStyle/>
          <a:p>
            <a:endParaRPr lang="en-DK"/>
          </a:p>
        </p:txBody>
      </p:sp>
      <p:sp>
        <p:nvSpPr>
          <p:cNvPr id="1222" name="Google Shape;1222;p40"/>
          <p:cNvSpPr txBox="1"/>
          <p:nvPr/>
        </p:nvSpPr>
        <p:spPr>
          <a:xfrm>
            <a:off x="3147124" y="8813667"/>
            <a:ext cx="6871980" cy="845277"/>
          </a:xfrm>
          <a:prstGeom prst="rect">
            <a:avLst/>
          </a:prstGeom>
          <a:noFill/>
          <a:ln>
            <a:noFill/>
          </a:ln>
        </p:spPr>
        <p:txBody>
          <a:bodyPr spcFirstLastPara="1" wrap="square" lIns="0" tIns="0" rIns="0" bIns="0" anchor="t" anchorCtr="0">
            <a:spAutoFit/>
          </a:bodyPr>
          <a:lstStyle/>
          <a:p>
            <a:pPr marL="0" marR="0" lvl="0" indent="0" algn="just" rtl="0">
              <a:lnSpc>
                <a:spcPct val="139983"/>
              </a:lnSpc>
              <a:spcBef>
                <a:spcPts val="0"/>
              </a:spcBef>
              <a:spcAft>
                <a:spcPts val="0"/>
              </a:spcAft>
              <a:buNone/>
            </a:pPr>
            <a:r>
              <a:rPr lang="en-US" sz="1238" b="0" i="0" u="none" strike="noStrike" cap="none">
                <a:solidFill>
                  <a:srgbClr val="062D47"/>
                </a:solidFill>
                <a:latin typeface="Arimo"/>
                <a:ea typeface="Arimo"/>
                <a:cs typeface="Arimo"/>
                <a:sym typeface="Arimo"/>
              </a:rPr>
              <a:t>Finansieret af Den Europæiske Union. Synspunkter og meninger, der udtrykkes, er dog kun forfatternes og afspejler ikke nødvendigvis Den Europæiske Unions eller Det Europæiske Forvaltningsorgan for Uddannelse og Kultur (EACEA). Hverken EU eller EACEA kan holdes ansvarlig for dem.</a:t>
            </a:r>
            <a:endParaRPr/>
          </a:p>
        </p:txBody>
      </p:sp>
      <p:sp>
        <p:nvSpPr>
          <p:cNvPr id="1223" name="Google Shape;1223;p40"/>
          <p:cNvSpPr/>
          <p:nvPr/>
        </p:nvSpPr>
        <p:spPr>
          <a:xfrm>
            <a:off x="380798" y="9658944"/>
            <a:ext cx="1104950" cy="386595"/>
          </a:xfrm>
          <a:custGeom>
            <a:avLst/>
            <a:gdLst/>
            <a:ahLst/>
            <a:cxnLst/>
            <a:rect l="l" t="t" r="r" b="b"/>
            <a:pathLst>
              <a:path w="1104950" h="386595" extrusionOk="0">
                <a:moveTo>
                  <a:pt x="0" y="0"/>
                </a:moveTo>
                <a:lnTo>
                  <a:pt x="1104949" y="0"/>
                </a:lnTo>
                <a:lnTo>
                  <a:pt x="1104949" y="386596"/>
                </a:lnTo>
                <a:lnTo>
                  <a:pt x="0" y="386596"/>
                </a:lnTo>
                <a:lnTo>
                  <a:pt x="0" y="0"/>
                </a:lnTo>
                <a:close/>
              </a:path>
            </a:pathLst>
          </a:custGeom>
          <a:blipFill rotWithShape="1">
            <a:blip r:embed="rId14">
              <a:alphaModFix/>
            </a:blip>
            <a:stretch>
              <a:fillRect/>
            </a:stretch>
          </a:blipFill>
          <a:ln>
            <a:noFill/>
          </a:ln>
        </p:spPr>
        <p:txBody>
          <a:bodyPr/>
          <a:lstStyle/>
          <a:p>
            <a:endParaRPr lang="en-DK"/>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8FDE7"/>
        </a:solidFill>
        <a:effectLst/>
      </p:bgPr>
    </p:bg>
    <p:spTree>
      <p:nvGrpSpPr>
        <p:cNvPr id="1" name="Shape 170"/>
        <p:cNvGrpSpPr/>
        <p:nvPr/>
      </p:nvGrpSpPr>
      <p:grpSpPr>
        <a:xfrm>
          <a:off x="0" y="0"/>
          <a:ext cx="0" cy="0"/>
          <a:chOff x="0" y="0"/>
          <a:chExt cx="0" cy="0"/>
        </a:xfrm>
      </p:grpSpPr>
      <p:sp>
        <p:nvSpPr>
          <p:cNvPr id="171" name="Google Shape;171;p5"/>
          <p:cNvSpPr/>
          <p:nvPr/>
        </p:nvSpPr>
        <p:spPr>
          <a:xfrm rot="-10602057">
            <a:off x="12387093" y="-1133853"/>
            <a:ext cx="6240735" cy="2176456"/>
          </a:xfrm>
          <a:custGeom>
            <a:avLst/>
            <a:gdLst/>
            <a:ahLst/>
            <a:cxnLst/>
            <a:rect l="l" t="t" r="r" b="b"/>
            <a:pathLst>
              <a:path w="6240735" h="2176456" extrusionOk="0">
                <a:moveTo>
                  <a:pt x="0" y="0"/>
                </a:moveTo>
                <a:lnTo>
                  <a:pt x="6240735" y="0"/>
                </a:lnTo>
                <a:lnTo>
                  <a:pt x="6240735" y="2176457"/>
                </a:lnTo>
                <a:lnTo>
                  <a:pt x="0" y="2176457"/>
                </a:lnTo>
                <a:lnTo>
                  <a:pt x="0" y="0"/>
                </a:lnTo>
                <a:close/>
              </a:path>
            </a:pathLst>
          </a:custGeom>
          <a:blipFill rotWithShape="1">
            <a:blip r:embed="rId3">
              <a:alphaModFix/>
            </a:blip>
            <a:stretch>
              <a:fillRect/>
            </a:stretch>
          </a:blipFill>
          <a:ln>
            <a:noFill/>
          </a:ln>
        </p:spPr>
        <p:txBody>
          <a:bodyPr/>
          <a:lstStyle/>
          <a:p>
            <a:endParaRPr lang="en-DK"/>
          </a:p>
        </p:txBody>
      </p:sp>
      <p:sp>
        <p:nvSpPr>
          <p:cNvPr id="172" name="Google Shape;172;p5"/>
          <p:cNvSpPr/>
          <p:nvPr/>
        </p:nvSpPr>
        <p:spPr>
          <a:xfrm rot="10598374" flipH="1">
            <a:off x="-440482" y="-1192452"/>
            <a:ext cx="6576787" cy="2293655"/>
          </a:xfrm>
          <a:custGeom>
            <a:avLst/>
            <a:gdLst/>
            <a:ahLst/>
            <a:cxnLst/>
            <a:rect l="l" t="t" r="r" b="b"/>
            <a:pathLst>
              <a:path w="6576787" h="2293655" extrusionOk="0">
                <a:moveTo>
                  <a:pt x="0" y="2293655"/>
                </a:moveTo>
                <a:lnTo>
                  <a:pt x="6576787" y="2293655"/>
                </a:lnTo>
                <a:lnTo>
                  <a:pt x="6576787" y="0"/>
                </a:lnTo>
                <a:lnTo>
                  <a:pt x="0" y="0"/>
                </a:lnTo>
                <a:lnTo>
                  <a:pt x="0" y="2293655"/>
                </a:lnTo>
                <a:close/>
              </a:path>
            </a:pathLst>
          </a:custGeom>
          <a:blipFill rotWithShape="1">
            <a:blip r:embed="rId3">
              <a:alphaModFix/>
            </a:blip>
            <a:stretch>
              <a:fillRect/>
            </a:stretch>
          </a:blipFill>
          <a:ln>
            <a:noFill/>
          </a:ln>
        </p:spPr>
        <p:txBody>
          <a:bodyPr/>
          <a:lstStyle/>
          <a:p>
            <a:endParaRPr lang="en-DK"/>
          </a:p>
        </p:txBody>
      </p:sp>
      <p:grpSp>
        <p:nvGrpSpPr>
          <p:cNvPr id="173" name="Google Shape;173;p5"/>
          <p:cNvGrpSpPr/>
          <p:nvPr/>
        </p:nvGrpSpPr>
        <p:grpSpPr>
          <a:xfrm>
            <a:off x="-1342907" y="9913239"/>
            <a:ext cx="20973813" cy="837562"/>
            <a:chOff x="0" y="-57150"/>
            <a:chExt cx="11607985" cy="463550"/>
          </a:xfrm>
        </p:grpSpPr>
        <p:sp>
          <p:nvSpPr>
            <p:cNvPr id="174" name="Google Shape;174;p5"/>
            <p:cNvSpPr/>
            <p:nvPr/>
          </p:nvSpPr>
          <p:spPr>
            <a:xfrm>
              <a:off x="0" y="0"/>
              <a:ext cx="11607985" cy="406400"/>
            </a:xfrm>
            <a:custGeom>
              <a:avLst/>
              <a:gdLst/>
              <a:ahLst/>
              <a:cxnLst/>
              <a:rect l="l" t="t" r="r" b="b"/>
              <a:pathLst>
                <a:path w="11607985" h="406400" extrusionOk="0">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5"/>
            <p:cNvSpPr txBox="1"/>
            <p:nvPr/>
          </p:nvSpPr>
          <p:spPr>
            <a:xfrm>
              <a:off x="0" y="-57150"/>
              <a:ext cx="11607985"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76" name="Google Shape;176;p5"/>
          <p:cNvGrpSpPr/>
          <p:nvPr/>
        </p:nvGrpSpPr>
        <p:grpSpPr>
          <a:xfrm>
            <a:off x="4131384" y="9913239"/>
            <a:ext cx="10025232" cy="837562"/>
            <a:chOff x="0" y="-57150"/>
            <a:chExt cx="5548478" cy="463550"/>
          </a:xfrm>
        </p:grpSpPr>
        <p:sp>
          <p:nvSpPr>
            <p:cNvPr id="177" name="Google Shape;177;p5"/>
            <p:cNvSpPr/>
            <p:nvPr/>
          </p:nvSpPr>
          <p:spPr>
            <a:xfrm>
              <a:off x="0" y="0"/>
              <a:ext cx="5548478" cy="406400"/>
            </a:xfrm>
            <a:custGeom>
              <a:avLst/>
              <a:gdLst/>
              <a:ahLst/>
              <a:cxnLst/>
              <a:rect l="l" t="t" r="r" b="b"/>
              <a:pathLst>
                <a:path w="5548478" h="406400" extrusionOk="0">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5"/>
            <p:cNvSpPr txBox="1"/>
            <p:nvPr/>
          </p:nvSpPr>
          <p:spPr>
            <a:xfrm>
              <a:off x="0" y="-57150"/>
              <a:ext cx="5548478"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79" name="Google Shape;179;p5"/>
          <p:cNvGrpSpPr/>
          <p:nvPr/>
        </p:nvGrpSpPr>
        <p:grpSpPr>
          <a:xfrm>
            <a:off x="7635012" y="2655039"/>
            <a:ext cx="2588781" cy="2588781"/>
            <a:chOff x="0" y="0"/>
            <a:chExt cx="3451708" cy="3451708"/>
          </a:xfrm>
        </p:grpSpPr>
        <p:sp>
          <p:nvSpPr>
            <p:cNvPr id="180" name="Google Shape;180;p5"/>
            <p:cNvSpPr/>
            <p:nvPr/>
          </p:nvSpPr>
          <p:spPr>
            <a:xfrm>
              <a:off x="0" y="0"/>
              <a:ext cx="3451708" cy="3451708"/>
            </a:xfrm>
            <a:custGeom>
              <a:avLst/>
              <a:gdLst/>
              <a:ahLst/>
              <a:cxnLst/>
              <a:rect l="l" t="t" r="r" b="b"/>
              <a:pathLst>
                <a:path w="3451708" h="3451708" extrusionOk="0">
                  <a:moveTo>
                    <a:pt x="0" y="0"/>
                  </a:moveTo>
                  <a:lnTo>
                    <a:pt x="3451708" y="0"/>
                  </a:lnTo>
                  <a:lnTo>
                    <a:pt x="3451708" y="3451708"/>
                  </a:lnTo>
                  <a:lnTo>
                    <a:pt x="0" y="3451708"/>
                  </a:lnTo>
                  <a:lnTo>
                    <a:pt x="0" y="0"/>
                  </a:lnTo>
                  <a:close/>
                </a:path>
              </a:pathLst>
            </a:custGeom>
            <a:blipFill rotWithShape="1">
              <a:blip r:embed="rId4">
                <a:alphaModFix/>
              </a:blip>
              <a:stretch>
                <a:fillRect/>
              </a:stretch>
            </a:blipFill>
            <a:ln>
              <a:noFill/>
            </a:ln>
          </p:spPr>
          <p:txBody>
            <a:bodyPr/>
            <a:lstStyle/>
            <a:p>
              <a:endParaRPr lang="en-DK"/>
            </a:p>
          </p:txBody>
        </p:sp>
        <p:sp>
          <p:nvSpPr>
            <p:cNvPr id="181" name="Google Shape;181;p5"/>
            <p:cNvSpPr/>
            <p:nvPr/>
          </p:nvSpPr>
          <p:spPr>
            <a:xfrm>
              <a:off x="260312" y="260312"/>
              <a:ext cx="2931083" cy="2931083"/>
            </a:xfrm>
            <a:custGeom>
              <a:avLst/>
              <a:gdLst/>
              <a:ahLst/>
              <a:cxnLst/>
              <a:rect l="l" t="t" r="r" b="b"/>
              <a:pathLst>
                <a:path w="2931083" h="2931083" extrusionOk="0">
                  <a:moveTo>
                    <a:pt x="0" y="0"/>
                  </a:moveTo>
                  <a:lnTo>
                    <a:pt x="2931083" y="0"/>
                  </a:lnTo>
                  <a:lnTo>
                    <a:pt x="2931083" y="2931083"/>
                  </a:lnTo>
                  <a:lnTo>
                    <a:pt x="0" y="2931083"/>
                  </a:lnTo>
                  <a:lnTo>
                    <a:pt x="0" y="0"/>
                  </a:lnTo>
                  <a:close/>
                </a:path>
              </a:pathLst>
            </a:custGeom>
            <a:blipFill rotWithShape="1">
              <a:blip r:embed="rId5">
                <a:alphaModFix/>
              </a:blip>
              <a:stretch>
                <a:fillRect/>
              </a:stretch>
            </a:blipFill>
            <a:ln>
              <a:noFill/>
            </a:ln>
          </p:spPr>
          <p:txBody>
            <a:bodyPr/>
            <a:lstStyle/>
            <a:p>
              <a:endParaRPr lang="en-DK"/>
            </a:p>
          </p:txBody>
        </p:sp>
        <p:sp>
          <p:nvSpPr>
            <p:cNvPr id="182" name="Google Shape;182;p5"/>
            <p:cNvSpPr/>
            <p:nvPr/>
          </p:nvSpPr>
          <p:spPr>
            <a:xfrm>
              <a:off x="412291" y="412291"/>
              <a:ext cx="2627126" cy="2627126"/>
            </a:xfrm>
            <a:custGeom>
              <a:avLst/>
              <a:gdLst/>
              <a:ahLst/>
              <a:cxnLst/>
              <a:rect l="l" t="t" r="r" b="b"/>
              <a:pathLst>
                <a:path w="2627126" h="2627126" extrusionOk="0">
                  <a:moveTo>
                    <a:pt x="0" y="0"/>
                  </a:moveTo>
                  <a:lnTo>
                    <a:pt x="2627126" y="0"/>
                  </a:lnTo>
                  <a:lnTo>
                    <a:pt x="2627126" y="2627126"/>
                  </a:lnTo>
                  <a:lnTo>
                    <a:pt x="0" y="2627126"/>
                  </a:lnTo>
                  <a:lnTo>
                    <a:pt x="0" y="0"/>
                  </a:lnTo>
                  <a:close/>
                </a:path>
              </a:pathLst>
            </a:custGeom>
            <a:blipFill rotWithShape="1">
              <a:blip r:embed="rId6">
                <a:alphaModFix/>
              </a:blip>
              <a:stretch>
                <a:fillRect/>
              </a:stretch>
            </a:blipFill>
            <a:ln>
              <a:noFill/>
            </a:ln>
          </p:spPr>
          <p:txBody>
            <a:bodyPr/>
            <a:lstStyle/>
            <a:p>
              <a:endParaRPr lang="en-DK"/>
            </a:p>
          </p:txBody>
        </p:sp>
        <p:sp>
          <p:nvSpPr>
            <p:cNvPr id="183" name="Google Shape;183;p5"/>
            <p:cNvSpPr/>
            <p:nvPr/>
          </p:nvSpPr>
          <p:spPr>
            <a:xfrm>
              <a:off x="1031166" y="977109"/>
              <a:ext cx="1497489" cy="1497489"/>
            </a:xfrm>
            <a:custGeom>
              <a:avLst/>
              <a:gdLst/>
              <a:ahLst/>
              <a:cxnLst/>
              <a:rect l="l" t="t" r="r" b="b"/>
              <a:pathLst>
                <a:path w="1497489" h="1497489" extrusionOk="0">
                  <a:moveTo>
                    <a:pt x="0" y="0"/>
                  </a:moveTo>
                  <a:lnTo>
                    <a:pt x="1497489" y="0"/>
                  </a:lnTo>
                  <a:lnTo>
                    <a:pt x="1497489" y="1497489"/>
                  </a:lnTo>
                  <a:lnTo>
                    <a:pt x="0" y="1497489"/>
                  </a:lnTo>
                  <a:lnTo>
                    <a:pt x="0" y="0"/>
                  </a:lnTo>
                  <a:close/>
                </a:path>
              </a:pathLst>
            </a:custGeom>
            <a:blipFill rotWithShape="1">
              <a:blip r:embed="rId7">
                <a:alphaModFix/>
              </a:blip>
              <a:stretch>
                <a:fillRect/>
              </a:stretch>
            </a:blipFill>
            <a:ln>
              <a:noFill/>
            </a:ln>
          </p:spPr>
          <p:txBody>
            <a:bodyPr/>
            <a:lstStyle/>
            <a:p>
              <a:endParaRPr lang="en-DK"/>
            </a:p>
          </p:txBody>
        </p:sp>
      </p:grpSp>
      <p:sp>
        <p:nvSpPr>
          <p:cNvPr id="184" name="Google Shape;184;p5"/>
          <p:cNvSpPr txBox="1"/>
          <p:nvPr/>
        </p:nvSpPr>
        <p:spPr>
          <a:xfrm>
            <a:off x="6942723" y="5397929"/>
            <a:ext cx="3973359" cy="2169668"/>
          </a:xfrm>
          <a:prstGeom prst="rect">
            <a:avLst/>
          </a:prstGeom>
          <a:noFill/>
          <a:ln>
            <a:noFill/>
          </a:ln>
        </p:spPr>
        <p:txBody>
          <a:bodyPr spcFirstLastPara="1" wrap="square" lIns="0" tIns="0" rIns="0" bIns="0" anchor="t" anchorCtr="0">
            <a:spAutoFit/>
          </a:bodyPr>
          <a:lstStyle/>
          <a:p>
            <a:pPr marL="0" marR="0" lvl="0" indent="0" algn="ctr" rtl="0">
              <a:lnSpc>
                <a:spcPct val="149000"/>
              </a:lnSpc>
              <a:spcBef>
                <a:spcPts val="0"/>
              </a:spcBef>
              <a:spcAft>
                <a:spcPts val="0"/>
              </a:spcAft>
              <a:buNone/>
            </a:pPr>
            <a:r>
              <a:rPr lang="en-US" sz="2900" b="1" i="0" u="none" strike="noStrike" cap="none">
                <a:solidFill>
                  <a:srgbClr val="002C47"/>
                </a:solidFill>
                <a:latin typeface="Poppins"/>
                <a:ea typeface="Poppins"/>
                <a:cs typeface="Poppins"/>
                <a:sym typeface="Poppins"/>
              </a:rPr>
              <a:t>Betydningen af fællesskab </a:t>
            </a:r>
            <a:endParaRPr/>
          </a:p>
          <a:p>
            <a:pPr marL="0" marR="0" lvl="0" indent="0" algn="ctr" rtl="0">
              <a:lnSpc>
                <a:spcPct val="149000"/>
              </a:lnSpc>
              <a:spcBef>
                <a:spcPts val="0"/>
              </a:spcBef>
              <a:spcAft>
                <a:spcPts val="0"/>
              </a:spcAft>
              <a:buNone/>
            </a:pPr>
            <a:r>
              <a:rPr lang="en-US" sz="2900" b="1" i="0" u="none" strike="noStrike" cap="none">
                <a:solidFill>
                  <a:srgbClr val="002C47"/>
                </a:solidFill>
                <a:latin typeface="Poppins"/>
                <a:ea typeface="Poppins"/>
                <a:cs typeface="Poppins"/>
                <a:sym typeface="Poppins"/>
              </a:rPr>
              <a:t>Velbefindende</a:t>
            </a:r>
            <a:endParaRPr/>
          </a:p>
          <a:p>
            <a:pPr marL="0" marR="0" lvl="0" indent="0" algn="ctr" rtl="0">
              <a:lnSpc>
                <a:spcPct val="149000"/>
              </a:lnSpc>
              <a:spcBef>
                <a:spcPts val="0"/>
              </a:spcBef>
              <a:spcAft>
                <a:spcPts val="0"/>
              </a:spcAft>
              <a:buNone/>
            </a:pPr>
            <a:endParaRPr sz="2900" b="1" i="0" u="none" strike="noStrike" cap="none">
              <a:solidFill>
                <a:srgbClr val="002C47"/>
              </a:solidFill>
              <a:latin typeface="Poppins"/>
              <a:ea typeface="Poppins"/>
              <a:cs typeface="Poppins"/>
              <a:sym typeface="Poppins"/>
            </a:endParaRPr>
          </a:p>
        </p:txBody>
      </p:sp>
      <p:grpSp>
        <p:nvGrpSpPr>
          <p:cNvPr id="185" name="Google Shape;185;p5"/>
          <p:cNvGrpSpPr/>
          <p:nvPr/>
        </p:nvGrpSpPr>
        <p:grpSpPr>
          <a:xfrm>
            <a:off x="14260410" y="2655039"/>
            <a:ext cx="2588781" cy="2588781"/>
            <a:chOff x="0" y="0"/>
            <a:chExt cx="3451708" cy="3451708"/>
          </a:xfrm>
        </p:grpSpPr>
        <p:sp>
          <p:nvSpPr>
            <p:cNvPr id="186" name="Google Shape;186;p5"/>
            <p:cNvSpPr/>
            <p:nvPr/>
          </p:nvSpPr>
          <p:spPr>
            <a:xfrm>
              <a:off x="0" y="0"/>
              <a:ext cx="3451708" cy="3451708"/>
            </a:xfrm>
            <a:custGeom>
              <a:avLst/>
              <a:gdLst/>
              <a:ahLst/>
              <a:cxnLst/>
              <a:rect l="l" t="t" r="r" b="b"/>
              <a:pathLst>
                <a:path w="3451708" h="3451708" extrusionOk="0">
                  <a:moveTo>
                    <a:pt x="0" y="0"/>
                  </a:moveTo>
                  <a:lnTo>
                    <a:pt x="3451708" y="0"/>
                  </a:lnTo>
                  <a:lnTo>
                    <a:pt x="3451708" y="3451708"/>
                  </a:lnTo>
                  <a:lnTo>
                    <a:pt x="0" y="3451708"/>
                  </a:lnTo>
                  <a:lnTo>
                    <a:pt x="0" y="0"/>
                  </a:lnTo>
                  <a:close/>
                </a:path>
              </a:pathLst>
            </a:custGeom>
            <a:blipFill rotWithShape="1">
              <a:blip r:embed="rId4">
                <a:alphaModFix/>
              </a:blip>
              <a:stretch>
                <a:fillRect/>
              </a:stretch>
            </a:blipFill>
            <a:ln>
              <a:noFill/>
            </a:ln>
          </p:spPr>
          <p:txBody>
            <a:bodyPr/>
            <a:lstStyle/>
            <a:p>
              <a:endParaRPr lang="en-DK"/>
            </a:p>
          </p:txBody>
        </p:sp>
        <p:sp>
          <p:nvSpPr>
            <p:cNvPr id="187" name="Google Shape;187;p5"/>
            <p:cNvSpPr/>
            <p:nvPr/>
          </p:nvSpPr>
          <p:spPr>
            <a:xfrm>
              <a:off x="260312" y="260312"/>
              <a:ext cx="2931083" cy="2931083"/>
            </a:xfrm>
            <a:custGeom>
              <a:avLst/>
              <a:gdLst/>
              <a:ahLst/>
              <a:cxnLst/>
              <a:rect l="l" t="t" r="r" b="b"/>
              <a:pathLst>
                <a:path w="2931083" h="2931083" extrusionOk="0">
                  <a:moveTo>
                    <a:pt x="0" y="0"/>
                  </a:moveTo>
                  <a:lnTo>
                    <a:pt x="2931083" y="0"/>
                  </a:lnTo>
                  <a:lnTo>
                    <a:pt x="2931083" y="2931083"/>
                  </a:lnTo>
                  <a:lnTo>
                    <a:pt x="0" y="2931083"/>
                  </a:lnTo>
                  <a:lnTo>
                    <a:pt x="0" y="0"/>
                  </a:lnTo>
                  <a:close/>
                </a:path>
              </a:pathLst>
            </a:custGeom>
            <a:blipFill rotWithShape="1">
              <a:blip r:embed="rId5">
                <a:alphaModFix/>
              </a:blip>
              <a:stretch>
                <a:fillRect/>
              </a:stretch>
            </a:blipFill>
            <a:ln>
              <a:noFill/>
            </a:ln>
          </p:spPr>
          <p:txBody>
            <a:bodyPr/>
            <a:lstStyle/>
            <a:p>
              <a:endParaRPr lang="en-DK"/>
            </a:p>
          </p:txBody>
        </p:sp>
        <p:sp>
          <p:nvSpPr>
            <p:cNvPr id="188" name="Google Shape;188;p5"/>
            <p:cNvSpPr/>
            <p:nvPr/>
          </p:nvSpPr>
          <p:spPr>
            <a:xfrm>
              <a:off x="412291" y="412291"/>
              <a:ext cx="2627126" cy="2627126"/>
            </a:xfrm>
            <a:custGeom>
              <a:avLst/>
              <a:gdLst/>
              <a:ahLst/>
              <a:cxnLst/>
              <a:rect l="l" t="t" r="r" b="b"/>
              <a:pathLst>
                <a:path w="2627126" h="2627126" extrusionOk="0">
                  <a:moveTo>
                    <a:pt x="0" y="0"/>
                  </a:moveTo>
                  <a:lnTo>
                    <a:pt x="2627126" y="0"/>
                  </a:lnTo>
                  <a:lnTo>
                    <a:pt x="2627126" y="2627126"/>
                  </a:lnTo>
                  <a:lnTo>
                    <a:pt x="0" y="2627126"/>
                  </a:lnTo>
                  <a:lnTo>
                    <a:pt x="0" y="0"/>
                  </a:lnTo>
                  <a:close/>
                </a:path>
              </a:pathLst>
            </a:custGeom>
            <a:blipFill rotWithShape="1">
              <a:blip r:embed="rId6">
                <a:alphaModFix/>
              </a:blip>
              <a:stretch>
                <a:fillRect/>
              </a:stretch>
            </a:blipFill>
            <a:ln>
              <a:noFill/>
            </a:ln>
          </p:spPr>
          <p:txBody>
            <a:bodyPr/>
            <a:lstStyle/>
            <a:p>
              <a:endParaRPr lang="en-DK"/>
            </a:p>
          </p:txBody>
        </p:sp>
        <p:sp>
          <p:nvSpPr>
            <p:cNvPr id="189" name="Google Shape;189;p5"/>
            <p:cNvSpPr/>
            <p:nvPr/>
          </p:nvSpPr>
          <p:spPr>
            <a:xfrm>
              <a:off x="767863" y="1027563"/>
              <a:ext cx="1915982" cy="1336397"/>
            </a:xfrm>
            <a:custGeom>
              <a:avLst/>
              <a:gdLst/>
              <a:ahLst/>
              <a:cxnLst/>
              <a:rect l="l" t="t" r="r" b="b"/>
              <a:pathLst>
                <a:path w="1915982" h="1336397" extrusionOk="0">
                  <a:moveTo>
                    <a:pt x="0" y="0"/>
                  </a:moveTo>
                  <a:lnTo>
                    <a:pt x="1915982" y="0"/>
                  </a:lnTo>
                  <a:lnTo>
                    <a:pt x="1915982" y="1336397"/>
                  </a:lnTo>
                  <a:lnTo>
                    <a:pt x="0" y="1336397"/>
                  </a:lnTo>
                  <a:lnTo>
                    <a:pt x="0" y="0"/>
                  </a:lnTo>
                  <a:close/>
                </a:path>
              </a:pathLst>
            </a:custGeom>
            <a:blipFill rotWithShape="1">
              <a:blip r:embed="rId8">
                <a:alphaModFix/>
              </a:blip>
              <a:stretch>
                <a:fillRect/>
              </a:stretch>
            </a:blipFill>
            <a:ln>
              <a:noFill/>
            </a:ln>
          </p:spPr>
          <p:txBody>
            <a:bodyPr/>
            <a:lstStyle/>
            <a:p>
              <a:endParaRPr lang="en-DK"/>
            </a:p>
          </p:txBody>
        </p:sp>
      </p:grpSp>
      <p:grpSp>
        <p:nvGrpSpPr>
          <p:cNvPr id="190" name="Google Shape;190;p5"/>
          <p:cNvGrpSpPr/>
          <p:nvPr/>
        </p:nvGrpSpPr>
        <p:grpSpPr>
          <a:xfrm>
            <a:off x="1546095" y="2655039"/>
            <a:ext cx="2588781" cy="2588781"/>
            <a:chOff x="0" y="0"/>
            <a:chExt cx="3451708" cy="3451708"/>
          </a:xfrm>
        </p:grpSpPr>
        <p:sp>
          <p:nvSpPr>
            <p:cNvPr id="191" name="Google Shape;191;p5"/>
            <p:cNvSpPr/>
            <p:nvPr/>
          </p:nvSpPr>
          <p:spPr>
            <a:xfrm>
              <a:off x="0" y="0"/>
              <a:ext cx="3451708" cy="3451708"/>
            </a:xfrm>
            <a:custGeom>
              <a:avLst/>
              <a:gdLst/>
              <a:ahLst/>
              <a:cxnLst/>
              <a:rect l="l" t="t" r="r" b="b"/>
              <a:pathLst>
                <a:path w="3451708" h="3451708" extrusionOk="0">
                  <a:moveTo>
                    <a:pt x="0" y="0"/>
                  </a:moveTo>
                  <a:lnTo>
                    <a:pt x="3451708" y="0"/>
                  </a:lnTo>
                  <a:lnTo>
                    <a:pt x="3451708" y="3451708"/>
                  </a:lnTo>
                  <a:lnTo>
                    <a:pt x="0" y="3451708"/>
                  </a:lnTo>
                  <a:lnTo>
                    <a:pt x="0" y="0"/>
                  </a:lnTo>
                  <a:close/>
                </a:path>
              </a:pathLst>
            </a:custGeom>
            <a:blipFill rotWithShape="1">
              <a:blip r:embed="rId4">
                <a:alphaModFix/>
              </a:blip>
              <a:stretch>
                <a:fillRect/>
              </a:stretch>
            </a:blipFill>
            <a:ln>
              <a:noFill/>
            </a:ln>
          </p:spPr>
          <p:txBody>
            <a:bodyPr/>
            <a:lstStyle/>
            <a:p>
              <a:endParaRPr lang="en-DK"/>
            </a:p>
          </p:txBody>
        </p:sp>
        <p:sp>
          <p:nvSpPr>
            <p:cNvPr id="192" name="Google Shape;192;p5"/>
            <p:cNvSpPr/>
            <p:nvPr/>
          </p:nvSpPr>
          <p:spPr>
            <a:xfrm>
              <a:off x="260312" y="260312"/>
              <a:ext cx="2931083" cy="2931083"/>
            </a:xfrm>
            <a:custGeom>
              <a:avLst/>
              <a:gdLst/>
              <a:ahLst/>
              <a:cxnLst/>
              <a:rect l="l" t="t" r="r" b="b"/>
              <a:pathLst>
                <a:path w="2931083" h="2931083" extrusionOk="0">
                  <a:moveTo>
                    <a:pt x="0" y="0"/>
                  </a:moveTo>
                  <a:lnTo>
                    <a:pt x="2931083" y="0"/>
                  </a:lnTo>
                  <a:lnTo>
                    <a:pt x="2931083" y="2931083"/>
                  </a:lnTo>
                  <a:lnTo>
                    <a:pt x="0" y="2931083"/>
                  </a:lnTo>
                  <a:lnTo>
                    <a:pt x="0" y="0"/>
                  </a:lnTo>
                  <a:close/>
                </a:path>
              </a:pathLst>
            </a:custGeom>
            <a:blipFill rotWithShape="1">
              <a:blip r:embed="rId5">
                <a:alphaModFix/>
              </a:blip>
              <a:stretch>
                <a:fillRect/>
              </a:stretch>
            </a:blipFill>
            <a:ln>
              <a:noFill/>
            </a:ln>
          </p:spPr>
          <p:txBody>
            <a:bodyPr/>
            <a:lstStyle/>
            <a:p>
              <a:endParaRPr lang="en-DK"/>
            </a:p>
          </p:txBody>
        </p:sp>
        <p:sp>
          <p:nvSpPr>
            <p:cNvPr id="193" name="Google Shape;193;p5"/>
            <p:cNvSpPr/>
            <p:nvPr/>
          </p:nvSpPr>
          <p:spPr>
            <a:xfrm>
              <a:off x="412291" y="412291"/>
              <a:ext cx="2627126" cy="2627126"/>
            </a:xfrm>
            <a:custGeom>
              <a:avLst/>
              <a:gdLst/>
              <a:ahLst/>
              <a:cxnLst/>
              <a:rect l="l" t="t" r="r" b="b"/>
              <a:pathLst>
                <a:path w="2627126" h="2627126" extrusionOk="0">
                  <a:moveTo>
                    <a:pt x="0" y="0"/>
                  </a:moveTo>
                  <a:lnTo>
                    <a:pt x="2627126" y="0"/>
                  </a:lnTo>
                  <a:lnTo>
                    <a:pt x="2627126" y="2627126"/>
                  </a:lnTo>
                  <a:lnTo>
                    <a:pt x="0" y="2627126"/>
                  </a:lnTo>
                  <a:lnTo>
                    <a:pt x="0" y="0"/>
                  </a:lnTo>
                  <a:close/>
                </a:path>
              </a:pathLst>
            </a:custGeom>
            <a:blipFill rotWithShape="1">
              <a:blip r:embed="rId6">
                <a:alphaModFix/>
              </a:blip>
              <a:stretch>
                <a:fillRect/>
              </a:stretch>
            </a:blipFill>
            <a:ln>
              <a:noFill/>
            </a:ln>
          </p:spPr>
          <p:txBody>
            <a:bodyPr/>
            <a:lstStyle/>
            <a:p>
              <a:endParaRPr lang="en-DK"/>
            </a:p>
          </p:txBody>
        </p:sp>
        <p:sp>
          <p:nvSpPr>
            <p:cNvPr id="194" name="Google Shape;194;p5"/>
            <p:cNvSpPr/>
            <p:nvPr/>
          </p:nvSpPr>
          <p:spPr>
            <a:xfrm>
              <a:off x="609683" y="674945"/>
              <a:ext cx="2232343" cy="2232343"/>
            </a:xfrm>
            <a:custGeom>
              <a:avLst/>
              <a:gdLst/>
              <a:ahLst/>
              <a:cxnLst/>
              <a:rect l="l" t="t" r="r" b="b"/>
              <a:pathLst>
                <a:path w="2232343" h="2232343" extrusionOk="0">
                  <a:moveTo>
                    <a:pt x="0" y="0"/>
                  </a:moveTo>
                  <a:lnTo>
                    <a:pt x="2232342" y="0"/>
                  </a:lnTo>
                  <a:lnTo>
                    <a:pt x="2232342" y="2232342"/>
                  </a:lnTo>
                  <a:lnTo>
                    <a:pt x="0" y="2232342"/>
                  </a:lnTo>
                  <a:lnTo>
                    <a:pt x="0" y="0"/>
                  </a:lnTo>
                  <a:close/>
                </a:path>
              </a:pathLst>
            </a:custGeom>
            <a:blipFill rotWithShape="1">
              <a:blip r:embed="rId9">
                <a:alphaModFix/>
              </a:blip>
              <a:stretch>
                <a:fillRect/>
              </a:stretch>
            </a:blipFill>
            <a:ln>
              <a:noFill/>
            </a:ln>
          </p:spPr>
          <p:txBody>
            <a:bodyPr/>
            <a:lstStyle/>
            <a:p>
              <a:endParaRPr lang="en-DK"/>
            </a:p>
          </p:txBody>
        </p:sp>
      </p:grpSp>
      <p:sp>
        <p:nvSpPr>
          <p:cNvPr id="195" name="Google Shape;195;p5"/>
          <p:cNvSpPr txBox="1"/>
          <p:nvPr/>
        </p:nvSpPr>
        <p:spPr>
          <a:xfrm>
            <a:off x="4590449" y="795636"/>
            <a:ext cx="8670922" cy="964126"/>
          </a:xfrm>
          <a:prstGeom prst="rect">
            <a:avLst/>
          </a:prstGeom>
          <a:noFill/>
          <a:ln>
            <a:noFill/>
          </a:ln>
        </p:spPr>
        <p:txBody>
          <a:bodyPr spcFirstLastPara="1" wrap="square" lIns="0" tIns="0" rIns="0" bIns="0" anchor="t" anchorCtr="0">
            <a:spAutoFit/>
          </a:bodyPr>
          <a:lstStyle/>
          <a:p>
            <a:pPr marL="0" marR="0" lvl="0" indent="0" algn="ctr" rtl="0">
              <a:lnSpc>
                <a:spcPct val="112993"/>
              </a:lnSpc>
              <a:spcBef>
                <a:spcPts val="0"/>
              </a:spcBef>
              <a:spcAft>
                <a:spcPts val="0"/>
              </a:spcAft>
              <a:buNone/>
            </a:pPr>
            <a:r>
              <a:rPr lang="en-US" sz="6326" b="1" i="0" u="none" strike="noStrike" cap="none">
                <a:solidFill>
                  <a:srgbClr val="000000"/>
                </a:solidFill>
                <a:latin typeface="Poppins"/>
                <a:ea typeface="Poppins"/>
                <a:cs typeface="Poppins"/>
                <a:sym typeface="Poppins"/>
              </a:rPr>
              <a:t>Lektion 1</a:t>
            </a:r>
            <a:endParaRPr/>
          </a:p>
        </p:txBody>
      </p:sp>
      <p:sp>
        <p:nvSpPr>
          <p:cNvPr id="196" name="Google Shape;196;p5"/>
          <p:cNvSpPr/>
          <p:nvPr/>
        </p:nvSpPr>
        <p:spPr>
          <a:xfrm>
            <a:off x="2376694" y="369069"/>
            <a:ext cx="2774170" cy="1664502"/>
          </a:xfrm>
          <a:custGeom>
            <a:avLst/>
            <a:gdLst/>
            <a:ahLst/>
            <a:cxnLst/>
            <a:rect l="l" t="t" r="r" b="b"/>
            <a:pathLst>
              <a:path w="2774170" h="1664502" extrusionOk="0">
                <a:moveTo>
                  <a:pt x="0" y="0"/>
                </a:moveTo>
                <a:lnTo>
                  <a:pt x="2774170" y="0"/>
                </a:lnTo>
                <a:lnTo>
                  <a:pt x="2774170" y="1664501"/>
                </a:lnTo>
                <a:lnTo>
                  <a:pt x="0" y="1664501"/>
                </a:lnTo>
                <a:lnTo>
                  <a:pt x="0" y="0"/>
                </a:lnTo>
                <a:close/>
              </a:path>
            </a:pathLst>
          </a:custGeom>
          <a:blipFill rotWithShape="1">
            <a:blip r:embed="rId10">
              <a:alphaModFix/>
            </a:blip>
            <a:stretch>
              <a:fillRect/>
            </a:stretch>
          </a:blipFill>
          <a:ln>
            <a:noFill/>
          </a:ln>
        </p:spPr>
        <p:txBody>
          <a:bodyPr/>
          <a:lstStyle/>
          <a:p>
            <a:endParaRPr lang="en-DK"/>
          </a:p>
        </p:txBody>
      </p:sp>
      <p:sp>
        <p:nvSpPr>
          <p:cNvPr id="197" name="Google Shape;197;p5"/>
          <p:cNvSpPr txBox="1"/>
          <p:nvPr/>
        </p:nvSpPr>
        <p:spPr>
          <a:xfrm>
            <a:off x="882032" y="5407454"/>
            <a:ext cx="3817718" cy="1599692"/>
          </a:xfrm>
          <a:prstGeom prst="rect">
            <a:avLst/>
          </a:prstGeom>
          <a:noFill/>
          <a:ln>
            <a:noFill/>
          </a:ln>
        </p:spPr>
        <p:txBody>
          <a:bodyPr spcFirstLastPara="1" wrap="square" lIns="0" tIns="0" rIns="0" bIns="0" anchor="t" anchorCtr="0">
            <a:spAutoFit/>
          </a:bodyPr>
          <a:lstStyle/>
          <a:p>
            <a:pPr marL="0" marR="0" lvl="0" indent="0" algn="ctr" rtl="0">
              <a:lnSpc>
                <a:spcPct val="146000"/>
              </a:lnSpc>
              <a:spcBef>
                <a:spcPts val="0"/>
              </a:spcBef>
              <a:spcAft>
                <a:spcPts val="0"/>
              </a:spcAft>
              <a:buNone/>
            </a:pPr>
            <a:r>
              <a:rPr lang="en-US" sz="2900" b="1" i="0" u="none" strike="noStrike" cap="none">
                <a:solidFill>
                  <a:srgbClr val="002C47"/>
                </a:solidFill>
                <a:latin typeface="Poppins"/>
                <a:ea typeface="Poppins"/>
                <a:cs typeface="Poppins"/>
                <a:sym typeface="Poppins"/>
              </a:rPr>
              <a:t>Definition af fællesskab </a:t>
            </a:r>
            <a:endParaRPr/>
          </a:p>
          <a:p>
            <a:pPr marL="0" marR="0" lvl="0" indent="0" algn="ctr" rtl="0">
              <a:lnSpc>
                <a:spcPct val="146000"/>
              </a:lnSpc>
              <a:spcBef>
                <a:spcPts val="0"/>
              </a:spcBef>
              <a:spcAft>
                <a:spcPts val="0"/>
              </a:spcAft>
              <a:buNone/>
            </a:pPr>
            <a:r>
              <a:rPr lang="en-US" sz="2900" b="1" i="0" u="none" strike="noStrike" cap="none">
                <a:solidFill>
                  <a:srgbClr val="002C47"/>
                </a:solidFill>
                <a:latin typeface="Poppins"/>
                <a:ea typeface="Poppins"/>
                <a:cs typeface="Poppins"/>
                <a:sym typeface="Poppins"/>
              </a:rPr>
              <a:t>Velbefindende</a:t>
            </a:r>
            <a:endParaRPr/>
          </a:p>
        </p:txBody>
      </p:sp>
      <p:sp>
        <p:nvSpPr>
          <p:cNvPr id="198" name="Google Shape;198;p5"/>
          <p:cNvSpPr txBox="1"/>
          <p:nvPr/>
        </p:nvSpPr>
        <p:spPr>
          <a:xfrm>
            <a:off x="13574082" y="5397929"/>
            <a:ext cx="3831886" cy="2169668"/>
          </a:xfrm>
          <a:prstGeom prst="rect">
            <a:avLst/>
          </a:prstGeom>
          <a:noFill/>
          <a:ln>
            <a:noFill/>
          </a:ln>
        </p:spPr>
        <p:txBody>
          <a:bodyPr spcFirstLastPara="1" wrap="square" lIns="0" tIns="0" rIns="0" bIns="0" anchor="t" anchorCtr="0">
            <a:spAutoFit/>
          </a:bodyPr>
          <a:lstStyle/>
          <a:p>
            <a:pPr marL="0" marR="0" lvl="0" indent="0" algn="ctr" rtl="0">
              <a:lnSpc>
                <a:spcPct val="149000"/>
              </a:lnSpc>
              <a:spcBef>
                <a:spcPts val="0"/>
              </a:spcBef>
              <a:spcAft>
                <a:spcPts val="0"/>
              </a:spcAft>
              <a:buNone/>
            </a:pPr>
            <a:r>
              <a:rPr lang="en-US" sz="2900" b="1" i="0" u="none" strike="noStrike" cap="none">
                <a:solidFill>
                  <a:srgbClr val="002C47"/>
                </a:solidFill>
                <a:latin typeface="Poppins"/>
                <a:ea typeface="Poppins"/>
                <a:cs typeface="Poppins"/>
                <a:sym typeface="Poppins"/>
              </a:rPr>
              <a:t>Casestudie af fællesskab </a:t>
            </a:r>
            <a:endParaRPr/>
          </a:p>
          <a:p>
            <a:pPr marL="0" marR="0" lvl="0" indent="0" algn="ctr" rtl="0">
              <a:lnSpc>
                <a:spcPct val="149000"/>
              </a:lnSpc>
              <a:spcBef>
                <a:spcPts val="0"/>
              </a:spcBef>
              <a:spcAft>
                <a:spcPts val="0"/>
              </a:spcAft>
              <a:buNone/>
            </a:pPr>
            <a:r>
              <a:rPr lang="en-US" sz="2900" b="1" i="0" u="none" strike="noStrike" cap="none">
                <a:solidFill>
                  <a:srgbClr val="002C47"/>
                </a:solidFill>
                <a:latin typeface="Poppins"/>
                <a:ea typeface="Poppins"/>
                <a:cs typeface="Poppins"/>
                <a:sym typeface="Poppins"/>
              </a:rPr>
              <a:t>Velbefindende</a:t>
            </a:r>
            <a:endParaRPr/>
          </a:p>
          <a:p>
            <a:pPr marL="0" marR="0" lvl="0" indent="0" algn="ctr" rtl="0">
              <a:lnSpc>
                <a:spcPct val="149000"/>
              </a:lnSpc>
              <a:spcBef>
                <a:spcPts val="0"/>
              </a:spcBef>
              <a:spcAft>
                <a:spcPts val="0"/>
              </a:spcAft>
              <a:buNone/>
            </a:pPr>
            <a:endParaRPr sz="2900" b="1" i="0" u="none" strike="noStrike" cap="none">
              <a:solidFill>
                <a:srgbClr val="002C47"/>
              </a:solidFill>
              <a:latin typeface="Poppins"/>
              <a:ea typeface="Poppins"/>
              <a:cs typeface="Poppins"/>
              <a:sym typeface="Poppi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8FDE7"/>
        </a:solidFill>
        <a:effectLst/>
      </p:bgPr>
    </p:bg>
    <p:spTree>
      <p:nvGrpSpPr>
        <p:cNvPr id="1" name="Shape 202"/>
        <p:cNvGrpSpPr/>
        <p:nvPr/>
      </p:nvGrpSpPr>
      <p:grpSpPr>
        <a:xfrm>
          <a:off x="0" y="0"/>
          <a:ext cx="0" cy="0"/>
          <a:chOff x="0" y="0"/>
          <a:chExt cx="0" cy="0"/>
        </a:xfrm>
      </p:grpSpPr>
      <p:sp>
        <p:nvSpPr>
          <p:cNvPr id="203" name="Google Shape;203;p6"/>
          <p:cNvSpPr/>
          <p:nvPr/>
        </p:nvSpPr>
        <p:spPr>
          <a:xfrm rot="4721273" flipH="1">
            <a:off x="-5270543" y="2817811"/>
            <a:ext cx="14314219" cy="4992084"/>
          </a:xfrm>
          <a:custGeom>
            <a:avLst/>
            <a:gdLst/>
            <a:ahLst/>
            <a:cxnLst/>
            <a:rect l="l" t="t" r="r" b="b"/>
            <a:pathLst>
              <a:path w="14314219" h="4992084" extrusionOk="0">
                <a:moveTo>
                  <a:pt x="0" y="4992084"/>
                </a:moveTo>
                <a:lnTo>
                  <a:pt x="14314219" y="4992084"/>
                </a:lnTo>
                <a:lnTo>
                  <a:pt x="14314219" y="0"/>
                </a:lnTo>
                <a:lnTo>
                  <a:pt x="0" y="0"/>
                </a:lnTo>
                <a:lnTo>
                  <a:pt x="0" y="4992084"/>
                </a:lnTo>
                <a:close/>
              </a:path>
            </a:pathLst>
          </a:custGeom>
          <a:blipFill rotWithShape="1">
            <a:blip r:embed="rId3">
              <a:alphaModFix/>
            </a:blip>
            <a:stretch>
              <a:fillRect/>
            </a:stretch>
          </a:blipFill>
          <a:ln>
            <a:noFill/>
          </a:ln>
        </p:spPr>
        <p:txBody>
          <a:bodyPr/>
          <a:lstStyle/>
          <a:p>
            <a:endParaRPr lang="en-DK"/>
          </a:p>
        </p:txBody>
      </p:sp>
      <p:grpSp>
        <p:nvGrpSpPr>
          <p:cNvPr id="204" name="Google Shape;204;p6"/>
          <p:cNvGrpSpPr/>
          <p:nvPr/>
        </p:nvGrpSpPr>
        <p:grpSpPr>
          <a:xfrm>
            <a:off x="1028700" y="959559"/>
            <a:ext cx="857867" cy="857867"/>
            <a:chOff x="0" y="0"/>
            <a:chExt cx="812800" cy="812800"/>
          </a:xfrm>
        </p:grpSpPr>
        <p:sp>
          <p:nvSpPr>
            <p:cNvPr id="205" name="Google Shape;205;p6"/>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6"/>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07" name="Google Shape;207;p6"/>
          <p:cNvGrpSpPr/>
          <p:nvPr/>
        </p:nvGrpSpPr>
        <p:grpSpPr>
          <a:xfrm>
            <a:off x="1680787" y="2239259"/>
            <a:ext cx="604566" cy="604566"/>
            <a:chOff x="0" y="0"/>
            <a:chExt cx="812800" cy="812800"/>
          </a:xfrm>
        </p:grpSpPr>
        <p:sp>
          <p:nvSpPr>
            <p:cNvPr id="208" name="Google Shape;208;p6"/>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6"/>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10" name="Google Shape;210;p6"/>
          <p:cNvGrpSpPr/>
          <p:nvPr/>
        </p:nvGrpSpPr>
        <p:grpSpPr>
          <a:xfrm>
            <a:off x="1084575" y="695076"/>
            <a:ext cx="637633" cy="637633"/>
            <a:chOff x="0" y="0"/>
            <a:chExt cx="812800" cy="812800"/>
          </a:xfrm>
        </p:grpSpPr>
        <p:sp>
          <p:nvSpPr>
            <p:cNvPr id="211" name="Google Shape;211;p6"/>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6"/>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13" name="Google Shape;213;p6"/>
          <p:cNvSpPr/>
          <p:nvPr/>
        </p:nvSpPr>
        <p:spPr>
          <a:xfrm rot="2903702">
            <a:off x="-6099048" y="6299337"/>
            <a:ext cx="10909314" cy="3709167"/>
          </a:xfrm>
          <a:custGeom>
            <a:avLst/>
            <a:gdLst/>
            <a:ahLst/>
            <a:cxnLst/>
            <a:rect l="l" t="t" r="r" b="b"/>
            <a:pathLst>
              <a:path w="10909314" h="3709167" extrusionOk="0">
                <a:moveTo>
                  <a:pt x="0" y="0"/>
                </a:moveTo>
                <a:lnTo>
                  <a:pt x="10909314" y="0"/>
                </a:lnTo>
                <a:lnTo>
                  <a:pt x="10909314" y="3709167"/>
                </a:lnTo>
                <a:lnTo>
                  <a:pt x="0" y="3709167"/>
                </a:lnTo>
                <a:lnTo>
                  <a:pt x="0" y="0"/>
                </a:lnTo>
                <a:close/>
              </a:path>
            </a:pathLst>
          </a:custGeom>
          <a:blipFill rotWithShape="1">
            <a:blip r:embed="rId4">
              <a:alphaModFix amt="77000"/>
            </a:blip>
            <a:stretch>
              <a:fillRect/>
            </a:stretch>
          </a:blipFill>
          <a:ln>
            <a:noFill/>
          </a:ln>
        </p:spPr>
        <p:txBody>
          <a:bodyPr/>
          <a:lstStyle/>
          <a:p>
            <a:endParaRPr lang="en-DK"/>
          </a:p>
        </p:txBody>
      </p:sp>
      <p:grpSp>
        <p:nvGrpSpPr>
          <p:cNvPr id="214" name="Google Shape;214;p6"/>
          <p:cNvGrpSpPr/>
          <p:nvPr/>
        </p:nvGrpSpPr>
        <p:grpSpPr>
          <a:xfrm>
            <a:off x="4364199" y="4200057"/>
            <a:ext cx="13419720" cy="2784307"/>
            <a:chOff x="0" y="0"/>
            <a:chExt cx="3534412" cy="733316"/>
          </a:xfrm>
        </p:grpSpPr>
        <p:sp>
          <p:nvSpPr>
            <p:cNvPr id="215" name="Google Shape;215;p6"/>
            <p:cNvSpPr/>
            <p:nvPr/>
          </p:nvSpPr>
          <p:spPr>
            <a:xfrm>
              <a:off x="0" y="0"/>
              <a:ext cx="3534412" cy="733316"/>
            </a:xfrm>
            <a:custGeom>
              <a:avLst/>
              <a:gdLst/>
              <a:ahLst/>
              <a:cxnLst/>
              <a:rect l="l" t="t" r="r" b="b"/>
              <a:pathLst>
                <a:path w="3534412" h="733316" extrusionOk="0">
                  <a:moveTo>
                    <a:pt x="29422" y="0"/>
                  </a:moveTo>
                  <a:lnTo>
                    <a:pt x="3504990" y="0"/>
                  </a:lnTo>
                  <a:cubicBezTo>
                    <a:pt x="3521239" y="0"/>
                    <a:pt x="3534412" y="13173"/>
                    <a:pt x="3534412" y="29422"/>
                  </a:cubicBezTo>
                  <a:lnTo>
                    <a:pt x="3534412" y="703893"/>
                  </a:lnTo>
                  <a:cubicBezTo>
                    <a:pt x="3534412" y="720143"/>
                    <a:pt x="3521239" y="733316"/>
                    <a:pt x="3504990" y="733316"/>
                  </a:cubicBezTo>
                  <a:lnTo>
                    <a:pt x="29422" y="733316"/>
                  </a:lnTo>
                  <a:cubicBezTo>
                    <a:pt x="21619" y="733316"/>
                    <a:pt x="14135" y="730216"/>
                    <a:pt x="8618" y="724698"/>
                  </a:cubicBezTo>
                  <a:cubicBezTo>
                    <a:pt x="3100" y="719180"/>
                    <a:pt x="0" y="711697"/>
                    <a:pt x="0" y="703893"/>
                  </a:cubicBezTo>
                  <a:lnTo>
                    <a:pt x="0" y="29422"/>
                  </a:lnTo>
                  <a:cubicBezTo>
                    <a:pt x="0" y="13173"/>
                    <a:pt x="13173" y="0"/>
                    <a:pt x="29422" y="0"/>
                  </a:cubicBezTo>
                  <a:close/>
                </a:path>
              </a:pathLst>
            </a:custGeom>
            <a:solidFill>
              <a:srgbClr val="F8E6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6"/>
            <p:cNvSpPr txBox="1"/>
            <p:nvPr/>
          </p:nvSpPr>
          <p:spPr>
            <a:xfrm>
              <a:off x="0" y="0"/>
              <a:ext cx="3534412" cy="733316"/>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17" name="Google Shape;217;p6"/>
          <p:cNvSpPr txBox="1"/>
          <p:nvPr/>
        </p:nvSpPr>
        <p:spPr>
          <a:xfrm>
            <a:off x="4700612" y="2824776"/>
            <a:ext cx="12747000" cy="6980400"/>
          </a:xfrm>
          <a:prstGeom prst="rect">
            <a:avLst/>
          </a:prstGeom>
          <a:noFill/>
          <a:ln>
            <a:noFill/>
          </a:ln>
        </p:spPr>
        <p:txBody>
          <a:bodyPr spcFirstLastPara="1" wrap="square" lIns="0" tIns="0" rIns="0" bIns="0" anchor="t" anchorCtr="0">
            <a:spAutoFit/>
          </a:bodyPr>
          <a:lstStyle/>
          <a:p>
            <a:pPr marL="0" marR="0" lvl="0" indent="0" algn="ctr" rtl="0">
              <a:lnSpc>
                <a:spcPct val="175023"/>
              </a:lnSpc>
              <a:spcBef>
                <a:spcPts val="0"/>
              </a:spcBef>
              <a:spcAft>
                <a:spcPts val="0"/>
              </a:spcAft>
              <a:buNone/>
            </a:pPr>
            <a:r>
              <a:rPr lang="en-US" sz="3199" b="1" i="0" u="none" strike="noStrike" cap="none">
                <a:solidFill>
                  <a:srgbClr val="002C47"/>
                </a:solidFill>
                <a:latin typeface="Poppins"/>
                <a:ea typeface="Poppins"/>
                <a:cs typeface="Poppins"/>
                <a:sym typeface="Poppins"/>
              </a:rPr>
              <a:t>DEFINITION AF SAMFUNDSVELFÆRD </a:t>
            </a:r>
            <a:endParaRPr sz="3199" b="1" i="0" u="none" strike="noStrike" cap="none">
              <a:solidFill>
                <a:srgbClr val="002C47"/>
              </a:solidFill>
              <a:latin typeface="Poppins"/>
              <a:ea typeface="Poppins"/>
              <a:cs typeface="Poppins"/>
              <a:sym typeface="Poppins"/>
            </a:endParaRPr>
          </a:p>
          <a:p>
            <a:pPr marL="0" marR="0" lvl="0" indent="0" algn="ctr" rtl="0">
              <a:lnSpc>
                <a:spcPct val="175023"/>
              </a:lnSpc>
              <a:spcBef>
                <a:spcPts val="0"/>
              </a:spcBef>
              <a:spcAft>
                <a:spcPts val="0"/>
              </a:spcAft>
              <a:buNone/>
            </a:pPr>
            <a:endParaRPr sz="3199" b="1">
              <a:solidFill>
                <a:srgbClr val="002C47"/>
              </a:solidFill>
              <a:latin typeface="Poppins"/>
              <a:ea typeface="Poppins"/>
              <a:cs typeface="Poppins"/>
              <a:sym typeface="Poppins"/>
            </a:endParaRPr>
          </a:p>
          <a:p>
            <a:pPr marL="0" marR="0" lvl="0" indent="0" algn="ctr" rtl="0">
              <a:lnSpc>
                <a:spcPct val="140014"/>
              </a:lnSpc>
              <a:spcBef>
                <a:spcPts val="0"/>
              </a:spcBef>
              <a:spcAft>
                <a:spcPts val="0"/>
              </a:spcAft>
              <a:buNone/>
            </a:pPr>
            <a:r>
              <a:rPr lang="en-US" sz="2799" b="0" i="0" u="none" strike="noStrike" cap="none">
                <a:solidFill>
                  <a:srgbClr val="002C47"/>
                </a:solidFill>
                <a:latin typeface="Poppins"/>
                <a:ea typeface="Poppins"/>
                <a:cs typeface="Poppins"/>
                <a:sym typeface="Poppins"/>
              </a:rPr>
              <a:t>"Trivsel i lokalsamfundet er den kombination af sociale, økonomiske, miljømæssige, kulturelle og politiske forhold, som enkeltpersoner og deres lokalsamfund har identificeret som afgørende for, at de kan trives og udnytte deres potentiale (Wiseman og Brasher, 2008: 358)." </a:t>
            </a:r>
            <a:endParaRPr sz="2799" b="0" i="0" u="none" strike="noStrike" cap="none">
              <a:solidFill>
                <a:srgbClr val="002C47"/>
              </a:solidFill>
              <a:latin typeface="Poppins"/>
              <a:ea typeface="Poppins"/>
              <a:cs typeface="Poppins"/>
              <a:sym typeface="Poppins"/>
            </a:endParaRPr>
          </a:p>
          <a:p>
            <a:pPr marL="0" marR="0" lvl="0" indent="0" algn="ctr" rtl="0">
              <a:lnSpc>
                <a:spcPct val="140014"/>
              </a:lnSpc>
              <a:spcBef>
                <a:spcPts val="0"/>
              </a:spcBef>
              <a:spcAft>
                <a:spcPts val="0"/>
              </a:spcAft>
              <a:buNone/>
            </a:pPr>
            <a:endParaRPr sz="2799" b="0" i="0" u="none" strike="noStrike" cap="none">
              <a:solidFill>
                <a:srgbClr val="002C47"/>
              </a:solidFill>
              <a:latin typeface="Poppins"/>
              <a:ea typeface="Poppins"/>
              <a:cs typeface="Poppins"/>
              <a:sym typeface="Poppins"/>
            </a:endParaRPr>
          </a:p>
          <a:p>
            <a:pPr marL="0" marR="0" lvl="0" indent="0" algn="ctr" rtl="0">
              <a:lnSpc>
                <a:spcPct val="140014"/>
              </a:lnSpc>
              <a:spcBef>
                <a:spcPts val="0"/>
              </a:spcBef>
              <a:spcAft>
                <a:spcPts val="0"/>
              </a:spcAft>
              <a:buNone/>
            </a:pPr>
            <a:r>
              <a:rPr lang="en-US" sz="2799" b="0" i="0" u="none" strike="noStrike" cap="none">
                <a:solidFill>
                  <a:srgbClr val="002C47"/>
                </a:solidFill>
                <a:latin typeface="Poppins"/>
                <a:ea typeface="Poppins"/>
                <a:cs typeface="Poppins"/>
                <a:sym typeface="Poppins"/>
              </a:rPr>
              <a:t>Trivsel i lokalsamfundet er et </a:t>
            </a:r>
            <a:r>
              <a:rPr lang="en-US" sz="2799" b="1" i="0" u="none" strike="noStrike" cap="none">
                <a:solidFill>
                  <a:srgbClr val="002C47"/>
                </a:solidFill>
                <a:latin typeface="Poppins"/>
                <a:ea typeface="Poppins"/>
                <a:cs typeface="Poppins"/>
                <a:sym typeface="Poppins"/>
              </a:rPr>
              <a:t>komplekst begreb</a:t>
            </a:r>
            <a:r>
              <a:rPr lang="en-US" sz="2799" b="0" i="0" u="none" strike="noStrike" cap="none">
                <a:solidFill>
                  <a:srgbClr val="002C47"/>
                </a:solidFill>
                <a:latin typeface="Poppins"/>
                <a:ea typeface="Poppins"/>
                <a:cs typeface="Poppins"/>
                <a:sym typeface="Poppins"/>
              </a:rPr>
              <a:t>, der fokuserer på de </a:t>
            </a:r>
            <a:r>
              <a:rPr lang="en-US" sz="2799" b="1" i="0" u="none" strike="noStrike" cap="none">
                <a:solidFill>
                  <a:srgbClr val="002C47"/>
                </a:solidFill>
                <a:latin typeface="Poppins"/>
                <a:ea typeface="Poppins"/>
                <a:cs typeface="Poppins"/>
                <a:sym typeface="Poppins"/>
              </a:rPr>
              <a:t>indbyrdes forbindelser </a:t>
            </a:r>
            <a:r>
              <a:rPr lang="en-US" sz="2799" b="0" i="0" u="none" strike="noStrike" cap="none">
                <a:solidFill>
                  <a:srgbClr val="002C47"/>
                </a:solidFill>
                <a:latin typeface="Poppins"/>
                <a:ea typeface="Poppins"/>
                <a:cs typeface="Poppins"/>
                <a:sym typeface="Poppins"/>
              </a:rPr>
              <a:t>og </a:t>
            </a:r>
            <a:r>
              <a:rPr lang="en-US" sz="2799" b="1" i="0" u="none" strike="noStrike" cap="none">
                <a:solidFill>
                  <a:srgbClr val="002C47"/>
                </a:solidFill>
                <a:latin typeface="Poppins"/>
                <a:ea typeface="Poppins"/>
                <a:cs typeface="Poppins"/>
                <a:sym typeface="Poppins"/>
              </a:rPr>
              <a:t>fælles oplevelser </a:t>
            </a:r>
            <a:r>
              <a:rPr lang="en-US" sz="2799" b="0" i="0" u="none" strike="noStrike" cap="none">
                <a:solidFill>
                  <a:srgbClr val="002C47"/>
                </a:solidFill>
                <a:latin typeface="Poppins"/>
                <a:ea typeface="Poppins"/>
                <a:cs typeface="Poppins"/>
                <a:sym typeface="Poppins"/>
              </a:rPr>
              <a:t>i et lokalsamfund og sikrer adgang til muligheder og ressourcer for en </a:t>
            </a:r>
            <a:r>
              <a:rPr lang="en-US" sz="2799" b="0" i="0" u="sng" strike="noStrike" cap="none">
                <a:solidFill>
                  <a:srgbClr val="002C47"/>
                </a:solidFill>
                <a:latin typeface="Poppins"/>
                <a:ea typeface="Poppins"/>
                <a:cs typeface="Poppins"/>
                <a:sym typeface="Poppins"/>
              </a:rPr>
              <a:t>høj livskvalitet</a:t>
            </a:r>
            <a:r>
              <a:rPr lang="en-US" sz="2799" b="0" i="0" u="none" strike="noStrike" cap="none">
                <a:solidFill>
                  <a:srgbClr val="002C47"/>
                </a:solidFill>
                <a:latin typeface="Poppins"/>
                <a:ea typeface="Poppins"/>
                <a:cs typeface="Poppins"/>
                <a:sym typeface="Poppins"/>
              </a:rPr>
              <a:t>.</a:t>
            </a:r>
            <a:endParaRPr/>
          </a:p>
          <a:p>
            <a:pPr marL="0" marR="0" lvl="0" indent="0" algn="ctr" rtl="0">
              <a:lnSpc>
                <a:spcPct val="140014"/>
              </a:lnSpc>
              <a:spcBef>
                <a:spcPts val="0"/>
              </a:spcBef>
              <a:spcAft>
                <a:spcPts val="0"/>
              </a:spcAft>
              <a:buNone/>
            </a:pPr>
            <a:endParaRPr sz="2799" b="0" i="0" u="none" strike="noStrike" cap="none">
              <a:solidFill>
                <a:srgbClr val="002C47"/>
              </a:solidFill>
              <a:latin typeface="Poppins"/>
              <a:ea typeface="Poppins"/>
              <a:cs typeface="Poppins"/>
              <a:sym typeface="Poppins"/>
            </a:endParaRPr>
          </a:p>
        </p:txBody>
      </p:sp>
      <p:sp>
        <p:nvSpPr>
          <p:cNvPr id="218" name="Google Shape;218;p6"/>
          <p:cNvSpPr txBox="1"/>
          <p:nvPr/>
        </p:nvSpPr>
        <p:spPr>
          <a:xfrm>
            <a:off x="10707297" y="410710"/>
            <a:ext cx="6756843" cy="747522"/>
          </a:xfrm>
          <a:prstGeom prst="rect">
            <a:avLst/>
          </a:prstGeom>
          <a:noFill/>
          <a:ln>
            <a:noFill/>
          </a:ln>
        </p:spPr>
        <p:txBody>
          <a:bodyPr spcFirstLastPara="1" wrap="square" lIns="0" tIns="0" rIns="0" bIns="0" anchor="t" anchorCtr="0">
            <a:spAutoFit/>
          </a:bodyPr>
          <a:lstStyle/>
          <a:p>
            <a:pPr marL="0" marR="0" lvl="0" indent="0" algn="r" rtl="0">
              <a:lnSpc>
                <a:spcPct val="113002"/>
              </a:lnSpc>
              <a:spcBef>
                <a:spcPts val="0"/>
              </a:spcBef>
              <a:spcAft>
                <a:spcPts val="0"/>
              </a:spcAft>
              <a:buNone/>
            </a:pPr>
            <a:r>
              <a:rPr lang="en-US" sz="4799" b="1" i="0" u="none" strike="noStrike" cap="none">
                <a:solidFill>
                  <a:srgbClr val="002C47"/>
                </a:solidFill>
                <a:latin typeface="Poppins"/>
                <a:ea typeface="Poppins"/>
                <a:cs typeface="Poppins"/>
                <a:sym typeface="Poppins"/>
              </a:rPr>
              <a:t>LEKTION 1</a:t>
            </a:r>
            <a:endParaRPr/>
          </a:p>
        </p:txBody>
      </p:sp>
      <p:sp>
        <p:nvSpPr>
          <p:cNvPr id="219" name="Google Shape;219;p6"/>
          <p:cNvSpPr txBox="1"/>
          <p:nvPr/>
        </p:nvSpPr>
        <p:spPr>
          <a:xfrm>
            <a:off x="6544564" y="1191017"/>
            <a:ext cx="10919577" cy="1433322"/>
          </a:xfrm>
          <a:prstGeom prst="rect">
            <a:avLst/>
          </a:prstGeom>
          <a:noFill/>
          <a:ln>
            <a:noFill/>
          </a:ln>
        </p:spPr>
        <p:txBody>
          <a:bodyPr spcFirstLastPara="1" wrap="square" lIns="0" tIns="0" rIns="0" bIns="0" anchor="t" anchorCtr="0">
            <a:spAutoFit/>
          </a:bodyPr>
          <a:lstStyle/>
          <a:p>
            <a:pPr marL="0" marR="0" lvl="0" indent="0" algn="r" rtl="0">
              <a:lnSpc>
                <a:spcPct val="113002"/>
              </a:lnSpc>
              <a:spcBef>
                <a:spcPts val="0"/>
              </a:spcBef>
              <a:spcAft>
                <a:spcPts val="0"/>
              </a:spcAft>
              <a:buNone/>
            </a:pPr>
            <a:r>
              <a:rPr lang="en-US" sz="4799" b="1" i="0" u="none" strike="noStrike" cap="none">
                <a:solidFill>
                  <a:srgbClr val="002C47"/>
                </a:solidFill>
                <a:latin typeface="Poppins"/>
                <a:ea typeface="Poppins"/>
                <a:cs typeface="Poppins"/>
                <a:sym typeface="Poppins"/>
              </a:rPr>
              <a:t>Introduktion til samfundsvelfærd</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8FDE7"/>
        </a:solidFill>
        <a:effectLst/>
      </p:bgPr>
    </p:bg>
    <p:spTree>
      <p:nvGrpSpPr>
        <p:cNvPr id="1" name="Shape 223"/>
        <p:cNvGrpSpPr/>
        <p:nvPr/>
      </p:nvGrpSpPr>
      <p:grpSpPr>
        <a:xfrm>
          <a:off x="0" y="0"/>
          <a:ext cx="0" cy="0"/>
          <a:chOff x="0" y="0"/>
          <a:chExt cx="0" cy="0"/>
        </a:xfrm>
      </p:grpSpPr>
      <p:sp>
        <p:nvSpPr>
          <p:cNvPr id="224" name="Google Shape;224;p7"/>
          <p:cNvSpPr/>
          <p:nvPr/>
        </p:nvSpPr>
        <p:spPr>
          <a:xfrm rot="-8617778" flipH="1">
            <a:off x="10936001" y="347783"/>
            <a:ext cx="14314219" cy="4992084"/>
          </a:xfrm>
          <a:custGeom>
            <a:avLst/>
            <a:gdLst/>
            <a:ahLst/>
            <a:cxnLst/>
            <a:rect l="l" t="t" r="r" b="b"/>
            <a:pathLst>
              <a:path w="14314219" h="4992084" extrusionOk="0">
                <a:moveTo>
                  <a:pt x="0" y="4992084"/>
                </a:moveTo>
                <a:lnTo>
                  <a:pt x="14314220" y="4992084"/>
                </a:lnTo>
                <a:lnTo>
                  <a:pt x="14314220" y="0"/>
                </a:lnTo>
                <a:lnTo>
                  <a:pt x="0" y="0"/>
                </a:lnTo>
                <a:lnTo>
                  <a:pt x="0" y="4992084"/>
                </a:lnTo>
                <a:close/>
              </a:path>
            </a:pathLst>
          </a:custGeom>
          <a:blipFill rotWithShape="1">
            <a:blip r:embed="rId3">
              <a:alphaModFix/>
            </a:blip>
            <a:stretch>
              <a:fillRect/>
            </a:stretch>
          </a:blipFill>
          <a:ln>
            <a:noFill/>
          </a:ln>
        </p:spPr>
        <p:txBody>
          <a:bodyPr/>
          <a:lstStyle/>
          <a:p>
            <a:endParaRPr lang="en-DK"/>
          </a:p>
        </p:txBody>
      </p:sp>
      <p:grpSp>
        <p:nvGrpSpPr>
          <p:cNvPr id="225" name="Google Shape;225;p7"/>
          <p:cNvGrpSpPr/>
          <p:nvPr/>
        </p:nvGrpSpPr>
        <p:grpSpPr>
          <a:xfrm>
            <a:off x="400374" y="513904"/>
            <a:ext cx="857867" cy="857867"/>
            <a:chOff x="0" y="0"/>
            <a:chExt cx="812800" cy="812800"/>
          </a:xfrm>
        </p:grpSpPr>
        <p:sp>
          <p:nvSpPr>
            <p:cNvPr id="226" name="Google Shape;226;p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7"/>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28" name="Google Shape;228;p7"/>
          <p:cNvGrpSpPr/>
          <p:nvPr/>
        </p:nvGrpSpPr>
        <p:grpSpPr>
          <a:xfrm>
            <a:off x="1052460" y="1793604"/>
            <a:ext cx="604566" cy="604566"/>
            <a:chOff x="0" y="0"/>
            <a:chExt cx="812800" cy="812800"/>
          </a:xfrm>
        </p:grpSpPr>
        <p:sp>
          <p:nvSpPr>
            <p:cNvPr id="229" name="Google Shape;229;p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7"/>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31" name="Google Shape;231;p7"/>
          <p:cNvGrpSpPr/>
          <p:nvPr/>
        </p:nvGrpSpPr>
        <p:grpSpPr>
          <a:xfrm>
            <a:off x="456249" y="249421"/>
            <a:ext cx="637633" cy="637633"/>
            <a:chOff x="0" y="0"/>
            <a:chExt cx="812800" cy="812800"/>
          </a:xfrm>
        </p:grpSpPr>
        <p:sp>
          <p:nvSpPr>
            <p:cNvPr id="232" name="Google Shape;232;p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7"/>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34" name="Google Shape;234;p7"/>
          <p:cNvSpPr/>
          <p:nvPr/>
        </p:nvSpPr>
        <p:spPr>
          <a:xfrm rot="2903702">
            <a:off x="-6099048" y="6299337"/>
            <a:ext cx="10909314" cy="3709167"/>
          </a:xfrm>
          <a:custGeom>
            <a:avLst/>
            <a:gdLst/>
            <a:ahLst/>
            <a:cxnLst/>
            <a:rect l="l" t="t" r="r" b="b"/>
            <a:pathLst>
              <a:path w="10909314" h="3709167" extrusionOk="0">
                <a:moveTo>
                  <a:pt x="0" y="0"/>
                </a:moveTo>
                <a:lnTo>
                  <a:pt x="10909314" y="0"/>
                </a:lnTo>
                <a:lnTo>
                  <a:pt x="10909314" y="3709167"/>
                </a:lnTo>
                <a:lnTo>
                  <a:pt x="0" y="3709167"/>
                </a:lnTo>
                <a:lnTo>
                  <a:pt x="0" y="0"/>
                </a:lnTo>
                <a:close/>
              </a:path>
            </a:pathLst>
          </a:custGeom>
          <a:blipFill rotWithShape="1">
            <a:blip r:embed="rId4">
              <a:alphaModFix amt="77000"/>
            </a:blip>
            <a:stretch>
              <a:fillRect/>
            </a:stretch>
          </a:blipFill>
          <a:ln>
            <a:noFill/>
          </a:ln>
        </p:spPr>
        <p:txBody>
          <a:bodyPr/>
          <a:lstStyle/>
          <a:p>
            <a:endParaRPr lang="en-DK"/>
          </a:p>
        </p:txBody>
      </p:sp>
      <p:grpSp>
        <p:nvGrpSpPr>
          <p:cNvPr id="235" name="Google Shape;235;p7"/>
          <p:cNvGrpSpPr/>
          <p:nvPr/>
        </p:nvGrpSpPr>
        <p:grpSpPr>
          <a:xfrm>
            <a:off x="1621403" y="4981599"/>
            <a:ext cx="15045193" cy="4420539"/>
            <a:chOff x="0" y="0"/>
            <a:chExt cx="3962520" cy="1164257"/>
          </a:xfrm>
        </p:grpSpPr>
        <p:sp>
          <p:nvSpPr>
            <p:cNvPr id="236" name="Google Shape;236;p7"/>
            <p:cNvSpPr/>
            <p:nvPr/>
          </p:nvSpPr>
          <p:spPr>
            <a:xfrm>
              <a:off x="0" y="0"/>
              <a:ext cx="3962520" cy="1164257"/>
            </a:xfrm>
            <a:custGeom>
              <a:avLst/>
              <a:gdLst/>
              <a:ahLst/>
              <a:cxnLst/>
              <a:rect l="l" t="t" r="r" b="b"/>
              <a:pathLst>
                <a:path w="3962520" h="1164257" extrusionOk="0">
                  <a:moveTo>
                    <a:pt x="26243" y="0"/>
                  </a:moveTo>
                  <a:lnTo>
                    <a:pt x="3936277" y="0"/>
                  </a:lnTo>
                  <a:cubicBezTo>
                    <a:pt x="3943237" y="0"/>
                    <a:pt x="3949912" y="2765"/>
                    <a:pt x="3954834" y="7687"/>
                  </a:cubicBezTo>
                  <a:cubicBezTo>
                    <a:pt x="3959755" y="12608"/>
                    <a:pt x="3962520" y="19283"/>
                    <a:pt x="3962520" y="26243"/>
                  </a:cubicBezTo>
                  <a:lnTo>
                    <a:pt x="3962520" y="1138014"/>
                  </a:lnTo>
                  <a:cubicBezTo>
                    <a:pt x="3962520" y="1144974"/>
                    <a:pt x="3959755" y="1151649"/>
                    <a:pt x="3954834" y="1156571"/>
                  </a:cubicBezTo>
                  <a:cubicBezTo>
                    <a:pt x="3949912" y="1161492"/>
                    <a:pt x="3943237" y="1164257"/>
                    <a:pt x="3936277" y="1164257"/>
                  </a:cubicBezTo>
                  <a:lnTo>
                    <a:pt x="26243" y="1164257"/>
                  </a:lnTo>
                  <a:cubicBezTo>
                    <a:pt x="19283" y="1164257"/>
                    <a:pt x="12608" y="1161492"/>
                    <a:pt x="7687" y="1156571"/>
                  </a:cubicBezTo>
                  <a:cubicBezTo>
                    <a:pt x="2765" y="1151649"/>
                    <a:pt x="0" y="1144974"/>
                    <a:pt x="0" y="1138014"/>
                  </a:cubicBezTo>
                  <a:lnTo>
                    <a:pt x="0" y="26243"/>
                  </a:lnTo>
                  <a:cubicBezTo>
                    <a:pt x="0" y="19283"/>
                    <a:pt x="2765" y="12608"/>
                    <a:pt x="7687" y="7687"/>
                  </a:cubicBezTo>
                  <a:cubicBezTo>
                    <a:pt x="12608" y="2765"/>
                    <a:pt x="19283" y="0"/>
                    <a:pt x="26243" y="0"/>
                  </a:cubicBezTo>
                  <a:close/>
                </a:path>
              </a:pathLst>
            </a:custGeom>
            <a:solidFill>
              <a:srgbClr val="000000">
                <a:alpha val="0"/>
              </a:srgbClr>
            </a:solidFill>
            <a:ln w="76200" cap="rnd" cmpd="sng">
              <a:solidFill>
                <a:srgbClr val="002C4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7"/>
            <p:cNvSpPr txBox="1"/>
            <p:nvPr/>
          </p:nvSpPr>
          <p:spPr>
            <a:xfrm>
              <a:off x="0" y="0"/>
              <a:ext cx="3962520" cy="1164257"/>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38" name="Google Shape;238;p7"/>
          <p:cNvSpPr txBox="1"/>
          <p:nvPr/>
        </p:nvSpPr>
        <p:spPr>
          <a:xfrm>
            <a:off x="2176466" y="1100904"/>
            <a:ext cx="6756843" cy="747522"/>
          </a:xfrm>
          <a:prstGeom prst="rect">
            <a:avLst/>
          </a:prstGeom>
          <a:noFill/>
          <a:ln>
            <a:noFill/>
          </a:ln>
        </p:spPr>
        <p:txBody>
          <a:bodyPr spcFirstLastPara="1" wrap="square" lIns="0" tIns="0" rIns="0" bIns="0" anchor="t" anchorCtr="0">
            <a:spAutoFit/>
          </a:bodyPr>
          <a:lstStyle/>
          <a:p>
            <a:pPr marL="0" marR="0" lvl="0" indent="0" algn="just" rtl="0">
              <a:lnSpc>
                <a:spcPct val="113002"/>
              </a:lnSpc>
              <a:spcBef>
                <a:spcPts val="0"/>
              </a:spcBef>
              <a:spcAft>
                <a:spcPts val="0"/>
              </a:spcAft>
              <a:buNone/>
            </a:pPr>
            <a:r>
              <a:rPr lang="en-US" sz="4799" b="1" i="0" u="none" strike="noStrike" cap="none">
                <a:solidFill>
                  <a:srgbClr val="002C47"/>
                </a:solidFill>
                <a:latin typeface="Poppins"/>
                <a:ea typeface="Poppins"/>
                <a:cs typeface="Poppins"/>
                <a:sym typeface="Poppins"/>
              </a:rPr>
              <a:t>LEKTION 1</a:t>
            </a:r>
            <a:endParaRPr/>
          </a:p>
        </p:txBody>
      </p:sp>
      <p:sp>
        <p:nvSpPr>
          <p:cNvPr id="239" name="Google Shape;239;p7"/>
          <p:cNvSpPr txBox="1"/>
          <p:nvPr/>
        </p:nvSpPr>
        <p:spPr>
          <a:xfrm>
            <a:off x="2185991" y="2341019"/>
            <a:ext cx="11302444" cy="1850768"/>
          </a:xfrm>
          <a:prstGeom prst="rect">
            <a:avLst/>
          </a:prstGeom>
          <a:noFill/>
          <a:ln>
            <a:noFill/>
          </a:ln>
        </p:spPr>
        <p:txBody>
          <a:bodyPr spcFirstLastPara="1" wrap="square" lIns="0" tIns="0" rIns="0" bIns="0" anchor="t" anchorCtr="0">
            <a:spAutoFit/>
          </a:bodyPr>
          <a:lstStyle/>
          <a:p>
            <a:pPr marL="0" marR="0" lvl="0" indent="0" algn="just" rtl="0">
              <a:lnSpc>
                <a:spcPct val="130000"/>
              </a:lnSpc>
              <a:spcBef>
                <a:spcPts val="0"/>
              </a:spcBef>
              <a:spcAft>
                <a:spcPts val="0"/>
              </a:spcAft>
              <a:buNone/>
            </a:pPr>
            <a:r>
              <a:rPr lang="en-US" sz="2770" b="0" i="0" u="none" strike="noStrike" cap="none">
                <a:solidFill>
                  <a:srgbClr val="000000"/>
                </a:solidFill>
                <a:latin typeface="Poppins"/>
                <a:ea typeface="Poppins"/>
                <a:cs typeface="Poppins"/>
                <a:sym typeface="Poppins"/>
              </a:rPr>
              <a:t>Samfundets trivsel i SMV'er refererer til deres positive indvirkning på samfundet, herunder </a:t>
            </a:r>
            <a:r>
              <a:rPr lang="en-US" sz="2770" b="0" i="0" u="none" strike="noStrike" cap="none">
                <a:solidFill>
                  <a:srgbClr val="45B042"/>
                </a:solidFill>
                <a:latin typeface="Poppins"/>
                <a:ea typeface="Poppins"/>
                <a:cs typeface="Poppins"/>
                <a:sym typeface="Poppins"/>
              </a:rPr>
              <a:t>beskæftigelsesmuligheder, social sammenhængskraft, økonomisk stabilitet, kulturel bevarelse, miljømæssig bæredygtighed og generel sundhed </a:t>
            </a:r>
            <a:r>
              <a:rPr lang="en-US" sz="2770" b="0" i="0" u="none" strike="noStrike" cap="none">
                <a:solidFill>
                  <a:srgbClr val="000000"/>
                </a:solidFill>
                <a:latin typeface="Poppins"/>
                <a:ea typeface="Poppins"/>
                <a:cs typeface="Poppins"/>
                <a:sym typeface="Poppins"/>
              </a:rPr>
              <a:t>i</a:t>
            </a:r>
            <a:r>
              <a:rPr lang="en-US" sz="2770" b="0" i="0" u="none" strike="noStrike" cap="none">
                <a:solidFill>
                  <a:srgbClr val="45B042"/>
                </a:solidFill>
                <a:latin typeface="Poppins"/>
                <a:ea typeface="Poppins"/>
                <a:cs typeface="Poppins"/>
                <a:sym typeface="Poppins"/>
              </a:rPr>
              <a:t> samfundet.</a:t>
            </a:r>
            <a:endParaRPr/>
          </a:p>
        </p:txBody>
      </p:sp>
      <p:sp>
        <p:nvSpPr>
          <p:cNvPr id="240" name="Google Shape;240;p7"/>
          <p:cNvSpPr txBox="1"/>
          <p:nvPr/>
        </p:nvSpPr>
        <p:spPr>
          <a:xfrm>
            <a:off x="2598858" y="5292261"/>
            <a:ext cx="12668903" cy="514350"/>
          </a:xfrm>
          <a:prstGeom prst="rect">
            <a:avLst/>
          </a:prstGeom>
          <a:noFill/>
          <a:ln>
            <a:noFill/>
          </a:ln>
        </p:spPr>
        <p:txBody>
          <a:bodyPr spcFirstLastPara="1" wrap="square" lIns="0" tIns="0" rIns="0" bIns="0" anchor="t" anchorCtr="0">
            <a:spAutoFit/>
          </a:bodyPr>
          <a:lstStyle/>
          <a:p>
            <a:pPr marL="0" marR="0" lvl="0" indent="0" algn="just" rtl="0">
              <a:lnSpc>
                <a:spcPct val="130000"/>
              </a:lnSpc>
              <a:spcBef>
                <a:spcPts val="0"/>
              </a:spcBef>
              <a:spcAft>
                <a:spcPts val="0"/>
              </a:spcAft>
              <a:buNone/>
            </a:pPr>
            <a:r>
              <a:rPr lang="en-US" sz="3000" b="1" i="0" u="none" strike="noStrike" cap="none">
                <a:solidFill>
                  <a:srgbClr val="002C47"/>
                </a:solidFill>
                <a:latin typeface="Poppins"/>
                <a:ea typeface="Poppins"/>
                <a:cs typeface="Poppins"/>
                <a:sym typeface="Poppins"/>
              </a:rPr>
              <a:t>Trivsel i lokalsamfundet i små og mellemstore virksomheder (SMV'er) </a:t>
            </a:r>
            <a:endParaRPr/>
          </a:p>
        </p:txBody>
      </p:sp>
      <p:sp>
        <p:nvSpPr>
          <p:cNvPr id="241" name="Google Shape;241;p7"/>
          <p:cNvSpPr txBox="1"/>
          <p:nvPr/>
        </p:nvSpPr>
        <p:spPr>
          <a:xfrm>
            <a:off x="9144000" y="6323661"/>
            <a:ext cx="7011284" cy="2307968"/>
          </a:xfrm>
          <a:prstGeom prst="rect">
            <a:avLst/>
          </a:prstGeom>
          <a:noFill/>
          <a:ln>
            <a:noFill/>
          </a:ln>
        </p:spPr>
        <p:txBody>
          <a:bodyPr spcFirstLastPara="1" wrap="square" lIns="0" tIns="0" rIns="0" bIns="0" anchor="t" anchorCtr="0">
            <a:spAutoFit/>
          </a:bodyPr>
          <a:lstStyle/>
          <a:p>
            <a:pPr marL="598086" marR="0" lvl="1" indent="-299043" algn="just" rtl="0">
              <a:lnSpc>
                <a:spcPct val="130000"/>
              </a:lnSpc>
              <a:spcBef>
                <a:spcPts val="0"/>
              </a:spcBef>
              <a:spcAft>
                <a:spcPts val="0"/>
              </a:spcAft>
              <a:buClr>
                <a:srgbClr val="002C47"/>
              </a:buClr>
              <a:buSzPts val="2770"/>
              <a:buFont typeface="Arial"/>
              <a:buChar char="•"/>
            </a:pPr>
            <a:r>
              <a:rPr lang="en-US" sz="2770" b="0" i="0" u="none" strike="noStrike" cap="none">
                <a:solidFill>
                  <a:srgbClr val="002C47"/>
                </a:solidFill>
                <a:latin typeface="Poppins"/>
                <a:ea typeface="Poppins"/>
                <a:cs typeface="Poppins"/>
                <a:sym typeface="Poppins"/>
              </a:rPr>
              <a:t>Miljømæssig bæredygtighed</a:t>
            </a:r>
            <a:endParaRPr/>
          </a:p>
          <a:p>
            <a:pPr marL="598086" marR="0" lvl="1" indent="-299043" algn="just" rtl="0">
              <a:lnSpc>
                <a:spcPct val="130000"/>
              </a:lnSpc>
              <a:spcBef>
                <a:spcPts val="0"/>
              </a:spcBef>
              <a:spcAft>
                <a:spcPts val="0"/>
              </a:spcAft>
              <a:buClr>
                <a:srgbClr val="002C47"/>
              </a:buClr>
              <a:buSzPts val="2770"/>
              <a:buFont typeface="Arial"/>
              <a:buChar char="•"/>
            </a:pPr>
            <a:r>
              <a:rPr lang="en-US" sz="2770" b="0" i="0" u="none" strike="noStrike" cap="none">
                <a:solidFill>
                  <a:srgbClr val="002C47"/>
                </a:solidFill>
                <a:latin typeface="Poppins"/>
                <a:ea typeface="Poppins"/>
                <a:cs typeface="Poppins"/>
                <a:sym typeface="Poppins"/>
              </a:rPr>
              <a:t>Sundhed og velvære</a:t>
            </a:r>
            <a:endParaRPr/>
          </a:p>
          <a:p>
            <a:pPr marL="598086" marR="0" lvl="1" indent="-299043" algn="just" rtl="0">
              <a:lnSpc>
                <a:spcPct val="130000"/>
              </a:lnSpc>
              <a:spcBef>
                <a:spcPts val="0"/>
              </a:spcBef>
              <a:spcAft>
                <a:spcPts val="0"/>
              </a:spcAft>
              <a:buClr>
                <a:srgbClr val="002C47"/>
              </a:buClr>
              <a:buSzPts val="2770"/>
              <a:buFont typeface="Arial"/>
              <a:buChar char="•"/>
            </a:pPr>
            <a:r>
              <a:rPr lang="en-US" sz="2770" b="0" i="0" u="none" strike="noStrike" cap="none">
                <a:solidFill>
                  <a:srgbClr val="002C47"/>
                </a:solidFill>
                <a:latin typeface="Poppins"/>
                <a:ea typeface="Poppins"/>
                <a:cs typeface="Poppins"/>
                <a:sym typeface="Poppins"/>
              </a:rPr>
              <a:t>Innovation </a:t>
            </a:r>
            <a:endParaRPr/>
          </a:p>
          <a:p>
            <a:pPr marL="598086" marR="0" lvl="1" indent="-299043" algn="just" rtl="0">
              <a:lnSpc>
                <a:spcPct val="130000"/>
              </a:lnSpc>
              <a:spcBef>
                <a:spcPts val="0"/>
              </a:spcBef>
              <a:spcAft>
                <a:spcPts val="0"/>
              </a:spcAft>
              <a:buClr>
                <a:srgbClr val="002C47"/>
              </a:buClr>
              <a:buSzPts val="2770"/>
              <a:buFont typeface="Arial"/>
              <a:buChar char="•"/>
            </a:pPr>
            <a:r>
              <a:rPr lang="en-US" sz="2770" b="0" i="0" u="none" strike="noStrike" cap="none">
                <a:solidFill>
                  <a:srgbClr val="002C47"/>
                </a:solidFill>
                <a:latin typeface="Poppins"/>
                <a:ea typeface="Poppins"/>
                <a:cs typeface="Poppins"/>
                <a:sym typeface="Poppins"/>
              </a:rPr>
              <a:t>Virksomhedens sociale ansvar (CSR)</a:t>
            </a:r>
            <a:endParaRPr/>
          </a:p>
        </p:txBody>
      </p:sp>
      <p:sp>
        <p:nvSpPr>
          <p:cNvPr id="242" name="Google Shape;242;p7"/>
          <p:cNvSpPr txBox="1"/>
          <p:nvPr/>
        </p:nvSpPr>
        <p:spPr>
          <a:xfrm>
            <a:off x="2185991" y="6323661"/>
            <a:ext cx="6205465" cy="2307968"/>
          </a:xfrm>
          <a:prstGeom prst="rect">
            <a:avLst/>
          </a:prstGeom>
          <a:noFill/>
          <a:ln>
            <a:noFill/>
          </a:ln>
        </p:spPr>
        <p:txBody>
          <a:bodyPr spcFirstLastPara="1" wrap="square" lIns="0" tIns="0" rIns="0" bIns="0" anchor="t" anchorCtr="0">
            <a:spAutoFit/>
          </a:bodyPr>
          <a:lstStyle/>
          <a:p>
            <a:pPr marL="598086" marR="0" lvl="1" indent="-299043" algn="just" rtl="0">
              <a:lnSpc>
                <a:spcPct val="130000"/>
              </a:lnSpc>
              <a:spcBef>
                <a:spcPts val="0"/>
              </a:spcBef>
              <a:spcAft>
                <a:spcPts val="0"/>
              </a:spcAft>
              <a:buClr>
                <a:srgbClr val="002C47"/>
              </a:buClr>
              <a:buSzPts val="2770"/>
              <a:buFont typeface="Arial"/>
              <a:buChar char="•"/>
            </a:pPr>
            <a:r>
              <a:rPr lang="en-US" sz="2770" b="0" i="0" u="none" strike="noStrike" cap="none">
                <a:solidFill>
                  <a:srgbClr val="002C47"/>
                </a:solidFill>
                <a:latin typeface="Poppins"/>
                <a:ea typeface="Poppins"/>
                <a:cs typeface="Poppins"/>
                <a:sym typeface="Poppins"/>
              </a:rPr>
              <a:t>Jobskabelse</a:t>
            </a:r>
            <a:endParaRPr/>
          </a:p>
          <a:p>
            <a:pPr marL="598086" marR="0" lvl="1" indent="-299043" algn="just" rtl="0">
              <a:lnSpc>
                <a:spcPct val="130000"/>
              </a:lnSpc>
              <a:spcBef>
                <a:spcPts val="0"/>
              </a:spcBef>
              <a:spcAft>
                <a:spcPts val="0"/>
              </a:spcAft>
              <a:buClr>
                <a:srgbClr val="002C47"/>
              </a:buClr>
              <a:buSzPts val="2770"/>
              <a:buFont typeface="Arial"/>
              <a:buChar char="•"/>
            </a:pPr>
            <a:r>
              <a:rPr lang="en-US" sz="2770" b="0" i="0" u="none" strike="noStrike" cap="none">
                <a:solidFill>
                  <a:srgbClr val="002C47"/>
                </a:solidFill>
                <a:latin typeface="Poppins"/>
                <a:ea typeface="Poppins"/>
                <a:cs typeface="Poppins"/>
                <a:sym typeface="Poppins"/>
              </a:rPr>
              <a:t>Social sammenhængskraft</a:t>
            </a:r>
            <a:endParaRPr/>
          </a:p>
          <a:p>
            <a:pPr marL="598086" marR="0" lvl="1" indent="-299043" algn="just" rtl="0">
              <a:lnSpc>
                <a:spcPct val="130000"/>
              </a:lnSpc>
              <a:spcBef>
                <a:spcPts val="0"/>
              </a:spcBef>
              <a:spcAft>
                <a:spcPts val="0"/>
              </a:spcAft>
              <a:buClr>
                <a:srgbClr val="002C47"/>
              </a:buClr>
              <a:buSzPts val="2770"/>
              <a:buFont typeface="Arial"/>
              <a:buChar char="•"/>
            </a:pPr>
            <a:r>
              <a:rPr lang="en-US" sz="2770" b="0" i="0" u="none" strike="noStrike" cap="none">
                <a:solidFill>
                  <a:srgbClr val="002C47"/>
                </a:solidFill>
                <a:latin typeface="Poppins"/>
                <a:ea typeface="Poppins"/>
                <a:cs typeface="Poppins"/>
                <a:sym typeface="Poppins"/>
              </a:rPr>
              <a:t>Økonomisk stabilitet </a:t>
            </a:r>
            <a:endParaRPr/>
          </a:p>
          <a:p>
            <a:pPr marL="598086" marR="0" lvl="1" indent="-299043" algn="just" rtl="0">
              <a:lnSpc>
                <a:spcPct val="130000"/>
              </a:lnSpc>
              <a:spcBef>
                <a:spcPts val="0"/>
              </a:spcBef>
              <a:spcAft>
                <a:spcPts val="0"/>
              </a:spcAft>
              <a:buClr>
                <a:srgbClr val="002C47"/>
              </a:buClr>
              <a:buSzPts val="2770"/>
              <a:buFont typeface="Arial"/>
              <a:buChar char="•"/>
            </a:pPr>
            <a:r>
              <a:rPr lang="en-US" sz="2770" b="0" i="0" u="none" strike="noStrike" cap="none">
                <a:solidFill>
                  <a:srgbClr val="002C47"/>
                </a:solidFill>
                <a:latin typeface="Poppins"/>
                <a:ea typeface="Poppins"/>
                <a:cs typeface="Poppins"/>
                <a:sym typeface="Poppins"/>
              </a:rPr>
              <a:t>Bevarelse og fremme af lokal kultur og traditioner</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8FDE7"/>
        </a:solidFill>
        <a:effectLst/>
      </p:bgPr>
    </p:bg>
    <p:spTree>
      <p:nvGrpSpPr>
        <p:cNvPr id="1" name="Shape 246"/>
        <p:cNvGrpSpPr/>
        <p:nvPr/>
      </p:nvGrpSpPr>
      <p:grpSpPr>
        <a:xfrm>
          <a:off x="0" y="0"/>
          <a:ext cx="0" cy="0"/>
          <a:chOff x="0" y="0"/>
          <a:chExt cx="0" cy="0"/>
        </a:xfrm>
      </p:grpSpPr>
      <p:grpSp>
        <p:nvGrpSpPr>
          <p:cNvPr id="247" name="Google Shape;247;p8"/>
          <p:cNvGrpSpPr/>
          <p:nvPr/>
        </p:nvGrpSpPr>
        <p:grpSpPr>
          <a:xfrm>
            <a:off x="400374" y="405490"/>
            <a:ext cx="857867" cy="857867"/>
            <a:chOff x="0" y="0"/>
            <a:chExt cx="812800" cy="812800"/>
          </a:xfrm>
        </p:grpSpPr>
        <p:sp>
          <p:nvSpPr>
            <p:cNvPr id="248" name="Google Shape;248;p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8"/>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50" name="Google Shape;250;p8"/>
          <p:cNvGrpSpPr/>
          <p:nvPr/>
        </p:nvGrpSpPr>
        <p:grpSpPr>
          <a:xfrm>
            <a:off x="1052460" y="1685190"/>
            <a:ext cx="604566" cy="604566"/>
            <a:chOff x="0" y="0"/>
            <a:chExt cx="812800" cy="812800"/>
          </a:xfrm>
        </p:grpSpPr>
        <p:sp>
          <p:nvSpPr>
            <p:cNvPr id="251" name="Google Shape;251;p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8"/>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53" name="Google Shape;253;p8"/>
          <p:cNvGrpSpPr/>
          <p:nvPr/>
        </p:nvGrpSpPr>
        <p:grpSpPr>
          <a:xfrm>
            <a:off x="456249" y="141007"/>
            <a:ext cx="637633" cy="637633"/>
            <a:chOff x="0" y="0"/>
            <a:chExt cx="812800" cy="812800"/>
          </a:xfrm>
        </p:grpSpPr>
        <p:sp>
          <p:nvSpPr>
            <p:cNvPr id="254" name="Google Shape;254;p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8"/>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56" name="Google Shape;256;p8"/>
          <p:cNvSpPr/>
          <p:nvPr/>
        </p:nvSpPr>
        <p:spPr>
          <a:xfrm rot="2903702">
            <a:off x="-6099048" y="6299337"/>
            <a:ext cx="10909314" cy="3709167"/>
          </a:xfrm>
          <a:custGeom>
            <a:avLst/>
            <a:gdLst/>
            <a:ahLst/>
            <a:cxnLst/>
            <a:rect l="l" t="t" r="r" b="b"/>
            <a:pathLst>
              <a:path w="10909314" h="3709167" extrusionOk="0">
                <a:moveTo>
                  <a:pt x="0" y="0"/>
                </a:moveTo>
                <a:lnTo>
                  <a:pt x="10909314" y="0"/>
                </a:lnTo>
                <a:lnTo>
                  <a:pt x="10909314" y="3709167"/>
                </a:lnTo>
                <a:lnTo>
                  <a:pt x="0" y="3709167"/>
                </a:lnTo>
                <a:lnTo>
                  <a:pt x="0" y="0"/>
                </a:lnTo>
                <a:close/>
              </a:path>
            </a:pathLst>
          </a:custGeom>
          <a:blipFill rotWithShape="1">
            <a:blip r:embed="rId3">
              <a:alphaModFix amt="77000"/>
            </a:blip>
            <a:stretch>
              <a:fillRect/>
            </a:stretch>
          </a:blipFill>
          <a:ln>
            <a:noFill/>
          </a:ln>
        </p:spPr>
        <p:txBody>
          <a:bodyPr/>
          <a:lstStyle/>
          <a:p>
            <a:endParaRPr lang="en-DK"/>
          </a:p>
        </p:txBody>
      </p:sp>
      <p:sp>
        <p:nvSpPr>
          <p:cNvPr id="257" name="Google Shape;257;p8"/>
          <p:cNvSpPr/>
          <p:nvPr/>
        </p:nvSpPr>
        <p:spPr>
          <a:xfrm>
            <a:off x="1417182" y="3137490"/>
            <a:ext cx="4012020" cy="4012020"/>
          </a:xfrm>
          <a:custGeom>
            <a:avLst/>
            <a:gdLst/>
            <a:ahLst/>
            <a:cxnLst/>
            <a:rect l="l" t="t" r="r" b="b"/>
            <a:pathLst>
              <a:path w="4012020" h="4012020" extrusionOk="0">
                <a:moveTo>
                  <a:pt x="0" y="0"/>
                </a:moveTo>
                <a:lnTo>
                  <a:pt x="4012020" y="0"/>
                </a:lnTo>
                <a:lnTo>
                  <a:pt x="4012020" y="4012020"/>
                </a:lnTo>
                <a:lnTo>
                  <a:pt x="0" y="4012020"/>
                </a:lnTo>
                <a:lnTo>
                  <a:pt x="0" y="0"/>
                </a:lnTo>
                <a:close/>
              </a:path>
            </a:pathLst>
          </a:custGeom>
          <a:blipFill rotWithShape="1">
            <a:blip r:embed="rId4">
              <a:alphaModFix/>
            </a:blip>
            <a:stretch>
              <a:fillRect/>
            </a:stretch>
          </a:blipFill>
          <a:ln>
            <a:noFill/>
          </a:ln>
        </p:spPr>
        <p:txBody>
          <a:bodyPr/>
          <a:lstStyle/>
          <a:p>
            <a:endParaRPr lang="en-DK"/>
          </a:p>
        </p:txBody>
      </p:sp>
      <p:grpSp>
        <p:nvGrpSpPr>
          <p:cNvPr id="258" name="Google Shape;258;p8"/>
          <p:cNvGrpSpPr/>
          <p:nvPr/>
        </p:nvGrpSpPr>
        <p:grpSpPr>
          <a:xfrm>
            <a:off x="1657026" y="2409013"/>
            <a:ext cx="604566" cy="604566"/>
            <a:chOff x="0" y="0"/>
            <a:chExt cx="812800" cy="812800"/>
          </a:xfrm>
        </p:grpSpPr>
        <p:sp>
          <p:nvSpPr>
            <p:cNvPr id="259" name="Google Shape;259;p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8"/>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61" name="Google Shape;261;p8"/>
          <p:cNvGrpSpPr/>
          <p:nvPr/>
        </p:nvGrpSpPr>
        <p:grpSpPr>
          <a:xfrm>
            <a:off x="5213357" y="7247072"/>
            <a:ext cx="604566" cy="604566"/>
            <a:chOff x="0" y="0"/>
            <a:chExt cx="812800" cy="812800"/>
          </a:xfrm>
        </p:grpSpPr>
        <p:sp>
          <p:nvSpPr>
            <p:cNvPr id="262" name="Google Shape;262;p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8"/>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64" name="Google Shape;264;p8"/>
          <p:cNvGrpSpPr/>
          <p:nvPr/>
        </p:nvGrpSpPr>
        <p:grpSpPr>
          <a:xfrm>
            <a:off x="4664335" y="7851638"/>
            <a:ext cx="472715" cy="472715"/>
            <a:chOff x="0" y="0"/>
            <a:chExt cx="812800" cy="812800"/>
          </a:xfrm>
        </p:grpSpPr>
        <p:sp>
          <p:nvSpPr>
            <p:cNvPr id="265" name="Google Shape;265;p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8"/>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67" name="Google Shape;267;p8"/>
          <p:cNvSpPr/>
          <p:nvPr/>
        </p:nvSpPr>
        <p:spPr>
          <a:xfrm>
            <a:off x="5137049" y="2843825"/>
            <a:ext cx="2307177" cy="1493897"/>
          </a:xfrm>
          <a:custGeom>
            <a:avLst/>
            <a:gdLst/>
            <a:ahLst/>
            <a:cxnLst/>
            <a:rect l="l" t="t" r="r" b="b"/>
            <a:pathLst>
              <a:path w="2307177" h="1493897" extrusionOk="0">
                <a:moveTo>
                  <a:pt x="0" y="0"/>
                </a:moveTo>
                <a:lnTo>
                  <a:pt x="2307177" y="0"/>
                </a:lnTo>
                <a:lnTo>
                  <a:pt x="2307177" y="1493897"/>
                </a:lnTo>
                <a:lnTo>
                  <a:pt x="0" y="1493897"/>
                </a:lnTo>
                <a:lnTo>
                  <a:pt x="0" y="0"/>
                </a:lnTo>
                <a:close/>
              </a:path>
            </a:pathLst>
          </a:custGeom>
          <a:blipFill rotWithShape="1">
            <a:blip r:embed="rId5">
              <a:alphaModFix/>
            </a:blip>
            <a:stretch>
              <a:fillRect/>
            </a:stretch>
          </a:blipFill>
          <a:ln>
            <a:noFill/>
          </a:ln>
        </p:spPr>
        <p:txBody>
          <a:bodyPr/>
          <a:lstStyle/>
          <a:p>
            <a:endParaRPr lang="en-DK"/>
          </a:p>
        </p:txBody>
      </p:sp>
      <p:sp>
        <p:nvSpPr>
          <p:cNvPr id="268" name="Google Shape;268;p8"/>
          <p:cNvSpPr txBox="1"/>
          <p:nvPr/>
        </p:nvSpPr>
        <p:spPr>
          <a:xfrm>
            <a:off x="7890793" y="2867705"/>
            <a:ext cx="9368400" cy="4487100"/>
          </a:xfrm>
          <a:prstGeom prst="rect">
            <a:avLst/>
          </a:prstGeom>
          <a:noFill/>
          <a:ln>
            <a:noFill/>
          </a:ln>
        </p:spPr>
        <p:txBody>
          <a:bodyPr spcFirstLastPara="1" wrap="square" lIns="0" tIns="0" rIns="0" bIns="0" anchor="t" anchorCtr="0">
            <a:spAutoFit/>
          </a:bodyPr>
          <a:lstStyle/>
          <a:p>
            <a:pPr marL="0" marR="0" lvl="0" indent="0" algn="ctr" rtl="0">
              <a:lnSpc>
                <a:spcPct val="140014"/>
              </a:lnSpc>
              <a:spcBef>
                <a:spcPts val="0"/>
              </a:spcBef>
              <a:spcAft>
                <a:spcPts val="0"/>
              </a:spcAft>
              <a:buNone/>
            </a:pPr>
            <a:r>
              <a:rPr lang="en-US" sz="2699" b="1" i="0" u="none" strike="noStrike" cap="none">
                <a:solidFill>
                  <a:srgbClr val="45B042"/>
                </a:solidFill>
                <a:latin typeface="Poppins"/>
                <a:ea typeface="Poppins"/>
                <a:cs typeface="Poppins"/>
                <a:sym typeface="Poppins"/>
              </a:rPr>
              <a:t>FITPRIME </a:t>
            </a:r>
            <a:r>
              <a:rPr lang="en-US" sz="2699" b="0" i="0" u="none" strike="noStrike" cap="none">
                <a:solidFill>
                  <a:srgbClr val="002C47"/>
                </a:solidFill>
                <a:latin typeface="Poppins"/>
                <a:ea typeface="Poppins"/>
                <a:cs typeface="Poppins"/>
                <a:sym typeface="Poppins"/>
              </a:rPr>
              <a:t>ER EN ITALIENSK FITNESS-MARKEDSPLADS, DER TILBYDER ET ENKELT ABONNEMENT TIL TRÆNING I PARTNER-SPORTSCENTRE I HELE ITALIEN. </a:t>
            </a:r>
            <a:endParaRPr sz="2699" b="0" i="0" u="none" strike="noStrike" cap="none">
              <a:solidFill>
                <a:srgbClr val="002C47"/>
              </a:solidFill>
              <a:latin typeface="Poppins"/>
              <a:ea typeface="Poppins"/>
              <a:cs typeface="Poppins"/>
              <a:sym typeface="Poppins"/>
            </a:endParaRPr>
          </a:p>
          <a:p>
            <a:pPr marL="0" marR="0" lvl="0" indent="0" algn="ctr" rtl="0">
              <a:lnSpc>
                <a:spcPct val="140014"/>
              </a:lnSpc>
              <a:spcBef>
                <a:spcPts val="0"/>
              </a:spcBef>
              <a:spcAft>
                <a:spcPts val="0"/>
              </a:spcAft>
              <a:buNone/>
            </a:pPr>
            <a:endParaRPr sz="2699">
              <a:solidFill>
                <a:srgbClr val="002C47"/>
              </a:solidFill>
              <a:latin typeface="Poppins"/>
              <a:ea typeface="Poppins"/>
              <a:cs typeface="Poppins"/>
              <a:sym typeface="Poppins"/>
            </a:endParaRPr>
          </a:p>
          <a:p>
            <a:pPr marL="0" marR="0" lvl="0" indent="0" algn="ctr" rtl="0">
              <a:lnSpc>
                <a:spcPct val="140014"/>
              </a:lnSpc>
              <a:spcBef>
                <a:spcPts val="0"/>
              </a:spcBef>
              <a:spcAft>
                <a:spcPts val="0"/>
              </a:spcAft>
              <a:buNone/>
            </a:pPr>
            <a:r>
              <a:rPr lang="en-US" sz="2699" b="0" i="0" u="none" strike="noStrike" cap="none">
                <a:solidFill>
                  <a:srgbClr val="002C47"/>
                </a:solidFill>
                <a:latin typeface="Poppins"/>
                <a:ea typeface="Poppins"/>
                <a:cs typeface="Poppins"/>
                <a:sym typeface="Poppins"/>
              </a:rPr>
              <a:t>DET ER BLEVET BRUGT AF VIRKSOMHEDER SOM SKY, NIKE, CAPGEMINI OG TETRAPACK </a:t>
            </a:r>
            <a:r>
              <a:rPr lang="en-US" sz="2699" b="0" i="0" u="none" strike="noStrike" cap="none">
                <a:solidFill>
                  <a:srgbClr val="45B042"/>
                </a:solidFill>
                <a:latin typeface="Poppins"/>
                <a:ea typeface="Poppins"/>
                <a:cs typeface="Poppins"/>
                <a:sym typeface="Poppins"/>
              </a:rPr>
              <a:t>TIL AT FREMME EN SUND LIVSSTIL GENNEM </a:t>
            </a:r>
            <a:r>
              <a:rPr lang="en-US" sz="2699" b="1" i="0" u="none" strike="noStrike" cap="none">
                <a:solidFill>
                  <a:srgbClr val="45B042"/>
                </a:solidFill>
                <a:latin typeface="Poppins"/>
                <a:ea typeface="Poppins"/>
                <a:cs typeface="Poppins"/>
                <a:sym typeface="Poppins"/>
              </a:rPr>
              <a:t>SPORTSAKTIVITET</a:t>
            </a:r>
            <a:r>
              <a:rPr lang="en-US" sz="2699" b="0" i="0" u="none" strike="noStrike" cap="none">
                <a:solidFill>
                  <a:srgbClr val="45B042"/>
                </a:solidFill>
                <a:latin typeface="Poppins"/>
                <a:ea typeface="Poppins"/>
                <a:cs typeface="Poppins"/>
                <a:sym typeface="Poppins"/>
              </a:rPr>
              <a:t>, </a:t>
            </a:r>
            <a:r>
              <a:rPr lang="en-US" sz="2699" b="1" i="0" u="none" strike="noStrike" cap="none">
                <a:solidFill>
                  <a:srgbClr val="45B042"/>
                </a:solidFill>
                <a:latin typeface="Poppins"/>
                <a:ea typeface="Poppins"/>
                <a:cs typeface="Poppins"/>
                <a:sym typeface="Poppins"/>
              </a:rPr>
              <a:t>ERNÆRING </a:t>
            </a:r>
            <a:r>
              <a:rPr lang="en-US" sz="2699" b="0" i="0" u="none" strike="noStrike" cap="none">
                <a:solidFill>
                  <a:srgbClr val="45B042"/>
                </a:solidFill>
                <a:latin typeface="Poppins"/>
                <a:ea typeface="Poppins"/>
                <a:cs typeface="Poppins"/>
                <a:sym typeface="Poppins"/>
              </a:rPr>
              <a:t>OG </a:t>
            </a:r>
            <a:r>
              <a:rPr lang="en-US" sz="2699" b="1" i="0" u="none" strike="noStrike" cap="none">
                <a:solidFill>
                  <a:srgbClr val="45B042"/>
                </a:solidFill>
                <a:latin typeface="Poppins"/>
                <a:ea typeface="Poppins"/>
                <a:cs typeface="Poppins"/>
                <a:sym typeface="Poppins"/>
              </a:rPr>
              <a:t>MENTAL SUNDHEDSPLEJE</a:t>
            </a:r>
            <a:r>
              <a:rPr lang="en-US" sz="2699" b="0" i="0" u="none" strike="noStrike" cap="none">
                <a:solidFill>
                  <a:srgbClr val="231F20"/>
                </a:solidFill>
                <a:latin typeface="Poppins"/>
                <a:ea typeface="Poppins"/>
                <a:cs typeface="Poppins"/>
                <a:sym typeface="Poppins"/>
              </a:rPr>
              <a:t>.</a:t>
            </a:r>
            <a:endParaRPr sz="1300"/>
          </a:p>
        </p:txBody>
      </p:sp>
      <p:grpSp>
        <p:nvGrpSpPr>
          <p:cNvPr id="269" name="Google Shape;269;p8"/>
          <p:cNvGrpSpPr/>
          <p:nvPr/>
        </p:nvGrpSpPr>
        <p:grpSpPr>
          <a:xfrm>
            <a:off x="6347743" y="7549355"/>
            <a:ext cx="11116398" cy="1926975"/>
            <a:chOff x="0" y="0"/>
            <a:chExt cx="2927776" cy="507516"/>
          </a:xfrm>
        </p:grpSpPr>
        <p:sp>
          <p:nvSpPr>
            <p:cNvPr id="270" name="Google Shape;270;p8"/>
            <p:cNvSpPr/>
            <p:nvPr/>
          </p:nvSpPr>
          <p:spPr>
            <a:xfrm>
              <a:off x="0" y="0"/>
              <a:ext cx="2927776" cy="507516"/>
            </a:xfrm>
            <a:custGeom>
              <a:avLst/>
              <a:gdLst/>
              <a:ahLst/>
              <a:cxnLst/>
              <a:rect l="l" t="t" r="r" b="b"/>
              <a:pathLst>
                <a:path w="2927776" h="507516" extrusionOk="0">
                  <a:moveTo>
                    <a:pt x="35519" y="0"/>
                  </a:moveTo>
                  <a:lnTo>
                    <a:pt x="2892257" y="0"/>
                  </a:lnTo>
                  <a:cubicBezTo>
                    <a:pt x="2901677" y="0"/>
                    <a:pt x="2910711" y="3742"/>
                    <a:pt x="2917373" y="10403"/>
                  </a:cubicBezTo>
                  <a:cubicBezTo>
                    <a:pt x="2924034" y="17064"/>
                    <a:pt x="2927776" y="26098"/>
                    <a:pt x="2927776" y="35519"/>
                  </a:cubicBezTo>
                  <a:lnTo>
                    <a:pt x="2927776" y="471997"/>
                  </a:lnTo>
                  <a:cubicBezTo>
                    <a:pt x="2927776" y="481418"/>
                    <a:pt x="2924034" y="490452"/>
                    <a:pt x="2917373" y="497113"/>
                  </a:cubicBezTo>
                  <a:cubicBezTo>
                    <a:pt x="2910711" y="503774"/>
                    <a:pt x="2901677" y="507516"/>
                    <a:pt x="2892257" y="507516"/>
                  </a:cubicBezTo>
                  <a:lnTo>
                    <a:pt x="35519" y="507516"/>
                  </a:lnTo>
                  <a:cubicBezTo>
                    <a:pt x="26098" y="507516"/>
                    <a:pt x="17064" y="503774"/>
                    <a:pt x="10403" y="497113"/>
                  </a:cubicBezTo>
                  <a:cubicBezTo>
                    <a:pt x="3742" y="490452"/>
                    <a:pt x="0" y="481418"/>
                    <a:pt x="0" y="471997"/>
                  </a:cubicBezTo>
                  <a:lnTo>
                    <a:pt x="0" y="35519"/>
                  </a:lnTo>
                  <a:cubicBezTo>
                    <a:pt x="0" y="26098"/>
                    <a:pt x="3742" y="17064"/>
                    <a:pt x="10403" y="10403"/>
                  </a:cubicBezTo>
                  <a:cubicBezTo>
                    <a:pt x="17064" y="3742"/>
                    <a:pt x="26098" y="0"/>
                    <a:pt x="35519" y="0"/>
                  </a:cubicBezTo>
                  <a:close/>
                </a:path>
              </a:pathLst>
            </a:custGeom>
            <a:solidFill>
              <a:srgbClr val="EDF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8"/>
            <p:cNvSpPr txBox="1"/>
            <p:nvPr/>
          </p:nvSpPr>
          <p:spPr>
            <a:xfrm>
              <a:off x="0" y="0"/>
              <a:ext cx="2927776" cy="507516"/>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72" name="Google Shape;272;p8"/>
          <p:cNvSpPr txBox="1"/>
          <p:nvPr/>
        </p:nvSpPr>
        <p:spPr>
          <a:xfrm>
            <a:off x="10707297" y="467860"/>
            <a:ext cx="6756843" cy="747522"/>
          </a:xfrm>
          <a:prstGeom prst="rect">
            <a:avLst/>
          </a:prstGeom>
          <a:noFill/>
          <a:ln>
            <a:noFill/>
          </a:ln>
        </p:spPr>
        <p:txBody>
          <a:bodyPr spcFirstLastPara="1" wrap="square" lIns="0" tIns="0" rIns="0" bIns="0" anchor="t" anchorCtr="0">
            <a:spAutoFit/>
          </a:bodyPr>
          <a:lstStyle/>
          <a:p>
            <a:pPr marL="0" marR="0" lvl="0" indent="0" algn="r" rtl="0">
              <a:lnSpc>
                <a:spcPct val="113002"/>
              </a:lnSpc>
              <a:spcBef>
                <a:spcPts val="0"/>
              </a:spcBef>
              <a:spcAft>
                <a:spcPts val="0"/>
              </a:spcAft>
              <a:buNone/>
            </a:pPr>
            <a:r>
              <a:rPr lang="en-US" sz="4799" b="1" i="0" u="none" strike="noStrike" cap="none">
                <a:solidFill>
                  <a:srgbClr val="002C47"/>
                </a:solidFill>
                <a:latin typeface="Poppins"/>
                <a:ea typeface="Poppins"/>
                <a:cs typeface="Poppins"/>
                <a:sym typeface="Poppins"/>
              </a:rPr>
              <a:t>LEKTION 1</a:t>
            </a:r>
            <a:endParaRPr/>
          </a:p>
        </p:txBody>
      </p:sp>
      <p:sp>
        <p:nvSpPr>
          <p:cNvPr id="273" name="Google Shape;273;p8"/>
          <p:cNvSpPr txBox="1"/>
          <p:nvPr/>
        </p:nvSpPr>
        <p:spPr>
          <a:xfrm>
            <a:off x="3423192" y="1277380"/>
            <a:ext cx="11645700" cy="1898100"/>
          </a:xfrm>
          <a:prstGeom prst="rect">
            <a:avLst/>
          </a:prstGeom>
          <a:noFill/>
          <a:ln>
            <a:noFill/>
          </a:ln>
        </p:spPr>
        <p:txBody>
          <a:bodyPr spcFirstLastPara="1" wrap="square" lIns="0" tIns="0" rIns="0" bIns="0" anchor="t" anchorCtr="0">
            <a:spAutoFit/>
          </a:bodyPr>
          <a:lstStyle/>
          <a:p>
            <a:pPr marL="0" marR="0" lvl="0" indent="0" algn="ctr" rtl="0">
              <a:lnSpc>
                <a:spcPct val="143000"/>
              </a:lnSpc>
              <a:spcBef>
                <a:spcPts val="0"/>
              </a:spcBef>
              <a:spcAft>
                <a:spcPts val="0"/>
              </a:spcAft>
              <a:buNone/>
            </a:pPr>
            <a:r>
              <a:rPr lang="en-US" sz="3500" b="1" i="0" u="none" strike="noStrike" cap="none">
                <a:solidFill>
                  <a:srgbClr val="062D47"/>
                </a:solidFill>
                <a:latin typeface="Poppins"/>
                <a:ea typeface="Poppins"/>
                <a:cs typeface="Poppins"/>
                <a:sym typeface="Poppins"/>
              </a:rPr>
              <a:t>Casestudie af lokalsamfundets trivsel</a:t>
            </a:r>
            <a:endParaRPr/>
          </a:p>
          <a:p>
            <a:pPr marL="0" marR="0" lvl="0" indent="0" algn="ctr" rtl="0">
              <a:lnSpc>
                <a:spcPct val="143000"/>
              </a:lnSpc>
              <a:spcBef>
                <a:spcPts val="0"/>
              </a:spcBef>
              <a:spcAft>
                <a:spcPts val="0"/>
              </a:spcAft>
              <a:buNone/>
            </a:pPr>
            <a:r>
              <a:rPr lang="en-US" sz="3500" b="1" i="0" u="none" strike="noStrike" cap="none">
                <a:solidFill>
                  <a:srgbClr val="062D47"/>
                </a:solidFill>
                <a:latin typeface="Poppins"/>
                <a:ea typeface="Poppins"/>
                <a:cs typeface="Poppins"/>
                <a:sym typeface="Poppins"/>
              </a:rPr>
              <a:t>Fit PRIME</a:t>
            </a:r>
            <a:endParaRPr/>
          </a:p>
          <a:p>
            <a:pPr marL="0" marR="0" lvl="0" indent="0" algn="ctr" rtl="0">
              <a:lnSpc>
                <a:spcPct val="143000"/>
              </a:lnSpc>
              <a:spcBef>
                <a:spcPts val="0"/>
              </a:spcBef>
              <a:spcAft>
                <a:spcPts val="0"/>
              </a:spcAft>
              <a:buNone/>
            </a:pPr>
            <a:endParaRPr sz="3500" b="1" i="0" u="none" strike="noStrike" cap="none">
              <a:solidFill>
                <a:srgbClr val="062D47"/>
              </a:solidFill>
              <a:latin typeface="Poppins"/>
              <a:ea typeface="Poppins"/>
              <a:cs typeface="Poppins"/>
              <a:sym typeface="Poppins"/>
            </a:endParaRPr>
          </a:p>
        </p:txBody>
      </p:sp>
      <p:sp>
        <p:nvSpPr>
          <p:cNvPr id="274" name="Google Shape;274;p8"/>
          <p:cNvSpPr txBox="1"/>
          <p:nvPr/>
        </p:nvSpPr>
        <p:spPr>
          <a:xfrm>
            <a:off x="6663677" y="7775438"/>
            <a:ext cx="10595700" cy="1461900"/>
          </a:xfrm>
          <a:prstGeom prst="rect">
            <a:avLst/>
          </a:prstGeom>
          <a:noFill/>
          <a:ln>
            <a:noFill/>
          </a:ln>
        </p:spPr>
        <p:txBody>
          <a:bodyPr spcFirstLastPara="1" wrap="square" lIns="0" tIns="0" rIns="0" bIns="0" anchor="t" anchorCtr="0">
            <a:spAutoFit/>
          </a:bodyPr>
          <a:lstStyle/>
          <a:p>
            <a:pPr marL="0" marR="0" lvl="0" indent="0" algn="just" rtl="0">
              <a:lnSpc>
                <a:spcPct val="140014"/>
              </a:lnSpc>
              <a:spcBef>
                <a:spcPts val="0"/>
              </a:spcBef>
              <a:spcAft>
                <a:spcPts val="0"/>
              </a:spcAft>
              <a:buNone/>
            </a:pPr>
            <a:r>
              <a:rPr lang="en-US" sz="2499" b="0" i="0" u="none" strike="noStrike" cap="none">
                <a:solidFill>
                  <a:srgbClr val="002C47"/>
                </a:solidFill>
                <a:latin typeface="Poppins"/>
                <a:ea typeface="Poppins"/>
                <a:cs typeface="Poppins"/>
                <a:sym typeface="Poppins"/>
              </a:rPr>
              <a:t>HVORDAN HÅNDTERER SAMFUNDETS VELFÆRD ANDRE ASPEKTER END MEDLEMMERNES FYSISKE VELBEFINDENDE, F.EKS. SOCIALE, ØKONOMISKE OG MILJØMÆSSIGE FAKTORER?</a:t>
            </a:r>
            <a:endParaRPr sz="12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8FDE7"/>
        </a:solidFill>
        <a:effectLst/>
      </p:bgPr>
    </p:bg>
    <p:spTree>
      <p:nvGrpSpPr>
        <p:cNvPr id="1" name="Shape 278"/>
        <p:cNvGrpSpPr/>
        <p:nvPr/>
      </p:nvGrpSpPr>
      <p:grpSpPr>
        <a:xfrm>
          <a:off x="0" y="0"/>
          <a:ext cx="0" cy="0"/>
          <a:chOff x="0" y="0"/>
          <a:chExt cx="0" cy="0"/>
        </a:xfrm>
      </p:grpSpPr>
      <p:sp>
        <p:nvSpPr>
          <p:cNvPr id="279" name="Google Shape;279;p9"/>
          <p:cNvSpPr/>
          <p:nvPr/>
        </p:nvSpPr>
        <p:spPr>
          <a:xfrm rot="-10602057">
            <a:off x="12387093" y="-1133853"/>
            <a:ext cx="6240735" cy="2176456"/>
          </a:xfrm>
          <a:custGeom>
            <a:avLst/>
            <a:gdLst/>
            <a:ahLst/>
            <a:cxnLst/>
            <a:rect l="l" t="t" r="r" b="b"/>
            <a:pathLst>
              <a:path w="6240735" h="2176456" extrusionOk="0">
                <a:moveTo>
                  <a:pt x="0" y="0"/>
                </a:moveTo>
                <a:lnTo>
                  <a:pt x="6240735" y="0"/>
                </a:lnTo>
                <a:lnTo>
                  <a:pt x="6240735" y="2176457"/>
                </a:lnTo>
                <a:lnTo>
                  <a:pt x="0" y="2176457"/>
                </a:lnTo>
                <a:lnTo>
                  <a:pt x="0" y="0"/>
                </a:lnTo>
                <a:close/>
              </a:path>
            </a:pathLst>
          </a:custGeom>
          <a:blipFill rotWithShape="1">
            <a:blip r:embed="rId3">
              <a:alphaModFix/>
            </a:blip>
            <a:stretch>
              <a:fillRect/>
            </a:stretch>
          </a:blipFill>
          <a:ln>
            <a:noFill/>
          </a:ln>
        </p:spPr>
        <p:txBody>
          <a:bodyPr/>
          <a:lstStyle/>
          <a:p>
            <a:endParaRPr lang="en-DK"/>
          </a:p>
        </p:txBody>
      </p:sp>
      <p:sp>
        <p:nvSpPr>
          <p:cNvPr id="280" name="Google Shape;280;p9"/>
          <p:cNvSpPr/>
          <p:nvPr/>
        </p:nvSpPr>
        <p:spPr>
          <a:xfrm rot="10598374" flipH="1">
            <a:off x="-440482" y="-1192452"/>
            <a:ext cx="6576787" cy="2293655"/>
          </a:xfrm>
          <a:custGeom>
            <a:avLst/>
            <a:gdLst/>
            <a:ahLst/>
            <a:cxnLst/>
            <a:rect l="l" t="t" r="r" b="b"/>
            <a:pathLst>
              <a:path w="6576787" h="2293655" extrusionOk="0">
                <a:moveTo>
                  <a:pt x="0" y="2293655"/>
                </a:moveTo>
                <a:lnTo>
                  <a:pt x="6576787" y="2293655"/>
                </a:lnTo>
                <a:lnTo>
                  <a:pt x="6576787" y="0"/>
                </a:lnTo>
                <a:lnTo>
                  <a:pt x="0" y="0"/>
                </a:lnTo>
                <a:lnTo>
                  <a:pt x="0" y="2293655"/>
                </a:lnTo>
                <a:close/>
              </a:path>
            </a:pathLst>
          </a:custGeom>
          <a:blipFill rotWithShape="1">
            <a:blip r:embed="rId3">
              <a:alphaModFix/>
            </a:blip>
            <a:stretch>
              <a:fillRect/>
            </a:stretch>
          </a:blipFill>
          <a:ln>
            <a:noFill/>
          </a:ln>
        </p:spPr>
        <p:txBody>
          <a:bodyPr/>
          <a:lstStyle/>
          <a:p>
            <a:endParaRPr lang="en-DK"/>
          </a:p>
        </p:txBody>
      </p:sp>
      <p:grpSp>
        <p:nvGrpSpPr>
          <p:cNvPr id="281" name="Google Shape;281;p9"/>
          <p:cNvGrpSpPr/>
          <p:nvPr/>
        </p:nvGrpSpPr>
        <p:grpSpPr>
          <a:xfrm>
            <a:off x="-1342907" y="9913239"/>
            <a:ext cx="20973813" cy="837562"/>
            <a:chOff x="0" y="-57150"/>
            <a:chExt cx="11607985" cy="463550"/>
          </a:xfrm>
        </p:grpSpPr>
        <p:sp>
          <p:nvSpPr>
            <p:cNvPr id="282" name="Google Shape;282;p9"/>
            <p:cNvSpPr/>
            <p:nvPr/>
          </p:nvSpPr>
          <p:spPr>
            <a:xfrm>
              <a:off x="0" y="0"/>
              <a:ext cx="11607985" cy="406400"/>
            </a:xfrm>
            <a:custGeom>
              <a:avLst/>
              <a:gdLst/>
              <a:ahLst/>
              <a:cxnLst/>
              <a:rect l="l" t="t" r="r" b="b"/>
              <a:pathLst>
                <a:path w="11607985" h="406400" extrusionOk="0">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9"/>
            <p:cNvSpPr txBox="1"/>
            <p:nvPr/>
          </p:nvSpPr>
          <p:spPr>
            <a:xfrm>
              <a:off x="0" y="-57150"/>
              <a:ext cx="11607985"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84" name="Google Shape;284;p9"/>
          <p:cNvGrpSpPr/>
          <p:nvPr/>
        </p:nvGrpSpPr>
        <p:grpSpPr>
          <a:xfrm>
            <a:off x="4131384" y="9913239"/>
            <a:ext cx="10025232" cy="837562"/>
            <a:chOff x="0" y="-57150"/>
            <a:chExt cx="5548478" cy="463550"/>
          </a:xfrm>
        </p:grpSpPr>
        <p:sp>
          <p:nvSpPr>
            <p:cNvPr id="285" name="Google Shape;285;p9"/>
            <p:cNvSpPr/>
            <p:nvPr/>
          </p:nvSpPr>
          <p:spPr>
            <a:xfrm>
              <a:off x="0" y="0"/>
              <a:ext cx="5548478" cy="406400"/>
            </a:xfrm>
            <a:custGeom>
              <a:avLst/>
              <a:gdLst/>
              <a:ahLst/>
              <a:cxnLst/>
              <a:rect l="l" t="t" r="r" b="b"/>
              <a:pathLst>
                <a:path w="5548478" h="406400" extrusionOk="0">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9"/>
            <p:cNvSpPr txBox="1"/>
            <p:nvPr/>
          </p:nvSpPr>
          <p:spPr>
            <a:xfrm>
              <a:off x="0" y="-57150"/>
              <a:ext cx="5548478"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87" name="Google Shape;287;p9"/>
          <p:cNvGrpSpPr/>
          <p:nvPr/>
        </p:nvGrpSpPr>
        <p:grpSpPr>
          <a:xfrm>
            <a:off x="7635012" y="2655039"/>
            <a:ext cx="2588781" cy="2588781"/>
            <a:chOff x="0" y="0"/>
            <a:chExt cx="3451708" cy="3451708"/>
          </a:xfrm>
        </p:grpSpPr>
        <p:sp>
          <p:nvSpPr>
            <p:cNvPr id="288" name="Google Shape;288;p9"/>
            <p:cNvSpPr/>
            <p:nvPr/>
          </p:nvSpPr>
          <p:spPr>
            <a:xfrm>
              <a:off x="0" y="0"/>
              <a:ext cx="3451708" cy="3451708"/>
            </a:xfrm>
            <a:custGeom>
              <a:avLst/>
              <a:gdLst/>
              <a:ahLst/>
              <a:cxnLst/>
              <a:rect l="l" t="t" r="r" b="b"/>
              <a:pathLst>
                <a:path w="3451708" h="3451708" extrusionOk="0">
                  <a:moveTo>
                    <a:pt x="0" y="0"/>
                  </a:moveTo>
                  <a:lnTo>
                    <a:pt x="3451708" y="0"/>
                  </a:lnTo>
                  <a:lnTo>
                    <a:pt x="3451708" y="3451708"/>
                  </a:lnTo>
                  <a:lnTo>
                    <a:pt x="0" y="3451708"/>
                  </a:lnTo>
                  <a:lnTo>
                    <a:pt x="0" y="0"/>
                  </a:lnTo>
                  <a:close/>
                </a:path>
              </a:pathLst>
            </a:custGeom>
            <a:blipFill rotWithShape="1">
              <a:blip r:embed="rId4">
                <a:alphaModFix/>
              </a:blip>
              <a:stretch>
                <a:fillRect/>
              </a:stretch>
            </a:blipFill>
            <a:ln>
              <a:noFill/>
            </a:ln>
          </p:spPr>
          <p:txBody>
            <a:bodyPr/>
            <a:lstStyle/>
            <a:p>
              <a:endParaRPr lang="en-DK"/>
            </a:p>
          </p:txBody>
        </p:sp>
        <p:sp>
          <p:nvSpPr>
            <p:cNvPr id="289" name="Google Shape;289;p9"/>
            <p:cNvSpPr/>
            <p:nvPr/>
          </p:nvSpPr>
          <p:spPr>
            <a:xfrm>
              <a:off x="260312" y="260312"/>
              <a:ext cx="2931083" cy="2931083"/>
            </a:xfrm>
            <a:custGeom>
              <a:avLst/>
              <a:gdLst/>
              <a:ahLst/>
              <a:cxnLst/>
              <a:rect l="l" t="t" r="r" b="b"/>
              <a:pathLst>
                <a:path w="2931083" h="2931083" extrusionOk="0">
                  <a:moveTo>
                    <a:pt x="0" y="0"/>
                  </a:moveTo>
                  <a:lnTo>
                    <a:pt x="2931083" y="0"/>
                  </a:lnTo>
                  <a:lnTo>
                    <a:pt x="2931083" y="2931083"/>
                  </a:lnTo>
                  <a:lnTo>
                    <a:pt x="0" y="2931083"/>
                  </a:lnTo>
                  <a:lnTo>
                    <a:pt x="0" y="0"/>
                  </a:lnTo>
                  <a:close/>
                </a:path>
              </a:pathLst>
            </a:custGeom>
            <a:blipFill rotWithShape="1">
              <a:blip r:embed="rId5">
                <a:alphaModFix/>
              </a:blip>
              <a:stretch>
                <a:fillRect/>
              </a:stretch>
            </a:blipFill>
            <a:ln>
              <a:noFill/>
            </a:ln>
          </p:spPr>
          <p:txBody>
            <a:bodyPr/>
            <a:lstStyle/>
            <a:p>
              <a:endParaRPr lang="en-DK"/>
            </a:p>
          </p:txBody>
        </p:sp>
        <p:sp>
          <p:nvSpPr>
            <p:cNvPr id="290" name="Google Shape;290;p9"/>
            <p:cNvSpPr/>
            <p:nvPr/>
          </p:nvSpPr>
          <p:spPr>
            <a:xfrm>
              <a:off x="412291" y="412291"/>
              <a:ext cx="2627126" cy="2627126"/>
            </a:xfrm>
            <a:custGeom>
              <a:avLst/>
              <a:gdLst/>
              <a:ahLst/>
              <a:cxnLst/>
              <a:rect l="l" t="t" r="r" b="b"/>
              <a:pathLst>
                <a:path w="2627126" h="2627126" extrusionOk="0">
                  <a:moveTo>
                    <a:pt x="0" y="0"/>
                  </a:moveTo>
                  <a:lnTo>
                    <a:pt x="2627126" y="0"/>
                  </a:lnTo>
                  <a:lnTo>
                    <a:pt x="2627126" y="2627126"/>
                  </a:lnTo>
                  <a:lnTo>
                    <a:pt x="0" y="2627126"/>
                  </a:lnTo>
                  <a:lnTo>
                    <a:pt x="0" y="0"/>
                  </a:lnTo>
                  <a:close/>
                </a:path>
              </a:pathLst>
            </a:custGeom>
            <a:blipFill rotWithShape="1">
              <a:blip r:embed="rId6">
                <a:alphaModFix/>
              </a:blip>
              <a:stretch>
                <a:fillRect/>
              </a:stretch>
            </a:blipFill>
            <a:ln>
              <a:noFill/>
            </a:ln>
          </p:spPr>
          <p:txBody>
            <a:bodyPr/>
            <a:lstStyle/>
            <a:p>
              <a:endParaRPr lang="en-DK"/>
            </a:p>
          </p:txBody>
        </p:sp>
        <p:sp>
          <p:nvSpPr>
            <p:cNvPr id="291" name="Google Shape;291;p9"/>
            <p:cNvSpPr/>
            <p:nvPr/>
          </p:nvSpPr>
          <p:spPr>
            <a:xfrm>
              <a:off x="1031166" y="977109"/>
              <a:ext cx="1497489" cy="1497489"/>
            </a:xfrm>
            <a:custGeom>
              <a:avLst/>
              <a:gdLst/>
              <a:ahLst/>
              <a:cxnLst/>
              <a:rect l="l" t="t" r="r" b="b"/>
              <a:pathLst>
                <a:path w="1497489" h="1497489" extrusionOk="0">
                  <a:moveTo>
                    <a:pt x="0" y="0"/>
                  </a:moveTo>
                  <a:lnTo>
                    <a:pt x="1497489" y="0"/>
                  </a:lnTo>
                  <a:lnTo>
                    <a:pt x="1497489" y="1497489"/>
                  </a:lnTo>
                  <a:lnTo>
                    <a:pt x="0" y="1497489"/>
                  </a:lnTo>
                  <a:lnTo>
                    <a:pt x="0" y="0"/>
                  </a:lnTo>
                  <a:close/>
                </a:path>
              </a:pathLst>
            </a:custGeom>
            <a:blipFill rotWithShape="1">
              <a:blip r:embed="rId7">
                <a:alphaModFix/>
              </a:blip>
              <a:stretch>
                <a:fillRect/>
              </a:stretch>
            </a:blipFill>
            <a:ln>
              <a:noFill/>
            </a:ln>
          </p:spPr>
          <p:txBody>
            <a:bodyPr/>
            <a:lstStyle/>
            <a:p>
              <a:endParaRPr lang="en-DK"/>
            </a:p>
          </p:txBody>
        </p:sp>
      </p:grpSp>
      <p:sp>
        <p:nvSpPr>
          <p:cNvPr id="292" name="Google Shape;292;p9"/>
          <p:cNvSpPr txBox="1"/>
          <p:nvPr/>
        </p:nvSpPr>
        <p:spPr>
          <a:xfrm>
            <a:off x="6942723" y="5397929"/>
            <a:ext cx="3973359" cy="2712593"/>
          </a:xfrm>
          <a:prstGeom prst="rect">
            <a:avLst/>
          </a:prstGeom>
          <a:noFill/>
          <a:ln>
            <a:noFill/>
          </a:ln>
        </p:spPr>
        <p:txBody>
          <a:bodyPr spcFirstLastPara="1" wrap="square" lIns="0" tIns="0" rIns="0" bIns="0" anchor="t" anchorCtr="0">
            <a:spAutoFit/>
          </a:bodyPr>
          <a:lstStyle/>
          <a:p>
            <a:pPr marL="0" marR="0" lvl="0" indent="0" algn="ctr" rtl="0">
              <a:lnSpc>
                <a:spcPct val="149000"/>
              </a:lnSpc>
              <a:spcBef>
                <a:spcPts val="0"/>
              </a:spcBef>
              <a:spcAft>
                <a:spcPts val="0"/>
              </a:spcAft>
              <a:buNone/>
            </a:pPr>
            <a:r>
              <a:rPr lang="en-US" sz="2900" b="1" i="0" u="none" strike="noStrike" cap="none">
                <a:solidFill>
                  <a:srgbClr val="002C47"/>
                </a:solidFill>
                <a:latin typeface="Poppins"/>
                <a:ea typeface="Poppins"/>
                <a:cs typeface="Poppins"/>
                <a:sym typeface="Poppins"/>
              </a:rPr>
              <a:t>Fremme af forskellige aspekter af trivsel, </a:t>
            </a:r>
            <a:endParaRPr/>
          </a:p>
          <a:p>
            <a:pPr marL="0" marR="0" lvl="0" indent="0" algn="ctr" rtl="0">
              <a:lnSpc>
                <a:spcPct val="149000"/>
              </a:lnSpc>
              <a:spcBef>
                <a:spcPts val="0"/>
              </a:spcBef>
              <a:spcAft>
                <a:spcPts val="0"/>
              </a:spcAft>
              <a:buNone/>
            </a:pPr>
            <a:r>
              <a:rPr lang="en-US" sz="2900" b="1" i="0" u="none" strike="noStrike" cap="none">
                <a:solidFill>
                  <a:srgbClr val="002C47"/>
                </a:solidFill>
                <a:latin typeface="Poppins"/>
                <a:ea typeface="Poppins"/>
                <a:cs typeface="Poppins"/>
                <a:sym typeface="Poppins"/>
              </a:rPr>
              <a:t>som fysisk, mental sundhed, økonomisk stabilitet osv.</a:t>
            </a:r>
            <a:endParaRPr/>
          </a:p>
        </p:txBody>
      </p:sp>
      <p:grpSp>
        <p:nvGrpSpPr>
          <p:cNvPr id="293" name="Google Shape;293;p9"/>
          <p:cNvGrpSpPr/>
          <p:nvPr/>
        </p:nvGrpSpPr>
        <p:grpSpPr>
          <a:xfrm>
            <a:off x="14260410" y="2655039"/>
            <a:ext cx="2588781" cy="2588781"/>
            <a:chOff x="0" y="0"/>
            <a:chExt cx="3451708" cy="3451708"/>
          </a:xfrm>
        </p:grpSpPr>
        <p:sp>
          <p:nvSpPr>
            <p:cNvPr id="294" name="Google Shape;294;p9"/>
            <p:cNvSpPr/>
            <p:nvPr/>
          </p:nvSpPr>
          <p:spPr>
            <a:xfrm>
              <a:off x="0" y="0"/>
              <a:ext cx="3451708" cy="3451708"/>
            </a:xfrm>
            <a:custGeom>
              <a:avLst/>
              <a:gdLst/>
              <a:ahLst/>
              <a:cxnLst/>
              <a:rect l="l" t="t" r="r" b="b"/>
              <a:pathLst>
                <a:path w="3451708" h="3451708" extrusionOk="0">
                  <a:moveTo>
                    <a:pt x="0" y="0"/>
                  </a:moveTo>
                  <a:lnTo>
                    <a:pt x="3451708" y="0"/>
                  </a:lnTo>
                  <a:lnTo>
                    <a:pt x="3451708" y="3451708"/>
                  </a:lnTo>
                  <a:lnTo>
                    <a:pt x="0" y="3451708"/>
                  </a:lnTo>
                  <a:lnTo>
                    <a:pt x="0" y="0"/>
                  </a:lnTo>
                  <a:close/>
                </a:path>
              </a:pathLst>
            </a:custGeom>
            <a:blipFill rotWithShape="1">
              <a:blip r:embed="rId4">
                <a:alphaModFix/>
              </a:blip>
              <a:stretch>
                <a:fillRect/>
              </a:stretch>
            </a:blipFill>
            <a:ln>
              <a:noFill/>
            </a:ln>
          </p:spPr>
          <p:txBody>
            <a:bodyPr/>
            <a:lstStyle/>
            <a:p>
              <a:endParaRPr lang="en-DK"/>
            </a:p>
          </p:txBody>
        </p:sp>
        <p:sp>
          <p:nvSpPr>
            <p:cNvPr id="295" name="Google Shape;295;p9"/>
            <p:cNvSpPr/>
            <p:nvPr/>
          </p:nvSpPr>
          <p:spPr>
            <a:xfrm>
              <a:off x="260312" y="260312"/>
              <a:ext cx="2931083" cy="2931083"/>
            </a:xfrm>
            <a:custGeom>
              <a:avLst/>
              <a:gdLst/>
              <a:ahLst/>
              <a:cxnLst/>
              <a:rect l="l" t="t" r="r" b="b"/>
              <a:pathLst>
                <a:path w="2931083" h="2931083" extrusionOk="0">
                  <a:moveTo>
                    <a:pt x="0" y="0"/>
                  </a:moveTo>
                  <a:lnTo>
                    <a:pt x="2931083" y="0"/>
                  </a:lnTo>
                  <a:lnTo>
                    <a:pt x="2931083" y="2931083"/>
                  </a:lnTo>
                  <a:lnTo>
                    <a:pt x="0" y="2931083"/>
                  </a:lnTo>
                  <a:lnTo>
                    <a:pt x="0" y="0"/>
                  </a:lnTo>
                  <a:close/>
                </a:path>
              </a:pathLst>
            </a:custGeom>
            <a:blipFill rotWithShape="1">
              <a:blip r:embed="rId5">
                <a:alphaModFix/>
              </a:blip>
              <a:stretch>
                <a:fillRect/>
              </a:stretch>
            </a:blipFill>
            <a:ln>
              <a:noFill/>
            </a:ln>
          </p:spPr>
          <p:txBody>
            <a:bodyPr/>
            <a:lstStyle/>
            <a:p>
              <a:endParaRPr lang="en-DK"/>
            </a:p>
          </p:txBody>
        </p:sp>
        <p:sp>
          <p:nvSpPr>
            <p:cNvPr id="296" name="Google Shape;296;p9"/>
            <p:cNvSpPr/>
            <p:nvPr/>
          </p:nvSpPr>
          <p:spPr>
            <a:xfrm>
              <a:off x="412291" y="412291"/>
              <a:ext cx="2627126" cy="2627126"/>
            </a:xfrm>
            <a:custGeom>
              <a:avLst/>
              <a:gdLst/>
              <a:ahLst/>
              <a:cxnLst/>
              <a:rect l="l" t="t" r="r" b="b"/>
              <a:pathLst>
                <a:path w="2627126" h="2627126" extrusionOk="0">
                  <a:moveTo>
                    <a:pt x="0" y="0"/>
                  </a:moveTo>
                  <a:lnTo>
                    <a:pt x="2627126" y="0"/>
                  </a:lnTo>
                  <a:lnTo>
                    <a:pt x="2627126" y="2627126"/>
                  </a:lnTo>
                  <a:lnTo>
                    <a:pt x="0" y="2627126"/>
                  </a:lnTo>
                  <a:lnTo>
                    <a:pt x="0" y="0"/>
                  </a:lnTo>
                  <a:close/>
                </a:path>
              </a:pathLst>
            </a:custGeom>
            <a:blipFill rotWithShape="1">
              <a:blip r:embed="rId6">
                <a:alphaModFix/>
              </a:blip>
              <a:stretch>
                <a:fillRect/>
              </a:stretch>
            </a:blipFill>
            <a:ln>
              <a:noFill/>
            </a:ln>
          </p:spPr>
          <p:txBody>
            <a:bodyPr/>
            <a:lstStyle/>
            <a:p>
              <a:endParaRPr lang="en-DK"/>
            </a:p>
          </p:txBody>
        </p:sp>
        <p:sp>
          <p:nvSpPr>
            <p:cNvPr id="297" name="Google Shape;297;p9"/>
            <p:cNvSpPr/>
            <p:nvPr/>
          </p:nvSpPr>
          <p:spPr>
            <a:xfrm>
              <a:off x="767863" y="1027563"/>
              <a:ext cx="1915982" cy="1336397"/>
            </a:xfrm>
            <a:custGeom>
              <a:avLst/>
              <a:gdLst/>
              <a:ahLst/>
              <a:cxnLst/>
              <a:rect l="l" t="t" r="r" b="b"/>
              <a:pathLst>
                <a:path w="1915982" h="1336397" extrusionOk="0">
                  <a:moveTo>
                    <a:pt x="0" y="0"/>
                  </a:moveTo>
                  <a:lnTo>
                    <a:pt x="1915982" y="0"/>
                  </a:lnTo>
                  <a:lnTo>
                    <a:pt x="1915982" y="1336397"/>
                  </a:lnTo>
                  <a:lnTo>
                    <a:pt x="0" y="1336397"/>
                  </a:lnTo>
                  <a:lnTo>
                    <a:pt x="0" y="0"/>
                  </a:lnTo>
                  <a:close/>
                </a:path>
              </a:pathLst>
            </a:custGeom>
            <a:blipFill rotWithShape="1">
              <a:blip r:embed="rId8">
                <a:alphaModFix/>
              </a:blip>
              <a:stretch>
                <a:fillRect/>
              </a:stretch>
            </a:blipFill>
            <a:ln>
              <a:noFill/>
            </a:ln>
          </p:spPr>
          <p:txBody>
            <a:bodyPr/>
            <a:lstStyle/>
            <a:p>
              <a:endParaRPr lang="en-DK"/>
            </a:p>
          </p:txBody>
        </p:sp>
      </p:grpSp>
      <p:grpSp>
        <p:nvGrpSpPr>
          <p:cNvPr id="298" name="Google Shape;298;p9"/>
          <p:cNvGrpSpPr/>
          <p:nvPr/>
        </p:nvGrpSpPr>
        <p:grpSpPr>
          <a:xfrm>
            <a:off x="1546095" y="2655039"/>
            <a:ext cx="2588781" cy="2588781"/>
            <a:chOff x="0" y="0"/>
            <a:chExt cx="3451708" cy="3451708"/>
          </a:xfrm>
        </p:grpSpPr>
        <p:sp>
          <p:nvSpPr>
            <p:cNvPr id="299" name="Google Shape;299;p9"/>
            <p:cNvSpPr/>
            <p:nvPr/>
          </p:nvSpPr>
          <p:spPr>
            <a:xfrm>
              <a:off x="0" y="0"/>
              <a:ext cx="3451708" cy="3451708"/>
            </a:xfrm>
            <a:custGeom>
              <a:avLst/>
              <a:gdLst/>
              <a:ahLst/>
              <a:cxnLst/>
              <a:rect l="l" t="t" r="r" b="b"/>
              <a:pathLst>
                <a:path w="3451708" h="3451708" extrusionOk="0">
                  <a:moveTo>
                    <a:pt x="0" y="0"/>
                  </a:moveTo>
                  <a:lnTo>
                    <a:pt x="3451708" y="0"/>
                  </a:lnTo>
                  <a:lnTo>
                    <a:pt x="3451708" y="3451708"/>
                  </a:lnTo>
                  <a:lnTo>
                    <a:pt x="0" y="3451708"/>
                  </a:lnTo>
                  <a:lnTo>
                    <a:pt x="0" y="0"/>
                  </a:lnTo>
                  <a:close/>
                </a:path>
              </a:pathLst>
            </a:custGeom>
            <a:blipFill rotWithShape="1">
              <a:blip r:embed="rId4">
                <a:alphaModFix/>
              </a:blip>
              <a:stretch>
                <a:fillRect/>
              </a:stretch>
            </a:blipFill>
            <a:ln>
              <a:noFill/>
            </a:ln>
          </p:spPr>
          <p:txBody>
            <a:bodyPr/>
            <a:lstStyle/>
            <a:p>
              <a:endParaRPr lang="en-DK"/>
            </a:p>
          </p:txBody>
        </p:sp>
        <p:sp>
          <p:nvSpPr>
            <p:cNvPr id="300" name="Google Shape;300;p9"/>
            <p:cNvSpPr/>
            <p:nvPr/>
          </p:nvSpPr>
          <p:spPr>
            <a:xfrm>
              <a:off x="260312" y="260312"/>
              <a:ext cx="2931083" cy="2931083"/>
            </a:xfrm>
            <a:custGeom>
              <a:avLst/>
              <a:gdLst/>
              <a:ahLst/>
              <a:cxnLst/>
              <a:rect l="l" t="t" r="r" b="b"/>
              <a:pathLst>
                <a:path w="2931083" h="2931083" extrusionOk="0">
                  <a:moveTo>
                    <a:pt x="0" y="0"/>
                  </a:moveTo>
                  <a:lnTo>
                    <a:pt x="2931083" y="0"/>
                  </a:lnTo>
                  <a:lnTo>
                    <a:pt x="2931083" y="2931083"/>
                  </a:lnTo>
                  <a:lnTo>
                    <a:pt x="0" y="2931083"/>
                  </a:lnTo>
                  <a:lnTo>
                    <a:pt x="0" y="0"/>
                  </a:lnTo>
                  <a:close/>
                </a:path>
              </a:pathLst>
            </a:custGeom>
            <a:blipFill rotWithShape="1">
              <a:blip r:embed="rId5">
                <a:alphaModFix/>
              </a:blip>
              <a:stretch>
                <a:fillRect/>
              </a:stretch>
            </a:blipFill>
            <a:ln>
              <a:noFill/>
            </a:ln>
          </p:spPr>
          <p:txBody>
            <a:bodyPr/>
            <a:lstStyle/>
            <a:p>
              <a:endParaRPr lang="en-DK"/>
            </a:p>
          </p:txBody>
        </p:sp>
        <p:sp>
          <p:nvSpPr>
            <p:cNvPr id="301" name="Google Shape;301;p9"/>
            <p:cNvSpPr/>
            <p:nvPr/>
          </p:nvSpPr>
          <p:spPr>
            <a:xfrm>
              <a:off x="412291" y="412291"/>
              <a:ext cx="2627126" cy="2627126"/>
            </a:xfrm>
            <a:custGeom>
              <a:avLst/>
              <a:gdLst/>
              <a:ahLst/>
              <a:cxnLst/>
              <a:rect l="l" t="t" r="r" b="b"/>
              <a:pathLst>
                <a:path w="2627126" h="2627126" extrusionOk="0">
                  <a:moveTo>
                    <a:pt x="0" y="0"/>
                  </a:moveTo>
                  <a:lnTo>
                    <a:pt x="2627126" y="0"/>
                  </a:lnTo>
                  <a:lnTo>
                    <a:pt x="2627126" y="2627126"/>
                  </a:lnTo>
                  <a:lnTo>
                    <a:pt x="0" y="2627126"/>
                  </a:lnTo>
                  <a:lnTo>
                    <a:pt x="0" y="0"/>
                  </a:lnTo>
                  <a:close/>
                </a:path>
              </a:pathLst>
            </a:custGeom>
            <a:blipFill rotWithShape="1">
              <a:blip r:embed="rId6">
                <a:alphaModFix/>
              </a:blip>
              <a:stretch>
                <a:fillRect/>
              </a:stretch>
            </a:blipFill>
            <a:ln>
              <a:noFill/>
            </a:ln>
          </p:spPr>
          <p:txBody>
            <a:bodyPr/>
            <a:lstStyle/>
            <a:p>
              <a:endParaRPr lang="en-DK"/>
            </a:p>
          </p:txBody>
        </p:sp>
        <p:sp>
          <p:nvSpPr>
            <p:cNvPr id="302" name="Google Shape;302;p9"/>
            <p:cNvSpPr/>
            <p:nvPr/>
          </p:nvSpPr>
          <p:spPr>
            <a:xfrm>
              <a:off x="609683" y="674945"/>
              <a:ext cx="2232343" cy="2232343"/>
            </a:xfrm>
            <a:custGeom>
              <a:avLst/>
              <a:gdLst/>
              <a:ahLst/>
              <a:cxnLst/>
              <a:rect l="l" t="t" r="r" b="b"/>
              <a:pathLst>
                <a:path w="2232343" h="2232343" extrusionOk="0">
                  <a:moveTo>
                    <a:pt x="0" y="0"/>
                  </a:moveTo>
                  <a:lnTo>
                    <a:pt x="2232342" y="0"/>
                  </a:lnTo>
                  <a:lnTo>
                    <a:pt x="2232342" y="2232342"/>
                  </a:lnTo>
                  <a:lnTo>
                    <a:pt x="0" y="2232342"/>
                  </a:lnTo>
                  <a:lnTo>
                    <a:pt x="0" y="0"/>
                  </a:lnTo>
                  <a:close/>
                </a:path>
              </a:pathLst>
            </a:custGeom>
            <a:blipFill rotWithShape="1">
              <a:blip r:embed="rId9">
                <a:alphaModFix/>
              </a:blip>
              <a:stretch>
                <a:fillRect/>
              </a:stretch>
            </a:blipFill>
            <a:ln>
              <a:noFill/>
            </a:ln>
          </p:spPr>
          <p:txBody>
            <a:bodyPr/>
            <a:lstStyle/>
            <a:p>
              <a:endParaRPr lang="en-DK"/>
            </a:p>
          </p:txBody>
        </p:sp>
      </p:grpSp>
      <p:sp>
        <p:nvSpPr>
          <p:cNvPr id="303" name="Google Shape;303;p9"/>
          <p:cNvSpPr txBox="1"/>
          <p:nvPr/>
        </p:nvSpPr>
        <p:spPr>
          <a:xfrm>
            <a:off x="4590449" y="795636"/>
            <a:ext cx="8670922" cy="964126"/>
          </a:xfrm>
          <a:prstGeom prst="rect">
            <a:avLst/>
          </a:prstGeom>
          <a:noFill/>
          <a:ln>
            <a:noFill/>
          </a:ln>
        </p:spPr>
        <p:txBody>
          <a:bodyPr spcFirstLastPara="1" wrap="square" lIns="0" tIns="0" rIns="0" bIns="0" anchor="t" anchorCtr="0">
            <a:spAutoFit/>
          </a:bodyPr>
          <a:lstStyle/>
          <a:p>
            <a:pPr marL="0" marR="0" lvl="0" indent="0" algn="ctr" rtl="0">
              <a:lnSpc>
                <a:spcPct val="112993"/>
              </a:lnSpc>
              <a:spcBef>
                <a:spcPts val="0"/>
              </a:spcBef>
              <a:spcAft>
                <a:spcPts val="0"/>
              </a:spcAft>
              <a:buNone/>
            </a:pPr>
            <a:r>
              <a:rPr lang="en-US" sz="6326" b="1" i="0" u="none" strike="noStrike" cap="none">
                <a:solidFill>
                  <a:srgbClr val="000000"/>
                </a:solidFill>
                <a:latin typeface="Poppins"/>
                <a:ea typeface="Poppins"/>
                <a:cs typeface="Poppins"/>
                <a:sym typeface="Poppins"/>
              </a:rPr>
              <a:t>Lektion 2</a:t>
            </a:r>
            <a:endParaRPr/>
          </a:p>
        </p:txBody>
      </p:sp>
      <p:sp>
        <p:nvSpPr>
          <p:cNvPr id="304" name="Google Shape;304;p9"/>
          <p:cNvSpPr/>
          <p:nvPr/>
        </p:nvSpPr>
        <p:spPr>
          <a:xfrm>
            <a:off x="2376694" y="369069"/>
            <a:ext cx="2774170" cy="1664502"/>
          </a:xfrm>
          <a:custGeom>
            <a:avLst/>
            <a:gdLst/>
            <a:ahLst/>
            <a:cxnLst/>
            <a:rect l="l" t="t" r="r" b="b"/>
            <a:pathLst>
              <a:path w="2774170" h="1664502" extrusionOk="0">
                <a:moveTo>
                  <a:pt x="0" y="0"/>
                </a:moveTo>
                <a:lnTo>
                  <a:pt x="2774170" y="0"/>
                </a:lnTo>
                <a:lnTo>
                  <a:pt x="2774170" y="1664501"/>
                </a:lnTo>
                <a:lnTo>
                  <a:pt x="0" y="1664501"/>
                </a:lnTo>
                <a:lnTo>
                  <a:pt x="0" y="0"/>
                </a:lnTo>
                <a:close/>
              </a:path>
            </a:pathLst>
          </a:custGeom>
          <a:blipFill rotWithShape="1">
            <a:blip r:embed="rId10">
              <a:alphaModFix/>
            </a:blip>
            <a:stretch>
              <a:fillRect/>
            </a:stretch>
          </a:blipFill>
          <a:ln>
            <a:noFill/>
          </a:ln>
        </p:spPr>
        <p:txBody>
          <a:bodyPr/>
          <a:lstStyle/>
          <a:p>
            <a:endParaRPr lang="en-DK"/>
          </a:p>
        </p:txBody>
      </p:sp>
      <p:sp>
        <p:nvSpPr>
          <p:cNvPr id="305" name="Google Shape;305;p9"/>
          <p:cNvSpPr txBox="1"/>
          <p:nvPr/>
        </p:nvSpPr>
        <p:spPr>
          <a:xfrm>
            <a:off x="882032" y="5407454"/>
            <a:ext cx="3817718" cy="2666492"/>
          </a:xfrm>
          <a:prstGeom prst="rect">
            <a:avLst/>
          </a:prstGeom>
          <a:noFill/>
          <a:ln>
            <a:noFill/>
          </a:ln>
        </p:spPr>
        <p:txBody>
          <a:bodyPr spcFirstLastPara="1" wrap="square" lIns="0" tIns="0" rIns="0" bIns="0" anchor="t" anchorCtr="0">
            <a:spAutoFit/>
          </a:bodyPr>
          <a:lstStyle/>
          <a:p>
            <a:pPr marL="0" marR="0" lvl="0" indent="0" algn="ctr" rtl="0">
              <a:lnSpc>
                <a:spcPct val="146000"/>
              </a:lnSpc>
              <a:spcBef>
                <a:spcPts val="0"/>
              </a:spcBef>
              <a:spcAft>
                <a:spcPts val="0"/>
              </a:spcAft>
              <a:buNone/>
            </a:pPr>
            <a:r>
              <a:rPr lang="en-US" sz="2900" b="1" i="0" u="none" strike="noStrike" cap="none">
                <a:solidFill>
                  <a:srgbClr val="002C47"/>
                </a:solidFill>
                <a:latin typeface="Poppins"/>
                <a:ea typeface="Poppins"/>
                <a:cs typeface="Poppins"/>
                <a:sym typeface="Poppins"/>
              </a:rPr>
              <a:t>Undersøger forskellige dimensioner, der bidrager til sundhed og kvalitet, </a:t>
            </a:r>
            <a:endParaRPr/>
          </a:p>
          <a:p>
            <a:pPr marL="0" marR="0" lvl="0" indent="0" algn="ctr" rtl="0">
              <a:lnSpc>
                <a:spcPct val="146000"/>
              </a:lnSpc>
              <a:spcBef>
                <a:spcPts val="0"/>
              </a:spcBef>
              <a:spcAft>
                <a:spcPts val="0"/>
              </a:spcAft>
              <a:buNone/>
            </a:pPr>
            <a:r>
              <a:rPr lang="en-US" sz="2900" b="1" i="0" u="none" strike="noStrike" cap="none">
                <a:solidFill>
                  <a:srgbClr val="002C47"/>
                </a:solidFill>
                <a:latin typeface="Poppins"/>
                <a:ea typeface="Poppins"/>
                <a:cs typeface="Poppins"/>
                <a:sym typeface="Poppins"/>
              </a:rPr>
              <a:t>og livskvalitet.</a:t>
            </a:r>
            <a:endParaRPr/>
          </a:p>
        </p:txBody>
      </p:sp>
      <p:sp>
        <p:nvSpPr>
          <p:cNvPr id="306" name="Google Shape;306;p9"/>
          <p:cNvSpPr txBox="1"/>
          <p:nvPr/>
        </p:nvSpPr>
        <p:spPr>
          <a:xfrm>
            <a:off x="13574082" y="5397929"/>
            <a:ext cx="3831886" cy="3255518"/>
          </a:xfrm>
          <a:prstGeom prst="rect">
            <a:avLst/>
          </a:prstGeom>
          <a:noFill/>
          <a:ln>
            <a:noFill/>
          </a:ln>
        </p:spPr>
        <p:txBody>
          <a:bodyPr spcFirstLastPara="1" wrap="square" lIns="0" tIns="0" rIns="0" bIns="0" anchor="t" anchorCtr="0">
            <a:spAutoFit/>
          </a:bodyPr>
          <a:lstStyle/>
          <a:p>
            <a:pPr marL="0" marR="0" lvl="0" indent="0" algn="ctr" rtl="0">
              <a:lnSpc>
                <a:spcPct val="149000"/>
              </a:lnSpc>
              <a:spcBef>
                <a:spcPts val="0"/>
              </a:spcBef>
              <a:spcAft>
                <a:spcPts val="0"/>
              </a:spcAft>
              <a:buNone/>
            </a:pPr>
            <a:r>
              <a:rPr lang="en-US" sz="2900" b="1" i="0" u="none" strike="noStrike" cap="none">
                <a:solidFill>
                  <a:srgbClr val="002C47"/>
                </a:solidFill>
                <a:latin typeface="Poppins"/>
                <a:ea typeface="Poppins"/>
                <a:cs typeface="Poppins"/>
                <a:sym typeface="Poppins"/>
              </a:rPr>
              <a:t>Hvordan forbedrer disse indbyrdes forbundne elementer samfundets modstandsdygtighed og overordnede </a:t>
            </a:r>
            <a:endParaRPr/>
          </a:p>
          <a:p>
            <a:pPr marL="0" marR="0" lvl="0" indent="0" algn="ctr" rtl="0">
              <a:lnSpc>
                <a:spcPct val="149000"/>
              </a:lnSpc>
              <a:spcBef>
                <a:spcPts val="0"/>
              </a:spcBef>
              <a:spcAft>
                <a:spcPts val="0"/>
              </a:spcAft>
              <a:buNone/>
            </a:pPr>
            <a:r>
              <a:rPr lang="en-US" sz="2900" b="1" i="0" u="none" strike="noStrike" cap="none">
                <a:solidFill>
                  <a:srgbClr val="002C47"/>
                </a:solidFill>
                <a:latin typeface="Poppins"/>
                <a:ea typeface="Poppins"/>
                <a:cs typeface="Poppins"/>
                <a:sym typeface="Poppins"/>
              </a:rPr>
              <a:t>Trivsel?</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2244</Words>
  <Application>Microsoft Macintosh PowerPoint</Application>
  <PresentationFormat>Custom</PresentationFormat>
  <Paragraphs>372</Paragraphs>
  <Slides>40</Slides>
  <Notes>40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Calibri</vt:lpstr>
      <vt:lpstr>Open Sans</vt:lpstr>
      <vt:lpstr>Poppins</vt:lpstr>
      <vt:lpstr>Poppins Medium</vt:lpstr>
      <vt:lpstr>Poppins SemiBold</vt:lpstr>
      <vt:lpstr>Arimo</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keywords>, docId:2894BCE288A2E20C7DD7F897FCC69F56</cp:keywords>
  <cp:lastModifiedBy>Zayana Pompaeva</cp:lastModifiedBy>
  <cp:revision>1</cp:revision>
  <dcterms:created xsi:type="dcterms:W3CDTF">2006-08-16T00:00:00Z</dcterms:created>
  <dcterms:modified xsi:type="dcterms:W3CDTF">2025-06-23T10:32:59Z</dcterms:modified>
</cp:coreProperties>
</file>