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66" r:id="rId3"/>
    <p:sldId id="274" r:id="rId4"/>
    <p:sldId id="275" r:id="rId5"/>
    <p:sldId id="261" r:id="rId6"/>
    <p:sldId id="259" r:id="rId7"/>
    <p:sldId id="267" r:id="rId8"/>
    <p:sldId id="269" r:id="rId9"/>
    <p:sldId id="263" r:id="rId10"/>
    <p:sldId id="270" r:id="rId11"/>
    <p:sldId id="271" r:id="rId12"/>
    <p:sldId id="276" r:id="rId13"/>
    <p:sldId id="262" r:id="rId14"/>
    <p:sldId id="282" r:id="rId15"/>
    <p:sldId id="283" r:id="rId16"/>
    <p:sldId id="280" r:id="rId17"/>
    <p:sldId id="286" r:id="rId18"/>
    <p:sldId id="264" r:id="rId19"/>
    <p:sldId id="299" r:id="rId20"/>
    <p:sldId id="289" r:id="rId21"/>
    <p:sldId id="288" r:id="rId22"/>
    <p:sldId id="290" r:id="rId23"/>
    <p:sldId id="279" r:id="rId24"/>
    <p:sldId id="293" r:id="rId25"/>
    <p:sldId id="287" r:id="rId26"/>
    <p:sldId id="291" r:id="rId27"/>
    <p:sldId id="294" r:id="rId28"/>
    <p:sldId id="300" r:id="rId29"/>
    <p:sldId id="297" r:id="rId30"/>
    <p:sldId id="265" r:id="rId31"/>
  </p:sldIdLst>
  <p:sldSz cx="18288000" cy="10287000"/>
  <p:notesSz cx="6858000" cy="9144000"/>
  <p:embeddedFontLst>
    <p:embeddedFont>
      <p:font typeface="Arimo" panose="020B0604020202020204" pitchFamily="34" charset="0"/>
      <p:regular r:id="rId33"/>
      <p:bold r:id="rId34"/>
      <p:italic r:id="rId35"/>
      <p:boldItalic r:id="rId36"/>
    </p:embeddedFont>
    <p:embeddedFont>
      <p:font typeface="Poppins" pitchFamily="2" charset="77"/>
      <p:regular r:id="rId37"/>
      <p:bold r:id="rId38"/>
      <p:italic r:id="rId39"/>
      <p:boldItalic r:id="rId40"/>
    </p:embeddedFont>
    <p:embeddedFont>
      <p:font typeface="Poppins Medium" panose="020B0604020202020204" pitchFamily="34" charset="0"/>
      <p:regular r:id="rId41"/>
      <p:bold r:id="rId42"/>
      <p:italic r:id="rId43"/>
      <p:boldItalic r:id="rId44"/>
    </p:embeddedFont>
    <p:embeddedFont>
      <p:font typeface="Poppins SemiBold" pitchFamily="2" charset="77"/>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9" roundtripDataSignature="AMtx7mg2MaT8nZkDoe9xr3rpzMgMkGUF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8"/>
  </p:normalViewPr>
  <p:slideViewPr>
    <p:cSldViewPr snapToGrid="0">
      <p:cViewPr varScale="1">
        <p:scale>
          <a:sx n="70" d="100"/>
          <a:sy n="70" d="100"/>
        </p:scale>
        <p:origin x="84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E2924ACA-A503-4550-74E8-EC34E3767B95}"/>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32DDB2C9-3DF6-6934-DC71-0F655C8ED17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3E6EE68B-ECF8-59D3-8828-2BC9E9FE07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44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B9F80BA9-F11D-9162-3B93-A5982A29F9B9}"/>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D8F23C31-6D68-0365-FFED-4CFA31CF1B3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BE6EB9DB-5EB5-9792-D8A0-629C3F5F4F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018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5B44CD8-3F1E-2C1B-83B9-EF1A00CD8526}"/>
            </a:ext>
          </a:extLst>
        </p:cNvPr>
        <p:cNvGrpSpPr/>
        <p:nvPr/>
      </p:nvGrpSpPr>
      <p:grpSpPr>
        <a:xfrm>
          <a:off x="0" y="0"/>
          <a:ext cx="0" cy="0"/>
          <a:chOff x="0" y="0"/>
          <a:chExt cx="0" cy="0"/>
        </a:xfrm>
      </p:grpSpPr>
      <p:sp>
        <p:nvSpPr>
          <p:cNvPr id="185" name="Google Shape;185;p5:notes">
            <a:extLst>
              <a:ext uri="{FF2B5EF4-FFF2-40B4-BE49-F238E27FC236}">
                <a16:creationId xmlns:a16="http://schemas.microsoft.com/office/drawing/2014/main" id="{7AE23F1D-FFF3-3677-21DF-63C15DA352B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5:notes">
            <a:extLst>
              <a:ext uri="{FF2B5EF4-FFF2-40B4-BE49-F238E27FC236}">
                <a16:creationId xmlns:a16="http://schemas.microsoft.com/office/drawing/2014/main" id="{194B77F2-72EB-ADD4-749C-F3649CF7BE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102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37B740D5-A988-EBEB-82D7-BA6CC81D8EAF}"/>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10CF59EF-91C0-803E-0963-266E47DF0EF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DE6D2AD9-F858-5E47-3D24-4F8C9707C3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82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D51EC3E1-BBBF-3A6D-A6FA-F711C500E563}"/>
            </a:ext>
          </a:extLst>
        </p:cNvPr>
        <p:cNvGrpSpPr/>
        <p:nvPr/>
      </p:nvGrpSpPr>
      <p:grpSpPr>
        <a:xfrm>
          <a:off x="0" y="0"/>
          <a:ext cx="0" cy="0"/>
          <a:chOff x="0" y="0"/>
          <a:chExt cx="0" cy="0"/>
        </a:xfrm>
      </p:grpSpPr>
      <p:sp>
        <p:nvSpPr>
          <p:cNvPr id="323" name="Google Shape;323;p8:notes">
            <a:extLst>
              <a:ext uri="{FF2B5EF4-FFF2-40B4-BE49-F238E27FC236}">
                <a16:creationId xmlns:a16="http://schemas.microsoft.com/office/drawing/2014/main" id="{7CB4DF5B-4BB5-08E8-5B96-96A55E1E88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8:notes">
            <a:extLst>
              <a:ext uri="{FF2B5EF4-FFF2-40B4-BE49-F238E27FC236}">
                <a16:creationId xmlns:a16="http://schemas.microsoft.com/office/drawing/2014/main" id="{6AF04BE8-5CA9-A183-3456-7118EA8A89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545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05137A94-3D12-83B4-ED8A-906410C9EE32}"/>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E005FEE2-C043-77B7-5A0C-60A854D12C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692EA602-D7D1-7F5C-AD4E-F3418A78D3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804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31821B8F-7948-B47F-65C4-54DBD6B5627A}"/>
            </a:ext>
          </a:extLst>
        </p:cNvPr>
        <p:cNvGrpSpPr/>
        <p:nvPr/>
      </p:nvGrpSpPr>
      <p:grpSpPr>
        <a:xfrm>
          <a:off x="0" y="0"/>
          <a:ext cx="0" cy="0"/>
          <a:chOff x="0" y="0"/>
          <a:chExt cx="0" cy="0"/>
        </a:xfrm>
      </p:grpSpPr>
      <p:sp>
        <p:nvSpPr>
          <p:cNvPr id="259" name="Google Shape;259;p7:notes">
            <a:extLst>
              <a:ext uri="{FF2B5EF4-FFF2-40B4-BE49-F238E27FC236}">
                <a16:creationId xmlns:a16="http://schemas.microsoft.com/office/drawing/2014/main" id="{7B890CA9-DD2A-71D0-D787-EF6A872A4EC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7:notes">
            <a:extLst>
              <a:ext uri="{FF2B5EF4-FFF2-40B4-BE49-F238E27FC236}">
                <a16:creationId xmlns:a16="http://schemas.microsoft.com/office/drawing/2014/main" id="{305E0FC0-1146-B877-D620-460315DB13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898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04A3AAD5-58D1-ADCF-886D-DA2B95CE8179}"/>
            </a:ext>
          </a:extLst>
        </p:cNvPr>
        <p:cNvGrpSpPr/>
        <p:nvPr/>
      </p:nvGrpSpPr>
      <p:grpSpPr>
        <a:xfrm>
          <a:off x="0" y="0"/>
          <a:ext cx="0" cy="0"/>
          <a:chOff x="0" y="0"/>
          <a:chExt cx="0" cy="0"/>
        </a:xfrm>
      </p:grpSpPr>
      <p:sp>
        <p:nvSpPr>
          <p:cNvPr id="259" name="Google Shape;259;p7:notes">
            <a:extLst>
              <a:ext uri="{FF2B5EF4-FFF2-40B4-BE49-F238E27FC236}">
                <a16:creationId xmlns:a16="http://schemas.microsoft.com/office/drawing/2014/main" id="{4B06A072-0F72-C8F2-943D-41274C42CC0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7:notes">
            <a:extLst>
              <a:ext uri="{FF2B5EF4-FFF2-40B4-BE49-F238E27FC236}">
                <a16:creationId xmlns:a16="http://schemas.microsoft.com/office/drawing/2014/main" id="{7717C3B3-DD77-3024-2E48-7ED918C4E6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537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ED0D5073-BF3E-BF14-4629-2538ECE01CBC}"/>
            </a:ext>
          </a:extLst>
        </p:cNvPr>
        <p:cNvGrpSpPr/>
        <p:nvPr/>
      </p:nvGrpSpPr>
      <p:grpSpPr>
        <a:xfrm>
          <a:off x="0" y="0"/>
          <a:ext cx="0" cy="0"/>
          <a:chOff x="0" y="0"/>
          <a:chExt cx="0" cy="0"/>
        </a:xfrm>
      </p:grpSpPr>
      <p:sp>
        <p:nvSpPr>
          <p:cNvPr id="104" name="Google Shape;104;p2:notes">
            <a:extLst>
              <a:ext uri="{FF2B5EF4-FFF2-40B4-BE49-F238E27FC236}">
                <a16:creationId xmlns:a16="http://schemas.microsoft.com/office/drawing/2014/main" id="{358A7986-9BA6-32D5-7F42-BDF028CD520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a:extLst>
              <a:ext uri="{FF2B5EF4-FFF2-40B4-BE49-F238E27FC236}">
                <a16:creationId xmlns:a16="http://schemas.microsoft.com/office/drawing/2014/main" id="{1887A485-F1FE-4820-B47F-AF403689E0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580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a:extLst>
            <a:ext uri="{FF2B5EF4-FFF2-40B4-BE49-F238E27FC236}">
              <a16:creationId xmlns:a16="http://schemas.microsoft.com/office/drawing/2014/main" id="{8E2DEAFD-2D3D-02BD-161C-A8D1F5758213}"/>
            </a:ext>
          </a:extLst>
        </p:cNvPr>
        <p:cNvGrpSpPr/>
        <p:nvPr/>
      </p:nvGrpSpPr>
      <p:grpSpPr>
        <a:xfrm>
          <a:off x="0" y="0"/>
          <a:ext cx="0" cy="0"/>
          <a:chOff x="0" y="0"/>
          <a:chExt cx="0" cy="0"/>
        </a:xfrm>
      </p:grpSpPr>
      <p:sp>
        <p:nvSpPr>
          <p:cNvPr id="367" name="Google Shape;367;p9:notes">
            <a:extLst>
              <a:ext uri="{FF2B5EF4-FFF2-40B4-BE49-F238E27FC236}">
                <a16:creationId xmlns:a16="http://schemas.microsoft.com/office/drawing/2014/main" id="{B00D2309-A525-3D38-D2DF-EFB54F0E914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9:notes">
            <a:extLst>
              <a:ext uri="{FF2B5EF4-FFF2-40B4-BE49-F238E27FC236}">
                <a16:creationId xmlns:a16="http://schemas.microsoft.com/office/drawing/2014/main" id="{DB8F3ADE-DB82-9C56-858F-190FD6F6A7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988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7749A203-24F5-E278-86B6-3A46E2AB8FAB}"/>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537B7803-006B-77B8-B8CD-4180833757E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A4392FAC-2683-D573-CD2D-4F6FD535E2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2827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DC2187FB-8159-FB32-3B85-6653B0DCA844}"/>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AD78C590-6917-3D36-8D4C-815E98272D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EAEEEA17-92BB-6B05-EFE9-762D0673A5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846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DC53704-F772-5E11-0212-863C4F0137E1}"/>
            </a:ext>
          </a:extLst>
        </p:cNvPr>
        <p:cNvGrpSpPr/>
        <p:nvPr/>
      </p:nvGrpSpPr>
      <p:grpSpPr>
        <a:xfrm>
          <a:off x="0" y="0"/>
          <a:ext cx="0" cy="0"/>
          <a:chOff x="0" y="0"/>
          <a:chExt cx="0" cy="0"/>
        </a:xfrm>
      </p:grpSpPr>
      <p:sp>
        <p:nvSpPr>
          <p:cNvPr id="185" name="Google Shape;185;p5:notes">
            <a:extLst>
              <a:ext uri="{FF2B5EF4-FFF2-40B4-BE49-F238E27FC236}">
                <a16:creationId xmlns:a16="http://schemas.microsoft.com/office/drawing/2014/main" id="{191F913A-31AF-094B-043B-49757066316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5:notes">
            <a:extLst>
              <a:ext uri="{FF2B5EF4-FFF2-40B4-BE49-F238E27FC236}">
                <a16:creationId xmlns:a16="http://schemas.microsoft.com/office/drawing/2014/main" id="{D70B0DAE-90AC-0620-FBD9-2628D100E1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6452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20990B78-ECA8-FAC0-5799-3D1DB1F57B63}"/>
            </a:ext>
          </a:extLst>
        </p:cNvPr>
        <p:cNvGrpSpPr/>
        <p:nvPr/>
      </p:nvGrpSpPr>
      <p:grpSpPr>
        <a:xfrm>
          <a:off x="0" y="0"/>
          <a:ext cx="0" cy="0"/>
          <a:chOff x="0" y="0"/>
          <a:chExt cx="0" cy="0"/>
        </a:xfrm>
      </p:grpSpPr>
      <p:sp>
        <p:nvSpPr>
          <p:cNvPr id="323" name="Google Shape;323;p8:notes">
            <a:extLst>
              <a:ext uri="{FF2B5EF4-FFF2-40B4-BE49-F238E27FC236}">
                <a16:creationId xmlns:a16="http://schemas.microsoft.com/office/drawing/2014/main" id="{DAC5ECA7-C412-0EB3-FC2B-60011D888C9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8:notes">
            <a:extLst>
              <a:ext uri="{FF2B5EF4-FFF2-40B4-BE49-F238E27FC236}">
                <a16:creationId xmlns:a16="http://schemas.microsoft.com/office/drawing/2014/main" id="{605EAFC5-CE06-B06D-8E7C-403FB14207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662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a:extLst>
            <a:ext uri="{FF2B5EF4-FFF2-40B4-BE49-F238E27FC236}">
              <a16:creationId xmlns:a16="http://schemas.microsoft.com/office/drawing/2014/main" id="{700444E5-DB12-55D4-4425-E282BBB3C4D4}"/>
            </a:ext>
          </a:extLst>
        </p:cNvPr>
        <p:cNvGrpSpPr/>
        <p:nvPr/>
      </p:nvGrpSpPr>
      <p:grpSpPr>
        <a:xfrm>
          <a:off x="0" y="0"/>
          <a:ext cx="0" cy="0"/>
          <a:chOff x="0" y="0"/>
          <a:chExt cx="0" cy="0"/>
        </a:xfrm>
      </p:grpSpPr>
      <p:sp>
        <p:nvSpPr>
          <p:cNvPr id="367" name="Google Shape;367;p9:notes">
            <a:extLst>
              <a:ext uri="{FF2B5EF4-FFF2-40B4-BE49-F238E27FC236}">
                <a16:creationId xmlns:a16="http://schemas.microsoft.com/office/drawing/2014/main" id="{1C3A2E45-A19B-F794-37CF-BA0DEF59BF0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9:notes">
            <a:extLst>
              <a:ext uri="{FF2B5EF4-FFF2-40B4-BE49-F238E27FC236}">
                <a16:creationId xmlns:a16="http://schemas.microsoft.com/office/drawing/2014/main" id="{4A7752B4-C727-C112-F5D5-791ABFD078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0396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D53517BB-47AB-89FE-086A-C5435767B86E}"/>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793532F3-87C6-0FD9-37E5-105E5D0DF82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A7B884DB-F6C6-1253-7E41-EE911BD019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1165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7C2B7220-EE94-1E25-1229-0ACD09ACAF26}"/>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23CF349B-8C4A-C931-8B3A-23B6DE6F826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24BAC9F6-6219-D01D-02BC-B9471F710B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5296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20F0EEF3-1F50-0205-B849-D17818F055D2}"/>
            </a:ext>
          </a:extLst>
        </p:cNvPr>
        <p:cNvGrpSpPr/>
        <p:nvPr/>
      </p:nvGrpSpPr>
      <p:grpSpPr>
        <a:xfrm>
          <a:off x="0" y="0"/>
          <a:ext cx="0" cy="0"/>
          <a:chOff x="0" y="0"/>
          <a:chExt cx="0" cy="0"/>
        </a:xfrm>
      </p:grpSpPr>
      <p:sp>
        <p:nvSpPr>
          <p:cNvPr id="185" name="Google Shape;185;p5:notes">
            <a:extLst>
              <a:ext uri="{FF2B5EF4-FFF2-40B4-BE49-F238E27FC236}">
                <a16:creationId xmlns:a16="http://schemas.microsoft.com/office/drawing/2014/main" id="{DDB99D61-8C75-E5B5-ADB1-878CA4D2B7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5:notes">
            <a:extLst>
              <a:ext uri="{FF2B5EF4-FFF2-40B4-BE49-F238E27FC236}">
                <a16:creationId xmlns:a16="http://schemas.microsoft.com/office/drawing/2014/main" id="{18E548A4-D26C-4830-0DEE-FA73AFD0A3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5441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BF9587D9-8A2D-8E93-EDEB-FC828ABFD21F}"/>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AAD19E23-CD70-B48C-6CBB-BF357A1D7F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FD1633E9-B2E0-455F-482E-09B0547D98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15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42F1C0F9-8EBA-3AE4-AAD8-C3D5C0A13A9B}"/>
            </a:ext>
          </a:extLst>
        </p:cNvPr>
        <p:cNvGrpSpPr/>
        <p:nvPr/>
      </p:nvGrpSpPr>
      <p:grpSpPr>
        <a:xfrm>
          <a:off x="0" y="0"/>
          <a:ext cx="0" cy="0"/>
          <a:chOff x="0" y="0"/>
          <a:chExt cx="0" cy="0"/>
        </a:xfrm>
      </p:grpSpPr>
      <p:sp>
        <p:nvSpPr>
          <p:cNvPr id="104" name="Google Shape;104;p2:notes">
            <a:extLst>
              <a:ext uri="{FF2B5EF4-FFF2-40B4-BE49-F238E27FC236}">
                <a16:creationId xmlns:a16="http://schemas.microsoft.com/office/drawing/2014/main" id="{D001AE3B-161E-BA2E-5784-51E7A4DD75D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a:extLst>
              <a:ext uri="{FF2B5EF4-FFF2-40B4-BE49-F238E27FC236}">
                <a16:creationId xmlns:a16="http://schemas.microsoft.com/office/drawing/2014/main" id="{922FFB42-943D-1BB2-C504-D70630E614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3917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DB27E2CD-DCE0-056C-EADE-794DD8458E9F}"/>
            </a:ext>
          </a:extLst>
        </p:cNvPr>
        <p:cNvGrpSpPr/>
        <p:nvPr/>
      </p:nvGrpSpPr>
      <p:grpSpPr>
        <a:xfrm>
          <a:off x="0" y="0"/>
          <a:ext cx="0" cy="0"/>
          <a:chOff x="0" y="0"/>
          <a:chExt cx="0" cy="0"/>
        </a:xfrm>
      </p:grpSpPr>
      <p:sp>
        <p:nvSpPr>
          <p:cNvPr id="104" name="Google Shape;104;p2:notes">
            <a:extLst>
              <a:ext uri="{FF2B5EF4-FFF2-40B4-BE49-F238E27FC236}">
                <a16:creationId xmlns:a16="http://schemas.microsoft.com/office/drawing/2014/main" id="{E1A3C3D3-2BFD-9446-BE39-29C21C9805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a:extLst>
              <a:ext uri="{FF2B5EF4-FFF2-40B4-BE49-F238E27FC236}">
                <a16:creationId xmlns:a16="http://schemas.microsoft.com/office/drawing/2014/main" id="{43803F6D-6E20-F8AA-ACF4-DFFB0EC5E3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138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65B89AFF-A74D-87FB-7E36-0278F7FC3747}"/>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F620BEA2-F98B-33A2-0323-084FE13E5B3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A4716545-8B36-30C5-8591-3429F1CA28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971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AD85F906-67C9-36CC-5656-71C69978E1AD}"/>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C6C477EC-B29A-0F7A-7AE0-81F067AEAB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44E02EC3-BCA0-9B2D-75C8-DABEF8E8A2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296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6.jpe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0.png"/><Relationship Id="rId5" Type="http://schemas.openxmlformats.org/officeDocument/2006/relationships/image" Target="../media/image3.png"/><Relationship Id="rId10"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22.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pn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4.png"/><Relationship Id="rId5" Type="http://schemas.openxmlformats.org/officeDocument/2006/relationships/image" Target="../media/image3.png"/><Relationship Id="rId10" Type="http://schemas.openxmlformats.org/officeDocument/2006/relationships/image" Target="../media/image53.png"/><Relationship Id="rId4" Type="http://schemas.openxmlformats.org/officeDocument/2006/relationships/image" Target="../media/image49.jpg"/><Relationship Id="rId9" Type="http://schemas.openxmlformats.org/officeDocument/2006/relationships/image" Target="../media/image52.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avLst/>
            <a:gdLst/>
            <a:ahLst/>
            <a:cxnLst/>
            <a:rect l="l" t="t" r="r" b="b"/>
            <a:pathLst>
              <a:path w="14314219" h="4992084" extrusionOk="0">
                <a:moveTo>
                  <a:pt x="0" y="0"/>
                </a:moveTo>
                <a:lnTo>
                  <a:pt x="14314219" y="0"/>
                </a:lnTo>
                <a:lnTo>
                  <a:pt x="14314219" y="4992084"/>
                </a:lnTo>
                <a:lnTo>
                  <a:pt x="0" y="4992084"/>
                </a:lnTo>
                <a:lnTo>
                  <a:pt x="0" y="0"/>
                </a:lnTo>
                <a:close/>
              </a:path>
            </a:pathLst>
          </a:custGeom>
          <a:blipFill rotWithShape="1">
            <a:blip r:embed="rId3">
              <a:alphaModFix/>
            </a:blip>
            <a:stretch>
              <a:fillRect/>
            </a:stretch>
          </a:blipFill>
          <a:ln>
            <a:noFill/>
          </a:ln>
        </p:spPr>
        <p:txBody>
          <a:bodyPr/>
          <a:lstStyle/>
          <a:p>
            <a:endParaRPr lang="es-US"/>
          </a:p>
        </p:txBody>
      </p:sp>
      <p:sp>
        <p:nvSpPr>
          <p:cNvPr id="85" name="Google Shape;85;p1"/>
          <p:cNvSpPr/>
          <p:nvPr/>
        </p:nvSpPr>
        <p:spPr>
          <a:xfrm>
            <a:off x="9680911" y="5"/>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40412" t="-5260" r="-60193" b="-814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es-US"/>
          </a:p>
        </p:txBody>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avLst/>
            <a:gdLst/>
            <a:ahLst/>
            <a:cxnLst/>
            <a:rect l="l" t="t" r="r" b="b"/>
            <a:pathLst>
              <a:path w="3958535" h="802202" extrusionOk="0">
                <a:moveTo>
                  <a:pt x="0" y="0"/>
                </a:moveTo>
                <a:lnTo>
                  <a:pt x="3958535" y="0"/>
                </a:lnTo>
                <a:lnTo>
                  <a:pt x="3958535" y="802202"/>
                </a:lnTo>
                <a:lnTo>
                  <a:pt x="0" y="802202"/>
                </a:lnTo>
                <a:lnTo>
                  <a:pt x="0" y="0"/>
                </a:lnTo>
                <a:close/>
              </a:path>
            </a:pathLst>
          </a:custGeom>
          <a:blipFill rotWithShape="1">
            <a:blip r:embed="rId6">
              <a:alphaModFix/>
            </a:blip>
            <a:stretch>
              <a:fillRect l="-113310"/>
            </a:stretch>
          </a:blipFill>
          <a:ln>
            <a:noFill/>
          </a:ln>
        </p:spPr>
        <p:txBody>
          <a:bodyPr/>
          <a:lstStyle/>
          <a:p>
            <a:endParaRPr lang="es-US"/>
          </a:p>
        </p:txBody>
      </p:sp>
      <p:sp>
        <p:nvSpPr>
          <p:cNvPr id="97" name="Google Shape;97;p1"/>
          <p:cNvSpPr/>
          <p:nvPr/>
        </p:nvSpPr>
        <p:spPr>
          <a:xfrm>
            <a:off x="5795169" y="487295"/>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txBody>
          <a:bodyPr/>
          <a:lstStyle/>
          <a:p>
            <a:endParaRPr lang="es-US"/>
          </a:p>
        </p:txBody>
      </p:sp>
      <p:sp>
        <p:nvSpPr>
          <p:cNvPr id="98" name="Google Shape;98;p1"/>
          <p:cNvSpPr txBox="1"/>
          <p:nvPr/>
        </p:nvSpPr>
        <p:spPr>
          <a:xfrm>
            <a:off x="1034729" y="2490279"/>
            <a:ext cx="8319433" cy="1249573"/>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Clr>
                <a:srgbClr val="000000"/>
              </a:buClr>
              <a:buSzPts val="7123"/>
              <a:buFont typeface="Arial"/>
              <a:buNone/>
            </a:pPr>
            <a:r>
              <a:rPr lang="en-US" sz="7123" b="1" i="0" u="none" strike="noStrike" cap="none" dirty="0">
                <a:solidFill>
                  <a:srgbClr val="002C47"/>
                </a:solidFill>
                <a:latin typeface="Poppins"/>
                <a:ea typeface="Poppins"/>
                <a:cs typeface="Poppins"/>
                <a:sym typeface="Poppins"/>
              </a:rPr>
              <a:t>STAY OK</a:t>
            </a:r>
            <a:endParaRPr sz="1400" b="0" i="0" u="none" strike="noStrike" cap="none" dirty="0">
              <a:solidFill>
                <a:srgbClr val="000000"/>
              </a:solidFill>
              <a:latin typeface="Arial"/>
              <a:ea typeface="Arial"/>
              <a:cs typeface="Arial"/>
              <a:sym typeface="Arial"/>
            </a:endParaRPr>
          </a:p>
        </p:txBody>
      </p:sp>
      <p:sp>
        <p:nvSpPr>
          <p:cNvPr id="99" name="Google Shape;99;p1"/>
          <p:cNvSpPr txBox="1"/>
          <p:nvPr/>
        </p:nvSpPr>
        <p:spPr>
          <a:xfrm>
            <a:off x="1034729" y="3503272"/>
            <a:ext cx="6979151" cy="889635"/>
          </a:xfrm>
          <a:prstGeom prst="rect">
            <a:avLst/>
          </a:prstGeom>
          <a:noFill/>
          <a:ln>
            <a:noFill/>
          </a:ln>
        </p:spPr>
        <p:txBody>
          <a:bodyPr spcFirstLastPara="1" wrap="square" lIns="0" tIns="0" rIns="0" bIns="0" anchor="t" anchorCtr="0">
            <a:spAutoFit/>
          </a:bodyPr>
          <a:lstStyle/>
          <a:p>
            <a:pPr marL="0" marR="0" lvl="0" indent="0" algn="l" rtl="0">
              <a:lnSpc>
                <a:spcPct val="113966"/>
              </a:lnSpc>
              <a:spcBef>
                <a:spcPts val="0"/>
              </a:spcBef>
              <a:spcAft>
                <a:spcPts val="0"/>
              </a:spcAft>
              <a:buClr>
                <a:srgbClr val="000000"/>
              </a:buClr>
              <a:buSzPts val="3000"/>
              <a:buFont typeface="Arial"/>
              <a:buNone/>
            </a:pPr>
            <a:r>
              <a:rPr lang="en-US" sz="3000" b="1" i="0" u="none" strike="noStrike" cap="none" dirty="0" err="1">
                <a:solidFill>
                  <a:srgbClr val="45B042"/>
                </a:solidFill>
                <a:latin typeface="Poppins"/>
                <a:ea typeface="Poppins"/>
                <a:cs typeface="Poppins"/>
                <a:sym typeface="Poppins"/>
              </a:rPr>
              <a:t>Nytænkning</a:t>
            </a:r>
            <a:r>
              <a:rPr lang="en-US" sz="3000" b="1" i="0" u="none" strike="noStrike" cap="none" dirty="0">
                <a:solidFill>
                  <a:srgbClr val="45B042"/>
                </a:solidFill>
                <a:latin typeface="Poppins"/>
                <a:ea typeface="Poppins"/>
                <a:cs typeface="Poppins"/>
                <a:sym typeface="Poppins"/>
              </a:rPr>
              <a:t> </a:t>
            </a:r>
            <a:r>
              <a:rPr lang="en-US" sz="3000" b="1" i="0" u="none" strike="noStrike" cap="none" dirty="0" err="1">
                <a:solidFill>
                  <a:srgbClr val="45B042"/>
                </a:solidFill>
                <a:latin typeface="Poppins"/>
                <a:ea typeface="Poppins"/>
                <a:cs typeface="Poppins"/>
                <a:sym typeface="Poppins"/>
              </a:rPr>
              <a:t>af</a:t>
            </a:r>
            <a:r>
              <a:rPr lang="en-US" sz="3000" b="1" i="0" u="none" strike="noStrike" cap="none" dirty="0">
                <a:solidFill>
                  <a:srgbClr val="45B042"/>
                </a:solidFill>
                <a:latin typeface="Poppins"/>
                <a:ea typeface="Poppins"/>
                <a:cs typeface="Poppins"/>
                <a:sym typeface="Poppins"/>
              </a:rPr>
              <a:t> </a:t>
            </a:r>
            <a:r>
              <a:rPr lang="en-US" sz="3000" b="1" i="0" u="none" strike="noStrike" cap="none" dirty="0" err="1">
                <a:solidFill>
                  <a:srgbClr val="45B042"/>
                </a:solidFill>
                <a:latin typeface="Poppins"/>
                <a:ea typeface="Poppins"/>
                <a:cs typeface="Poppins"/>
                <a:sym typeface="Poppins"/>
              </a:rPr>
              <a:t>trivsel</a:t>
            </a:r>
            <a:r>
              <a:rPr lang="en-US" sz="3000" b="1" i="0" u="none" strike="noStrike" cap="none" dirty="0">
                <a:solidFill>
                  <a:srgbClr val="45B042"/>
                </a:solidFill>
                <a:latin typeface="Poppins"/>
                <a:ea typeface="Poppins"/>
                <a:cs typeface="Poppins"/>
                <a:sym typeface="Poppins"/>
              </a:rPr>
              <a:t> </a:t>
            </a:r>
            <a:r>
              <a:rPr lang="en-US" sz="3000" b="1" i="0" u="none" strike="noStrike" cap="none" dirty="0" err="1">
                <a:solidFill>
                  <a:srgbClr val="45B042"/>
                </a:solidFill>
                <a:latin typeface="Poppins"/>
                <a:ea typeface="Poppins"/>
                <a:cs typeface="Poppins"/>
                <a:sym typeface="Poppins"/>
              </a:rPr>
              <a:t>på</a:t>
            </a:r>
            <a:r>
              <a:rPr lang="en-US" sz="3000" b="1" i="0" u="none" strike="noStrike" cap="none" dirty="0">
                <a:solidFill>
                  <a:srgbClr val="45B042"/>
                </a:solidFill>
                <a:latin typeface="Poppins"/>
                <a:ea typeface="Poppins"/>
                <a:cs typeface="Poppins"/>
                <a:sym typeface="Poppins"/>
              </a:rPr>
              <a:t> </a:t>
            </a:r>
            <a:r>
              <a:rPr lang="en-US" sz="3000" b="1" i="0" u="none" strike="noStrike" cap="none" dirty="0" err="1">
                <a:solidFill>
                  <a:srgbClr val="45B042"/>
                </a:solidFill>
                <a:latin typeface="Poppins"/>
                <a:ea typeface="Poppins"/>
                <a:cs typeface="Poppins"/>
                <a:sym typeface="Poppins"/>
              </a:rPr>
              <a:t>arbejdspladsen</a:t>
            </a:r>
            <a:r>
              <a:rPr lang="en-US" sz="3000" b="1" i="0" u="none" strike="noStrike" cap="none" dirty="0">
                <a:solidFill>
                  <a:srgbClr val="45B042"/>
                </a:solidFill>
                <a:latin typeface="Poppins"/>
                <a:ea typeface="Poppins"/>
                <a:cs typeface="Poppins"/>
                <a:sym typeface="Poppins"/>
              </a:rPr>
              <a:t> </a:t>
            </a:r>
            <a:r>
              <a:rPr lang="en-US" sz="3000" b="1" i="0" u="none" strike="noStrike" cap="none" dirty="0" err="1">
                <a:solidFill>
                  <a:srgbClr val="45B042"/>
                </a:solidFill>
                <a:latin typeface="Poppins"/>
                <a:ea typeface="Poppins"/>
                <a:cs typeface="Poppins"/>
                <a:sym typeface="Poppins"/>
              </a:rPr>
              <a:t>i</a:t>
            </a:r>
            <a:r>
              <a:rPr lang="en-US" sz="3000" b="1" i="0" u="none" strike="noStrike" cap="none" dirty="0">
                <a:solidFill>
                  <a:srgbClr val="45B042"/>
                </a:solidFill>
                <a:latin typeface="Poppins"/>
                <a:ea typeface="Poppins"/>
                <a:cs typeface="Poppins"/>
                <a:sym typeface="Poppins"/>
              </a:rPr>
              <a:t> EU's </a:t>
            </a:r>
            <a:r>
              <a:rPr lang="en-US" sz="3000" b="1" i="0" u="none" strike="noStrike" cap="none" dirty="0" err="1">
                <a:solidFill>
                  <a:srgbClr val="45B042"/>
                </a:solidFill>
                <a:latin typeface="Poppins"/>
                <a:ea typeface="Poppins"/>
                <a:cs typeface="Poppins"/>
                <a:sym typeface="Poppins"/>
              </a:rPr>
              <a:t>SMV'er</a:t>
            </a:r>
            <a:endParaRPr sz="1400" b="0" i="0" u="none" strike="noStrike" cap="none" dirty="0">
              <a:solidFill>
                <a:srgbClr val="000000"/>
              </a:solidFill>
              <a:latin typeface="Arial"/>
              <a:ea typeface="Arial"/>
              <a:cs typeface="Arial"/>
              <a:sym typeface="Arial"/>
            </a:endParaRPr>
          </a:p>
        </p:txBody>
      </p:sp>
      <p:sp>
        <p:nvSpPr>
          <p:cNvPr id="100" name="Google Shape;100;p1"/>
          <p:cNvSpPr txBox="1"/>
          <p:nvPr/>
        </p:nvSpPr>
        <p:spPr>
          <a:xfrm>
            <a:off x="1665039" y="9664698"/>
            <a:ext cx="8109271" cy="380842"/>
          </a:xfrm>
          <a:prstGeom prst="rect">
            <a:avLst/>
          </a:prstGeom>
          <a:noFill/>
          <a:ln>
            <a:noFill/>
          </a:ln>
        </p:spPr>
        <p:txBody>
          <a:bodyPr spcFirstLastPara="1" wrap="square" lIns="0" tIns="0" rIns="0" bIns="0" anchor="t" anchorCtr="0">
            <a:spAutoFit/>
          </a:bodyPr>
          <a:lstStyle/>
          <a:p>
            <a:pPr marL="0" marR="0" lvl="0" indent="0" algn="l" rtl="0">
              <a:lnSpc>
                <a:spcPct val="113997"/>
              </a:lnSpc>
              <a:spcBef>
                <a:spcPts val="0"/>
              </a:spcBef>
              <a:spcAft>
                <a:spcPts val="0"/>
              </a:spcAft>
              <a:buClr>
                <a:srgbClr val="000000"/>
              </a:buClr>
              <a:buSzPts val="2479"/>
              <a:buFont typeface="Arial"/>
              <a:buNone/>
            </a:pPr>
            <a:r>
              <a:rPr lang="en-US" sz="2479" b="1" i="0" u="none" strike="noStrike" cap="none">
                <a:solidFill>
                  <a:srgbClr val="002C47"/>
                </a:solidFill>
                <a:latin typeface="Poppins SemiBold"/>
                <a:ea typeface="Poppins SemiBold"/>
                <a:cs typeface="Poppins SemiBold"/>
                <a:sym typeface="Poppins SemiBold"/>
              </a:rPr>
              <a:t>2023-1-IT01-KA220-VET-000154571 </a:t>
            </a:r>
            <a:endParaRPr sz="1400" b="0" i="0" u="none" strike="noStrike" cap="none">
              <a:solidFill>
                <a:srgbClr val="000000"/>
              </a:solidFill>
              <a:latin typeface="Arial"/>
              <a:ea typeface="Arial"/>
              <a:cs typeface="Arial"/>
              <a:sym typeface="Arial"/>
            </a:endParaRPr>
          </a:p>
        </p:txBody>
      </p:sp>
      <p:sp>
        <p:nvSpPr>
          <p:cNvPr id="101" name="Google Shape;101;p1"/>
          <p:cNvSpPr txBox="1"/>
          <p:nvPr/>
        </p:nvSpPr>
        <p:spPr>
          <a:xfrm>
            <a:off x="1034729" y="5547266"/>
            <a:ext cx="7214749" cy="3157788"/>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Clr>
                <a:srgbClr val="000000"/>
              </a:buClr>
              <a:buSzPts val="6923"/>
              <a:buFont typeface="Arial"/>
              <a:buNone/>
            </a:pPr>
            <a:r>
              <a:rPr lang="en-US" sz="6000" b="1" i="0" u="none" strike="noStrike" cap="none" dirty="0">
                <a:solidFill>
                  <a:srgbClr val="002C47"/>
                </a:solidFill>
                <a:latin typeface="Poppins"/>
                <a:ea typeface="Poppins"/>
                <a:cs typeface="Poppins"/>
                <a:sym typeface="Poppins"/>
              </a:rPr>
              <a:t>Balance mellem liv og arbejde: Modul 6</a:t>
            </a:r>
            <a:endParaRPr sz="6000" b="0" i="0" u="none" strike="noStrike" cap="none" dirty="0">
              <a:solidFill>
                <a:srgbClr val="000000"/>
              </a:solidFill>
              <a:latin typeface="Arial"/>
              <a:ea typeface="Arial"/>
              <a:cs typeface="Arial"/>
              <a:sym typeface="Arial"/>
            </a:endParaRPr>
          </a:p>
        </p:txBody>
      </p:sp>
      <p:sp>
        <p:nvSpPr>
          <p:cNvPr id="102" name="Google Shape;102;p1"/>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8">
              <a:alphaModFix/>
            </a:blip>
            <a:stretch>
              <a:fillRect/>
            </a:stretch>
          </a:blipFill>
          <a:ln>
            <a:noFill/>
          </a:ln>
        </p:spPr>
        <p:txBody>
          <a:bodyPr/>
          <a:lstStyle/>
          <a:p>
            <a:endParaRPr lang="es-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D18212B3-8961-0A30-FF9A-25CA38D472EC}"/>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DEE2BA64-4AFB-2F24-87F2-F35637AC0657}"/>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C301B5A9-47CD-5903-14C7-F09A439570C2}"/>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B546B9E7-0C78-9D70-542E-78DE98B349E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40395C9E-E9AD-1CAF-A8C0-1DCB6DFCF53E}"/>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F7D688AE-A5E4-8BD6-A41F-0439800AD605}"/>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315A41BB-8520-FFAF-19A3-313CC138F2B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AA35457C-A4EC-27F2-F1D1-0305CCC770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767AB9CA-F04C-208B-6F04-2A7E98EB2543}"/>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33AA39E9-4141-7441-81AE-192A227DEEC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1F6880EB-D864-2C3A-5B26-0208EE901F8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D111F99C-2D49-E554-31FA-15A070E034FF}"/>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5038FA6C-0BEC-4194-F336-1A65BF1DA336}"/>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4673B429-3A44-5A18-2760-E9F3414B9112}"/>
              </a:ext>
            </a:extLst>
          </p:cNvPr>
          <p:cNvSpPr txBox="1"/>
          <p:nvPr/>
        </p:nvSpPr>
        <p:spPr>
          <a:xfrm>
            <a:off x="10707297" y="760630"/>
            <a:ext cx="6756843" cy="834524"/>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Hvad er stress?</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CD93994F-C1B1-BA0D-801E-D1AC09CF3EDC}"/>
              </a:ext>
            </a:extLst>
          </p:cNvPr>
          <p:cNvSpPr txBox="1"/>
          <p:nvPr/>
        </p:nvSpPr>
        <p:spPr>
          <a:xfrm>
            <a:off x="7582423" y="2792562"/>
            <a:ext cx="9881717" cy="62394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Stress er kroppens naturlige reaktion på krav, udfordringer eller trusler. Det er en fysiologisk og psykologisk reaktion, som forbereder os på at håndtere vanskelige situationer.</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ea typeface="Poppins"/>
                <a:cs typeface="Poppins"/>
                <a:sym typeface="Poppins"/>
              </a:rPr>
              <a:t>Akut stress: Kortsigtet, sker som reaktion på umiddelbare udfordringer (f.eks. deadlines) Kronisk stress: Langvarig, forårsaget af vedvarende pres (f.eks. økonomiske problemer, overarbejde).</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Symptomer: Angst, anspændthed, koncentrationsbesvær, søvnforstyrrelser.</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2113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5A728A0E-CCB3-1F11-E40C-262F3B53DABB}"/>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4D0359D8-E3D9-2B30-F881-93468B9F0282}"/>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D91F6F3F-7D88-55ED-24B7-1D2E2C892588}"/>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4E14A365-5AA7-52E6-CAB8-B5E6092290A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F190338B-2367-66A4-8AF2-81A3D062F81C}"/>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B59021EC-1EF1-13F2-6140-553427DC19D5}"/>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3DB8C110-5C3A-1A7E-179B-7FF916C485F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B157EB6D-0FE5-0334-A0EF-C0385E32EC1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DE82731F-5573-524F-035B-0D3277C7E68D}"/>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A04121EB-7EDB-D9D1-3F57-A943918B2A6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EB2DD7C3-2E95-001B-37B3-C98718B8A02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6270A7AC-64C4-DE16-99F6-961AA250F729}"/>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DF37D639-BE0F-FE68-A280-56FFF7BD17CD}"/>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FA7557D1-8BC9-8966-EF77-C4AFF796CE17}"/>
              </a:ext>
            </a:extLst>
          </p:cNvPr>
          <p:cNvSpPr txBox="1"/>
          <p:nvPr/>
        </p:nvSpPr>
        <p:spPr>
          <a:xfrm>
            <a:off x="10707297" y="760630"/>
            <a:ext cx="6756843" cy="834524"/>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Hvad er udbrændthed?</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75D18369-A4A9-6871-036A-ED43676C5765}"/>
              </a:ext>
            </a:extLst>
          </p:cNvPr>
          <p:cNvSpPr txBox="1"/>
          <p:nvPr/>
        </p:nvSpPr>
        <p:spPr>
          <a:xfrm>
            <a:off x="7582423" y="2461092"/>
            <a:ext cx="9881717" cy="72793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Udbrændthed er en tilstand af følelsesmæssig, fysisk og mental udmattelse forårsaget af langvarig stress, overarbejde og manglende restitution. Det sker, når vi føler os overvældede, følelsesmæssigt drænet og ude af stand til at følge med de daglige krav.</a:t>
            </a:r>
            <a:endParaRPr lang="en-US" sz="2599" dirty="0">
              <a:latin typeface="Poppins"/>
              <a:ea typeface="Poppins"/>
              <a:cs typeface="Poppins"/>
              <a:sym typeface="Poppins"/>
            </a:endParaRPr>
          </a:p>
          <a:p>
            <a:pPr marR="0" lvl="0" algn="just" rtl="0">
              <a:lnSpc>
                <a:spcPct val="130011"/>
              </a:lnSpc>
              <a:spcBef>
                <a:spcPts val="0"/>
              </a:spcBef>
              <a:spcAft>
                <a:spcPts val="0"/>
              </a:spcAft>
              <a:buClr>
                <a:srgbClr val="000000"/>
              </a:buClr>
              <a:buSzPts val="2599"/>
            </a:pPr>
            <a:endParaRPr lang="en-US" sz="2599" b="0" i="0" u="none" strike="noStrike" cap="none" dirty="0">
              <a:solidFill>
                <a:srgbClr val="000000"/>
              </a:solidFill>
              <a:latin typeface="Poppins"/>
              <a:ea typeface="Poppins"/>
              <a:cs typeface="Poppins"/>
              <a:sym typeface="Poppins"/>
            </a:endParaRPr>
          </a:p>
          <a:p>
            <a:pPr marR="0" lvl="0" algn="just" rtl="0">
              <a:lnSpc>
                <a:spcPct val="130011"/>
              </a:lnSpc>
              <a:spcBef>
                <a:spcPts val="0"/>
              </a:spcBef>
              <a:spcAft>
                <a:spcPts val="0"/>
              </a:spcAft>
              <a:buClr>
                <a:srgbClr val="000000"/>
              </a:buClr>
              <a:buSzPts val="2599"/>
            </a:pPr>
            <a:r>
              <a:rPr lang="en-US" sz="2599" b="0" i="0" u="none" strike="noStrike" cap="none" dirty="0">
                <a:solidFill>
                  <a:srgbClr val="000000"/>
                </a:solidFill>
                <a:latin typeface="Poppins"/>
                <a:ea typeface="Poppins"/>
                <a:cs typeface="Poppins"/>
                <a:sym typeface="Poppins"/>
              </a:rPr>
              <a:t>Tegn på udbrændthed:</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Følelsesmæssigt: Føler sig drænet, frustreret eller løsrevet fra arbejdet.</a:t>
            </a:r>
          </a:p>
          <a:p>
            <a:pPr marL="514350" marR="0" lvl="0" indent="-514350" algn="just" rtl="0">
              <a:lnSpc>
                <a:spcPct val="130011"/>
              </a:lnSpc>
              <a:spcBef>
                <a:spcPts val="0"/>
              </a:spcBef>
              <a:spcAft>
                <a:spcPts val="0"/>
              </a:spcAft>
              <a:buClr>
                <a:srgbClr val="000000"/>
              </a:buClr>
              <a:buSzPts val="2599"/>
              <a:buFont typeface="+mj-lt"/>
              <a:buAutoNum type="arabicPeriod"/>
            </a:pPr>
            <a:endParaRPr lang="en-US" sz="2599" b="0" i="0" u="none" strike="noStrike" cap="none" dirty="0">
              <a:solidFill>
                <a:srgbClr val="000000"/>
              </a:solidFill>
              <a:latin typeface="Poppins"/>
              <a:ea typeface="Poppins"/>
              <a:cs typeface="Poppins"/>
              <a:sym typeface="Poppins"/>
            </a:endParaRP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Fysisk: Træthed, søvnproblemer, hyppig hovedpine.</a:t>
            </a:r>
          </a:p>
          <a:p>
            <a:pPr marL="514350" marR="0" lvl="0" indent="-514350" algn="just" rtl="0">
              <a:lnSpc>
                <a:spcPct val="130011"/>
              </a:lnSpc>
              <a:spcBef>
                <a:spcPts val="0"/>
              </a:spcBef>
              <a:spcAft>
                <a:spcPts val="0"/>
              </a:spcAft>
              <a:buClr>
                <a:srgbClr val="000000"/>
              </a:buClr>
              <a:buSzPts val="2599"/>
              <a:buFont typeface="+mj-lt"/>
              <a:buAutoNum type="arabicPeriod"/>
            </a:pPr>
            <a:endParaRPr lang="en-US" sz="2599" dirty="0">
              <a:latin typeface="Poppins"/>
              <a:ea typeface="Poppins"/>
              <a:cs typeface="Poppins"/>
              <a:sym typeface="Poppins"/>
            </a:endParaRP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Psykisk: Problemer med at fokusere, glemsomhed, manglende motivation.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240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37FCC7BA-97EC-A3BF-9762-03E3D65C80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18E603-6EF2-CA15-FE4E-FBE4855022B6}"/>
              </a:ext>
            </a:extLst>
          </p:cNvPr>
          <p:cNvPicPr>
            <a:picLocks noChangeAspect="1"/>
          </p:cNvPicPr>
          <p:nvPr/>
        </p:nvPicPr>
        <p:blipFill>
          <a:blip r:embed="rId3"/>
          <a:srcRect r="25907"/>
          <a:stretch/>
        </p:blipFill>
        <p:spPr>
          <a:xfrm>
            <a:off x="5035312" y="3034986"/>
            <a:ext cx="6934044" cy="6146866"/>
          </a:xfrm>
          <a:prstGeom prst="rect">
            <a:avLst/>
          </a:prstGeom>
        </p:spPr>
      </p:pic>
      <p:sp>
        <p:nvSpPr>
          <p:cNvPr id="188" name="Google Shape;188;p5">
            <a:extLst>
              <a:ext uri="{FF2B5EF4-FFF2-40B4-BE49-F238E27FC236}">
                <a16:creationId xmlns:a16="http://schemas.microsoft.com/office/drawing/2014/main" id="{82585783-3D9C-269C-AC58-D784DE7C3701}"/>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4">
              <a:alphaModFix/>
            </a:blip>
            <a:stretch>
              <a:fillRect/>
            </a:stretch>
          </a:blipFill>
          <a:ln>
            <a:noFill/>
          </a:ln>
        </p:spPr>
        <p:txBody>
          <a:bodyPr/>
          <a:lstStyle/>
          <a:p>
            <a:endParaRPr lang="es-US"/>
          </a:p>
        </p:txBody>
      </p:sp>
      <p:sp>
        <p:nvSpPr>
          <p:cNvPr id="189" name="Google Shape;189;p5">
            <a:extLst>
              <a:ext uri="{FF2B5EF4-FFF2-40B4-BE49-F238E27FC236}">
                <a16:creationId xmlns:a16="http://schemas.microsoft.com/office/drawing/2014/main" id="{63211839-0EA1-1551-28B4-E37E6EBE6783}"/>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4">
              <a:alphaModFix/>
            </a:blip>
            <a:stretch>
              <a:fillRect/>
            </a:stretch>
          </a:blipFill>
          <a:ln>
            <a:noFill/>
          </a:ln>
        </p:spPr>
        <p:txBody>
          <a:bodyPr/>
          <a:lstStyle/>
          <a:p>
            <a:endParaRPr lang="es-US"/>
          </a:p>
        </p:txBody>
      </p:sp>
      <p:sp>
        <p:nvSpPr>
          <p:cNvPr id="190" name="Google Shape;190;p5">
            <a:extLst>
              <a:ext uri="{FF2B5EF4-FFF2-40B4-BE49-F238E27FC236}">
                <a16:creationId xmlns:a16="http://schemas.microsoft.com/office/drawing/2014/main" id="{137FF670-ED98-3C6E-2351-658F50BE3910}"/>
              </a:ext>
            </a:extLst>
          </p:cNvPr>
          <p:cNvSpPr txBox="1"/>
          <p:nvPr/>
        </p:nvSpPr>
        <p:spPr>
          <a:xfrm>
            <a:off x="5265316" y="851753"/>
            <a:ext cx="8943768"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Praktiske strategier til stresshåndtering</a:t>
            </a:r>
            <a:endParaRPr sz="1400" b="0" i="0" u="none" strike="noStrike" cap="none" dirty="0">
              <a:solidFill>
                <a:srgbClr val="000000"/>
              </a:solidFill>
              <a:latin typeface="Arial"/>
              <a:ea typeface="Arial"/>
              <a:cs typeface="Arial"/>
              <a:sym typeface="Arial"/>
            </a:endParaRPr>
          </a:p>
        </p:txBody>
      </p:sp>
      <p:sp>
        <p:nvSpPr>
          <p:cNvPr id="200" name="Google Shape;200;p5">
            <a:extLst>
              <a:ext uri="{FF2B5EF4-FFF2-40B4-BE49-F238E27FC236}">
                <a16:creationId xmlns:a16="http://schemas.microsoft.com/office/drawing/2014/main" id="{E29C5DDD-90CA-2796-F864-84A9C14A670B}"/>
              </a:ext>
            </a:extLst>
          </p:cNvPr>
          <p:cNvSpPr txBox="1"/>
          <p:nvPr/>
        </p:nvSpPr>
        <p:spPr>
          <a:xfrm>
            <a:off x="12334283" y="4114994"/>
            <a:ext cx="5446574" cy="1751442"/>
          </a:xfrm>
          <a:prstGeom prst="rect">
            <a:avLst/>
          </a:prstGeom>
          <a:noFill/>
          <a:ln>
            <a:noFill/>
          </a:ln>
        </p:spPr>
        <p:txBody>
          <a:bodyPr spcFirstLastPara="1" wrap="square" lIns="0" tIns="0" rIns="0" bIns="0" anchor="t" anchorCtr="0">
            <a:spAutoFit/>
          </a:bodyPr>
          <a:lstStyle/>
          <a:p>
            <a:pPr marL="0" marR="0" lvl="0" indent="0" algn="just" rtl="0">
              <a:lnSpc>
                <a:spcPct val="129981"/>
              </a:lnSpc>
              <a:spcBef>
                <a:spcPts val="0"/>
              </a:spcBef>
              <a:spcAft>
                <a:spcPts val="0"/>
              </a:spcAft>
              <a:buClr>
                <a:srgbClr val="000000"/>
              </a:buClr>
              <a:buSzPts val="1751"/>
              <a:buFont typeface="Arial"/>
              <a:buNone/>
            </a:pPr>
            <a:r>
              <a:rPr lang="en-US" sz="1751" b="1" i="0" u="none" strike="noStrike" cap="none" dirty="0">
                <a:solidFill>
                  <a:srgbClr val="000000"/>
                </a:solidFill>
                <a:latin typeface="Poppins"/>
                <a:ea typeface="Poppins"/>
                <a:cs typeface="Poppins"/>
                <a:sym typeface="Poppins"/>
              </a:rPr>
              <a:t>Brug Eisenhower-matrixen:</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Haster og er vigtigt: Håndter straks.</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Vigtigt, men ikke presserende: Planlæg til senere.</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Det haster, men er ikke vigtigt: Uddelegér.</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Ikke presserende og ikke vigtigt: Fjern.</a:t>
            </a:r>
            <a:endParaRPr sz="1400" i="0" u="none" strike="noStrike" cap="none" dirty="0">
              <a:solidFill>
                <a:srgbClr val="000000"/>
              </a:solidFill>
              <a:latin typeface="Arial"/>
              <a:ea typeface="Arial"/>
              <a:cs typeface="Arial"/>
              <a:sym typeface="Arial"/>
            </a:endParaRPr>
          </a:p>
        </p:txBody>
      </p:sp>
      <p:sp>
        <p:nvSpPr>
          <p:cNvPr id="201" name="Google Shape;201;p5">
            <a:extLst>
              <a:ext uri="{FF2B5EF4-FFF2-40B4-BE49-F238E27FC236}">
                <a16:creationId xmlns:a16="http://schemas.microsoft.com/office/drawing/2014/main" id="{7C474E32-B301-09CB-27C9-99BB700C4C06}"/>
              </a:ext>
            </a:extLst>
          </p:cNvPr>
          <p:cNvSpPr txBox="1"/>
          <p:nvPr/>
        </p:nvSpPr>
        <p:spPr>
          <a:xfrm>
            <a:off x="1028700" y="8035276"/>
            <a:ext cx="5446574" cy="1751442"/>
          </a:xfrm>
          <a:prstGeom prst="rect">
            <a:avLst/>
          </a:prstGeom>
          <a:noFill/>
          <a:ln>
            <a:noFill/>
          </a:ln>
        </p:spPr>
        <p:txBody>
          <a:bodyPr spcFirstLastPara="1" wrap="square" lIns="0" tIns="0" rIns="0" bIns="0" anchor="t" anchorCtr="0">
            <a:spAutoFit/>
          </a:bodyPr>
          <a:lstStyle/>
          <a:p>
            <a:pPr marL="378124" marR="0" lvl="1" indent="-189062" algn="just" rtl="0">
              <a:lnSpc>
                <a:spcPct val="129981"/>
              </a:lnSpc>
              <a:spcBef>
                <a:spcPts val="0"/>
              </a:spcBef>
              <a:spcAft>
                <a:spcPts val="0"/>
              </a:spcAft>
              <a:buClr>
                <a:srgbClr val="000000"/>
              </a:buClr>
              <a:buSzPts val="1751"/>
              <a:buFont typeface="Arial"/>
              <a:buChar char="•"/>
            </a:pPr>
            <a:r>
              <a:rPr lang="en-US" sz="1751" i="0" u="none" strike="noStrike" cap="none" dirty="0">
                <a:solidFill>
                  <a:srgbClr val="000000"/>
                </a:solidFill>
                <a:latin typeface="Poppins"/>
                <a:ea typeface="Poppins"/>
                <a:cs typeface="Poppins"/>
                <a:sym typeface="Poppins"/>
              </a:rPr>
              <a:t>Vejrtrækningsøvelser (4-7-8-teknik).</a:t>
            </a:r>
          </a:p>
          <a:p>
            <a:pPr marL="378124" marR="0" lvl="1" indent="-189062" algn="just" rtl="0">
              <a:lnSpc>
                <a:spcPct val="129981"/>
              </a:lnSpc>
              <a:spcBef>
                <a:spcPts val="0"/>
              </a:spcBef>
              <a:spcAft>
                <a:spcPts val="0"/>
              </a:spcAft>
              <a:buClr>
                <a:srgbClr val="000000"/>
              </a:buClr>
              <a:buSzPts val="1751"/>
              <a:buFont typeface="Arial"/>
              <a:buChar char="•"/>
            </a:pPr>
            <a:r>
              <a:rPr lang="en-US" sz="1751" i="0" u="none" strike="noStrike" cap="none" dirty="0">
                <a:solidFill>
                  <a:srgbClr val="000000"/>
                </a:solidFill>
                <a:latin typeface="Poppins"/>
                <a:ea typeface="Poppins"/>
                <a:cs typeface="Poppins"/>
                <a:sym typeface="Poppins"/>
              </a:rPr>
              <a:t>Progressiv muskelafspænding for at løsne spændinger.</a:t>
            </a:r>
          </a:p>
          <a:p>
            <a:pPr marL="378124" marR="0" lvl="1" indent="-189062" algn="just" rtl="0">
              <a:lnSpc>
                <a:spcPct val="129981"/>
              </a:lnSpc>
              <a:spcBef>
                <a:spcPts val="0"/>
              </a:spcBef>
              <a:spcAft>
                <a:spcPts val="0"/>
              </a:spcAft>
              <a:buClr>
                <a:srgbClr val="000000"/>
              </a:buClr>
              <a:buSzPts val="1751"/>
              <a:buFont typeface="Arial"/>
              <a:buChar char="•"/>
            </a:pPr>
            <a:r>
              <a:rPr lang="en-US" sz="1751" i="0" u="none" strike="noStrike" cap="none" dirty="0">
                <a:solidFill>
                  <a:srgbClr val="000000"/>
                </a:solidFill>
                <a:latin typeface="Poppins"/>
                <a:ea typeface="Poppins"/>
                <a:cs typeface="Poppins"/>
                <a:sym typeface="Poppins"/>
              </a:rPr>
              <a:t>Mindful check-ins for at genkende stressmønstre.</a:t>
            </a:r>
            <a:endParaRPr sz="1400" i="0" u="none" strike="noStrike" cap="none" dirty="0">
              <a:solidFill>
                <a:srgbClr val="000000"/>
              </a:solidFill>
              <a:latin typeface="Arial"/>
              <a:ea typeface="Arial"/>
              <a:cs typeface="Arial"/>
              <a:sym typeface="Arial"/>
            </a:endParaRPr>
          </a:p>
        </p:txBody>
      </p:sp>
      <p:sp>
        <p:nvSpPr>
          <p:cNvPr id="202" name="Google Shape;202;p5">
            <a:extLst>
              <a:ext uri="{FF2B5EF4-FFF2-40B4-BE49-F238E27FC236}">
                <a16:creationId xmlns:a16="http://schemas.microsoft.com/office/drawing/2014/main" id="{0D2D1DDB-68FF-0AFB-B928-AB100CECA4FD}"/>
              </a:ext>
            </a:extLst>
          </p:cNvPr>
          <p:cNvSpPr txBox="1"/>
          <p:nvPr/>
        </p:nvSpPr>
        <p:spPr>
          <a:xfrm>
            <a:off x="800100" y="3213171"/>
            <a:ext cx="5446574" cy="1401153"/>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Økonomisk pres, kundekrav, manglende støtte, overarbejde.</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Gennemfør en stress-audit: Hvilke situationer udløser stress? Hvordan påvirker de dit velbefindende?</a:t>
            </a:r>
            <a:endParaRPr sz="1400" b="0" i="0" u="none" strike="noStrike" cap="none" dirty="0">
              <a:solidFill>
                <a:srgbClr val="000000"/>
              </a:solidFill>
              <a:latin typeface="Arial"/>
              <a:ea typeface="Arial"/>
              <a:cs typeface="Arial"/>
              <a:sym typeface="Arial"/>
            </a:endParaRPr>
          </a:p>
        </p:txBody>
      </p:sp>
      <p:sp>
        <p:nvSpPr>
          <p:cNvPr id="203" name="Google Shape;203;p5">
            <a:extLst>
              <a:ext uri="{FF2B5EF4-FFF2-40B4-BE49-F238E27FC236}">
                <a16:creationId xmlns:a16="http://schemas.microsoft.com/office/drawing/2014/main" id="{937788FE-ADEA-DC10-DFB0-EC4868157433}"/>
              </a:ext>
            </a:extLst>
          </p:cNvPr>
          <p:cNvSpPr txBox="1"/>
          <p:nvPr/>
        </p:nvSpPr>
        <p:spPr>
          <a:xfrm>
            <a:off x="1036699" y="5351006"/>
            <a:ext cx="4651035" cy="2101729"/>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Fokuser på det, du kan kontrollere (f.eks. din reaktion, prioritering, tidsstyring).</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Giv slip på det, der er uden for din kontrol (f.eks. eksternt pres, markedssvingninger).</a:t>
            </a:r>
            <a:endParaRPr sz="1400" b="0" i="0" u="none" strike="noStrike" cap="none" dirty="0">
              <a:solidFill>
                <a:srgbClr val="000000"/>
              </a:solidFill>
              <a:latin typeface="Arial"/>
              <a:ea typeface="Arial"/>
              <a:cs typeface="Arial"/>
              <a:sym typeface="Arial"/>
            </a:endParaRPr>
          </a:p>
        </p:txBody>
      </p:sp>
      <p:sp>
        <p:nvSpPr>
          <p:cNvPr id="204" name="Google Shape;204;p5">
            <a:extLst>
              <a:ext uri="{FF2B5EF4-FFF2-40B4-BE49-F238E27FC236}">
                <a16:creationId xmlns:a16="http://schemas.microsoft.com/office/drawing/2014/main" id="{791AAAD8-C9FC-2A14-5F2B-CA703014F626}"/>
              </a:ext>
            </a:extLst>
          </p:cNvPr>
          <p:cNvSpPr txBox="1"/>
          <p:nvPr/>
        </p:nvSpPr>
        <p:spPr>
          <a:xfrm>
            <a:off x="11827141" y="3114692"/>
            <a:ext cx="6460859" cy="834716"/>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4.</a:t>
            </a:r>
            <a:r>
              <a:rPr lang="en-US" sz="2400" b="1" i="0" u="none" strike="noStrike" cap="none" dirty="0">
                <a:solidFill>
                  <a:srgbClr val="000000"/>
                </a:solidFill>
                <a:latin typeface="Poppins"/>
                <a:ea typeface="Poppins"/>
                <a:cs typeface="Poppins"/>
                <a:sym typeface="Poppins"/>
              </a:rPr>
              <a:t> Prioritering af arbejdsbyrde og tidsblokering:</a:t>
            </a:r>
            <a:endParaRPr b="0" i="0" u="none" strike="noStrike" cap="none" dirty="0">
              <a:solidFill>
                <a:srgbClr val="000000"/>
              </a:solidFill>
              <a:latin typeface="Arial"/>
              <a:ea typeface="Arial"/>
              <a:cs typeface="Arial"/>
              <a:sym typeface="Arial"/>
            </a:endParaRPr>
          </a:p>
        </p:txBody>
      </p:sp>
      <p:sp>
        <p:nvSpPr>
          <p:cNvPr id="205" name="Google Shape;205;p5">
            <a:extLst>
              <a:ext uri="{FF2B5EF4-FFF2-40B4-BE49-F238E27FC236}">
                <a16:creationId xmlns:a16="http://schemas.microsoft.com/office/drawing/2014/main" id="{B6FFE501-8045-C377-6D59-A9466A25C7EF}"/>
              </a:ext>
            </a:extLst>
          </p:cNvPr>
          <p:cNvSpPr txBox="1"/>
          <p:nvPr/>
        </p:nvSpPr>
        <p:spPr>
          <a:xfrm>
            <a:off x="621474" y="7543129"/>
            <a:ext cx="5853800" cy="389145"/>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2238"/>
              <a:buFont typeface="Arial"/>
              <a:buNone/>
            </a:pPr>
            <a:r>
              <a:rPr lang="en-US" sz="2238" b="1" i="0" u="none" strike="noStrike" cap="none" dirty="0">
                <a:solidFill>
                  <a:srgbClr val="0E8388"/>
                </a:solidFill>
                <a:latin typeface="Poppins"/>
                <a:ea typeface="Poppins"/>
                <a:cs typeface="Poppins"/>
                <a:sym typeface="Poppins"/>
              </a:rPr>
              <a:t>3. </a:t>
            </a:r>
            <a:r>
              <a:rPr lang="en-US" sz="2238" b="1" i="0" u="none" strike="noStrike" cap="none" dirty="0">
                <a:solidFill>
                  <a:srgbClr val="000000"/>
                </a:solidFill>
                <a:latin typeface="Poppins"/>
                <a:ea typeface="Poppins"/>
                <a:cs typeface="Poppins"/>
                <a:sym typeface="Poppins"/>
              </a:rPr>
              <a:t>Mindfulness og afslapningsteknikker</a:t>
            </a:r>
            <a:endParaRPr sz="1400" b="0" i="0" u="none" strike="noStrike" cap="none" dirty="0">
              <a:solidFill>
                <a:srgbClr val="000000"/>
              </a:solidFill>
              <a:latin typeface="Arial"/>
              <a:ea typeface="Arial"/>
              <a:cs typeface="Arial"/>
              <a:sym typeface="Arial"/>
            </a:endParaRPr>
          </a:p>
        </p:txBody>
      </p:sp>
      <p:sp>
        <p:nvSpPr>
          <p:cNvPr id="206" name="Google Shape;206;p5">
            <a:extLst>
              <a:ext uri="{FF2B5EF4-FFF2-40B4-BE49-F238E27FC236}">
                <a16:creationId xmlns:a16="http://schemas.microsoft.com/office/drawing/2014/main" id="{AE6DB413-A8B1-CA3C-7D88-05C425BC9A00}"/>
              </a:ext>
            </a:extLst>
          </p:cNvPr>
          <p:cNvSpPr txBox="1"/>
          <p:nvPr/>
        </p:nvSpPr>
        <p:spPr>
          <a:xfrm>
            <a:off x="434340" y="2741154"/>
            <a:ext cx="5446574" cy="417358"/>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1. </a:t>
            </a:r>
            <a:r>
              <a:rPr lang="en-US" sz="2400" b="1" i="0" u="none" strike="noStrike" cap="none" dirty="0">
                <a:solidFill>
                  <a:srgbClr val="000000"/>
                </a:solidFill>
                <a:latin typeface="Poppins"/>
                <a:ea typeface="Poppins"/>
                <a:cs typeface="Poppins"/>
                <a:sym typeface="Poppins"/>
              </a:rPr>
              <a:t>Identificering af stressudløsere</a:t>
            </a:r>
            <a:endParaRPr sz="1400" b="0" i="0" u="none" strike="noStrike" cap="none" dirty="0">
              <a:solidFill>
                <a:srgbClr val="000000"/>
              </a:solidFill>
              <a:latin typeface="Arial"/>
              <a:ea typeface="Arial"/>
              <a:cs typeface="Arial"/>
              <a:sym typeface="Arial"/>
            </a:endParaRPr>
          </a:p>
        </p:txBody>
      </p:sp>
      <p:sp>
        <p:nvSpPr>
          <p:cNvPr id="207" name="Google Shape;207;p5">
            <a:extLst>
              <a:ext uri="{FF2B5EF4-FFF2-40B4-BE49-F238E27FC236}">
                <a16:creationId xmlns:a16="http://schemas.microsoft.com/office/drawing/2014/main" id="{4AD63139-F4DE-FEA1-3AA4-7A75C5B991DD}"/>
              </a:ext>
            </a:extLst>
          </p:cNvPr>
          <p:cNvSpPr txBox="1"/>
          <p:nvPr/>
        </p:nvSpPr>
        <p:spPr>
          <a:xfrm>
            <a:off x="12645731" y="6580281"/>
            <a:ext cx="4909163" cy="417358"/>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5.</a:t>
            </a:r>
            <a:r>
              <a:rPr lang="en-US" sz="2400" b="1" i="0" u="none" strike="noStrike" cap="none" dirty="0">
                <a:solidFill>
                  <a:srgbClr val="000000"/>
                </a:solidFill>
                <a:latin typeface="Poppins"/>
                <a:ea typeface="Poppins"/>
                <a:cs typeface="Poppins"/>
                <a:sym typeface="Poppins"/>
              </a:rPr>
              <a:t> Kraften i mikropauser:</a:t>
            </a:r>
            <a:endParaRPr sz="1400" b="0" i="0" u="none" strike="noStrike" cap="none" dirty="0">
              <a:solidFill>
                <a:srgbClr val="000000"/>
              </a:solidFill>
              <a:latin typeface="Arial"/>
              <a:ea typeface="Arial"/>
              <a:cs typeface="Arial"/>
              <a:sym typeface="Arial"/>
            </a:endParaRPr>
          </a:p>
        </p:txBody>
      </p:sp>
      <p:sp>
        <p:nvSpPr>
          <p:cNvPr id="208" name="Google Shape;208;p5">
            <a:extLst>
              <a:ext uri="{FF2B5EF4-FFF2-40B4-BE49-F238E27FC236}">
                <a16:creationId xmlns:a16="http://schemas.microsoft.com/office/drawing/2014/main" id="{D7B3CC53-B745-C69C-0C3C-9867E6D0E615}"/>
              </a:ext>
            </a:extLst>
          </p:cNvPr>
          <p:cNvSpPr txBox="1"/>
          <p:nvPr/>
        </p:nvSpPr>
        <p:spPr>
          <a:xfrm>
            <a:off x="1015334" y="4965070"/>
            <a:ext cx="5446574" cy="417358"/>
          </a:xfrm>
          <a:prstGeom prst="rect">
            <a:avLst/>
          </a:prstGeom>
          <a:noFill/>
          <a:ln>
            <a:noFill/>
          </a:ln>
        </p:spPr>
        <p:txBody>
          <a:bodyPr spcFirstLastPara="1" wrap="square" lIns="0" tIns="0" rIns="0" bIns="0" anchor="t" anchorCtr="0">
            <a:spAutoFit/>
          </a:bodyPr>
          <a:lstStyle/>
          <a:p>
            <a:pPr marL="0" marR="0" lvl="0" indent="0"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2.</a:t>
            </a:r>
            <a:r>
              <a:rPr lang="en-US" sz="2400" b="1" i="0" u="none" strike="noStrike" cap="none" dirty="0">
                <a:solidFill>
                  <a:srgbClr val="000000"/>
                </a:solidFill>
                <a:latin typeface="Poppins"/>
                <a:ea typeface="Poppins"/>
                <a:cs typeface="Poppins"/>
                <a:sym typeface="Poppins"/>
              </a:rPr>
              <a:t> Øvelse i kontrolcirkler:</a:t>
            </a:r>
            <a:endParaRPr sz="1400" b="0" i="0" u="none" strike="noStrike" cap="none" dirty="0">
              <a:solidFill>
                <a:srgbClr val="000000"/>
              </a:solidFill>
              <a:latin typeface="Arial"/>
              <a:ea typeface="Arial"/>
              <a:cs typeface="Arial"/>
              <a:sym typeface="Arial"/>
            </a:endParaRPr>
          </a:p>
        </p:txBody>
      </p:sp>
      <p:sp>
        <p:nvSpPr>
          <p:cNvPr id="209" name="Google Shape;209;p5">
            <a:extLst>
              <a:ext uri="{FF2B5EF4-FFF2-40B4-BE49-F238E27FC236}">
                <a16:creationId xmlns:a16="http://schemas.microsoft.com/office/drawing/2014/main" id="{37FC4E2A-B7C8-9A8A-B955-0B4EC30A45C0}"/>
              </a:ext>
            </a:extLst>
          </p:cNvPr>
          <p:cNvSpPr txBox="1"/>
          <p:nvPr/>
        </p:nvSpPr>
        <p:spPr>
          <a:xfrm>
            <a:off x="12350137" y="7025944"/>
            <a:ext cx="4909163" cy="2045753"/>
          </a:xfrm>
          <a:prstGeom prst="rect">
            <a:avLst/>
          </a:prstGeom>
          <a:noFill/>
          <a:ln>
            <a:noFill/>
          </a:ln>
        </p:spPr>
        <p:txBody>
          <a:bodyPr spcFirstLastPara="1" wrap="square" lIns="0" tIns="0" rIns="0" bIns="0" anchor="t" anchorCtr="0">
            <a:spAutoFit/>
          </a:bodyPr>
          <a:lstStyle/>
          <a:p>
            <a:pPr marL="0" marR="0" lvl="0" indent="0" algn="ctr" rtl="0">
              <a:lnSpc>
                <a:spcPct val="140021"/>
              </a:lnSpc>
              <a:spcBef>
                <a:spcPts val="0"/>
              </a:spcBef>
              <a:spcAft>
                <a:spcPts val="0"/>
              </a:spcAft>
              <a:buClr>
                <a:srgbClr val="000000"/>
              </a:buClr>
              <a:buSzPts val="1899"/>
              <a:buFont typeface="Arial"/>
              <a:buNone/>
            </a:pPr>
            <a:r>
              <a:rPr lang="en-US" sz="1899" b="0" i="0" u="none" strike="noStrike" cap="none" dirty="0">
                <a:solidFill>
                  <a:srgbClr val="000000"/>
                </a:solidFill>
                <a:latin typeface="Poppins"/>
                <a:ea typeface="Poppins"/>
                <a:cs typeface="Poppins"/>
                <a:sym typeface="Poppins"/>
              </a:rPr>
              <a:t>Korte pauser på 5 minutter hvert 90. minut kan forebygge mental træthed.</a:t>
            </a:r>
          </a:p>
          <a:p>
            <a:pPr marL="0" marR="0" lvl="0" indent="0" algn="ctr" rtl="0">
              <a:lnSpc>
                <a:spcPct val="140021"/>
              </a:lnSpc>
              <a:spcBef>
                <a:spcPts val="0"/>
              </a:spcBef>
              <a:spcAft>
                <a:spcPts val="0"/>
              </a:spcAft>
              <a:buClr>
                <a:srgbClr val="000000"/>
              </a:buClr>
              <a:buSzPts val="1899"/>
              <a:buFont typeface="Arial"/>
              <a:buNone/>
            </a:pPr>
            <a:endParaRPr lang="en-US" sz="1899" dirty="0">
              <a:latin typeface="Poppins"/>
              <a:ea typeface="Poppins"/>
              <a:cs typeface="Poppins"/>
              <a:sym typeface="Poppins"/>
            </a:endParaRPr>
          </a:p>
          <a:p>
            <a:pPr marL="0" marR="0" lvl="0" indent="0" algn="ctr" rtl="0">
              <a:lnSpc>
                <a:spcPct val="140021"/>
              </a:lnSpc>
              <a:spcBef>
                <a:spcPts val="0"/>
              </a:spcBef>
              <a:spcAft>
                <a:spcPts val="0"/>
              </a:spcAft>
              <a:buClr>
                <a:srgbClr val="000000"/>
              </a:buClr>
              <a:buSzPts val="1899"/>
              <a:buFont typeface="Arial"/>
              <a:buNone/>
            </a:pPr>
            <a:r>
              <a:rPr lang="en-US" sz="1899" b="0" i="0" u="none" strike="noStrike" cap="none" dirty="0">
                <a:solidFill>
                  <a:srgbClr val="000000"/>
                </a:solidFill>
                <a:latin typeface="Poppins"/>
                <a:ea typeface="Poppins"/>
                <a:cs typeface="Poppins"/>
                <a:sym typeface="Poppins"/>
              </a:rPr>
              <a:t>Aktiviteter: Udstrækning, dyb vejrtrækning, gåture eller hydrering.</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7831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63" name="Google Shape;263;p7"/>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64" name="Google Shape;264;p7"/>
          <p:cNvSpPr/>
          <p:nvPr/>
        </p:nvSpPr>
        <p:spPr>
          <a:xfrm>
            <a:off x="8728078" y="2777103"/>
            <a:ext cx="1261545" cy="1261545"/>
          </a:xfrm>
          <a:custGeom>
            <a:avLst/>
            <a:gdLst/>
            <a:ahLst/>
            <a:cxnLst/>
            <a:rect l="l" t="t" r="r" b="b"/>
            <a:pathLst>
              <a:path w="1261545" h="1261545" extrusionOk="0">
                <a:moveTo>
                  <a:pt x="0" y="0"/>
                </a:moveTo>
                <a:lnTo>
                  <a:pt x="1261546" y="0"/>
                </a:lnTo>
                <a:lnTo>
                  <a:pt x="1261546"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65" name="Google Shape;265;p7"/>
          <p:cNvSpPr/>
          <p:nvPr/>
        </p:nvSpPr>
        <p:spPr>
          <a:xfrm>
            <a:off x="8823218" y="2872243"/>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66" name="Google Shape;266;p7"/>
          <p:cNvSpPr/>
          <p:nvPr/>
        </p:nvSpPr>
        <p:spPr>
          <a:xfrm>
            <a:off x="8878764" y="2927789"/>
            <a:ext cx="960173" cy="960173"/>
          </a:xfrm>
          <a:custGeom>
            <a:avLst/>
            <a:gdLst/>
            <a:ahLst/>
            <a:cxnLst/>
            <a:rect l="l" t="t" r="r" b="b"/>
            <a:pathLst>
              <a:path w="960173" h="960173" extrusionOk="0">
                <a:moveTo>
                  <a:pt x="0" y="0"/>
                </a:moveTo>
                <a:lnTo>
                  <a:pt x="960174" y="0"/>
                </a:lnTo>
                <a:lnTo>
                  <a:pt x="960174"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67" name="Google Shape;267;p7"/>
          <p:cNvSpPr/>
          <p:nvPr/>
        </p:nvSpPr>
        <p:spPr>
          <a:xfrm>
            <a:off x="8728078" y="4095384"/>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sp>
        <p:nvSpPr>
          <p:cNvPr id="268" name="Google Shape;268;p7"/>
          <p:cNvSpPr/>
          <p:nvPr/>
        </p:nvSpPr>
        <p:spPr>
          <a:xfrm>
            <a:off x="8823218" y="4190524"/>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69" name="Google Shape;269;p7"/>
          <p:cNvSpPr/>
          <p:nvPr/>
        </p:nvSpPr>
        <p:spPr>
          <a:xfrm>
            <a:off x="8878764" y="4246070"/>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sp>
        <p:nvSpPr>
          <p:cNvPr id="270" name="Google Shape;270;p7"/>
          <p:cNvSpPr/>
          <p:nvPr/>
        </p:nvSpPr>
        <p:spPr>
          <a:xfrm>
            <a:off x="8728078" y="5413666"/>
            <a:ext cx="1261545" cy="1261545"/>
          </a:xfrm>
          <a:custGeom>
            <a:avLst/>
            <a:gdLst/>
            <a:ahLst/>
            <a:cxnLst/>
            <a:rect l="l" t="t" r="r" b="b"/>
            <a:pathLst>
              <a:path w="1261545" h="1261545" extrusionOk="0">
                <a:moveTo>
                  <a:pt x="0" y="0"/>
                </a:moveTo>
                <a:lnTo>
                  <a:pt x="1261546" y="0"/>
                </a:lnTo>
                <a:lnTo>
                  <a:pt x="1261546"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71" name="Google Shape;271;p7"/>
          <p:cNvSpPr/>
          <p:nvPr/>
        </p:nvSpPr>
        <p:spPr>
          <a:xfrm>
            <a:off x="8823218" y="5508806"/>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2" name="Google Shape;272;p7"/>
          <p:cNvSpPr/>
          <p:nvPr/>
        </p:nvSpPr>
        <p:spPr>
          <a:xfrm>
            <a:off x="8878764" y="5564352"/>
            <a:ext cx="960173" cy="960173"/>
          </a:xfrm>
          <a:custGeom>
            <a:avLst/>
            <a:gdLst/>
            <a:ahLst/>
            <a:cxnLst/>
            <a:rect l="l" t="t" r="r" b="b"/>
            <a:pathLst>
              <a:path w="960173" h="960173" extrusionOk="0">
                <a:moveTo>
                  <a:pt x="0" y="0"/>
                </a:moveTo>
                <a:lnTo>
                  <a:pt x="960174" y="0"/>
                </a:lnTo>
                <a:lnTo>
                  <a:pt x="960174"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73" name="Google Shape;273;p7"/>
          <p:cNvSpPr/>
          <p:nvPr/>
        </p:nvSpPr>
        <p:spPr>
          <a:xfrm>
            <a:off x="8728078" y="6731948"/>
            <a:ext cx="1261545" cy="1261545"/>
          </a:xfrm>
          <a:custGeom>
            <a:avLst/>
            <a:gdLst/>
            <a:ahLst/>
            <a:cxnLst/>
            <a:rect l="l" t="t" r="r" b="b"/>
            <a:pathLst>
              <a:path w="1261545" h="1261545" extrusionOk="0">
                <a:moveTo>
                  <a:pt x="0" y="0"/>
                </a:moveTo>
                <a:lnTo>
                  <a:pt x="1261546" y="0"/>
                </a:lnTo>
                <a:lnTo>
                  <a:pt x="1261546"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74" name="Google Shape;274;p7"/>
          <p:cNvSpPr/>
          <p:nvPr/>
        </p:nvSpPr>
        <p:spPr>
          <a:xfrm>
            <a:off x="8823218" y="6827088"/>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5" name="Google Shape;275;p7"/>
          <p:cNvSpPr/>
          <p:nvPr/>
        </p:nvSpPr>
        <p:spPr>
          <a:xfrm>
            <a:off x="8878764" y="6882634"/>
            <a:ext cx="960173" cy="960173"/>
          </a:xfrm>
          <a:custGeom>
            <a:avLst/>
            <a:gdLst/>
            <a:ahLst/>
            <a:cxnLst/>
            <a:rect l="l" t="t" r="r" b="b"/>
            <a:pathLst>
              <a:path w="960173" h="960173" extrusionOk="0">
                <a:moveTo>
                  <a:pt x="0" y="0"/>
                </a:moveTo>
                <a:lnTo>
                  <a:pt x="960174" y="0"/>
                </a:lnTo>
                <a:lnTo>
                  <a:pt x="960174"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76" name="Google Shape;276;p7"/>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sp>
        <p:nvSpPr>
          <p:cNvPr id="277" name="Google Shape;277;p7"/>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8" name="Google Shape;278;p7"/>
          <p:cNvSpPr/>
          <p:nvPr/>
        </p:nvSpPr>
        <p:spPr>
          <a:xfrm>
            <a:off x="8878764" y="8200915"/>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nvGrpSpPr>
          <p:cNvPr id="279" name="Google Shape;279;p7"/>
          <p:cNvGrpSpPr/>
          <p:nvPr/>
        </p:nvGrpSpPr>
        <p:grpSpPr>
          <a:xfrm>
            <a:off x="-1342907" y="9913239"/>
            <a:ext cx="20973813" cy="837562"/>
            <a:chOff x="0" y="-57150"/>
            <a:chExt cx="11607985" cy="463550"/>
          </a:xfrm>
        </p:grpSpPr>
        <p:sp>
          <p:nvSpPr>
            <p:cNvPr id="280" name="Google Shape;280;p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p:cNvGrpSpPr/>
          <p:nvPr/>
        </p:nvGrpSpPr>
        <p:grpSpPr>
          <a:xfrm>
            <a:off x="2488624" y="9913239"/>
            <a:ext cx="13310752" cy="837562"/>
            <a:chOff x="0" y="-57150"/>
            <a:chExt cx="7366854" cy="463550"/>
          </a:xfrm>
        </p:grpSpPr>
        <p:sp>
          <p:nvSpPr>
            <p:cNvPr id="283" name="Google Shape;283;p7"/>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p:cNvGrpSpPr/>
          <p:nvPr/>
        </p:nvGrpSpPr>
        <p:grpSpPr>
          <a:xfrm>
            <a:off x="4131384" y="9913239"/>
            <a:ext cx="10025232" cy="837562"/>
            <a:chOff x="0" y="-57150"/>
            <a:chExt cx="5548478" cy="463550"/>
          </a:xfrm>
        </p:grpSpPr>
        <p:sp>
          <p:nvSpPr>
            <p:cNvPr id="286" name="Google Shape;286;p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p:cNvGrpSpPr/>
          <p:nvPr/>
        </p:nvGrpSpPr>
        <p:grpSpPr>
          <a:xfrm>
            <a:off x="10256324" y="2101256"/>
            <a:ext cx="7426068" cy="7239959"/>
            <a:chOff x="0" y="0"/>
            <a:chExt cx="9901425" cy="9653279"/>
          </a:xfrm>
        </p:grpSpPr>
        <p:sp>
          <p:nvSpPr>
            <p:cNvPr id="289" name="Google Shape;289;p7"/>
            <p:cNvSpPr/>
            <p:nvPr/>
          </p:nvSpPr>
          <p:spPr>
            <a:xfrm>
              <a:off x="3009034" y="0"/>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0" name="Google Shape;290;p7"/>
            <p:cNvSpPr/>
            <p:nvPr/>
          </p:nvSpPr>
          <p:spPr>
            <a:xfrm>
              <a:off x="6212035"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1" name="Google Shape;291;p7"/>
            <p:cNvSpPr/>
            <p:nvPr/>
          </p:nvSpPr>
          <p:spPr>
            <a:xfrm>
              <a:off x="0"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2" name="Google Shape;292;p7"/>
            <p:cNvSpPr/>
            <p:nvPr/>
          </p:nvSpPr>
          <p:spPr>
            <a:xfrm>
              <a:off x="1263011" y="596388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3" name="Google Shape;293;p7"/>
            <p:cNvSpPr/>
            <p:nvPr/>
          </p:nvSpPr>
          <p:spPr>
            <a:xfrm>
              <a:off x="4952401" y="5963889"/>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4" name="Google Shape;294;p7"/>
            <p:cNvSpPr/>
            <p:nvPr/>
          </p:nvSpPr>
          <p:spPr>
            <a:xfrm>
              <a:off x="3287271" y="278237"/>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5" name="Google Shape;295;p7"/>
            <p:cNvSpPr/>
            <p:nvPr/>
          </p:nvSpPr>
          <p:spPr>
            <a:xfrm>
              <a:off x="6490272" y="255273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6" name="Google Shape;296;p7"/>
            <p:cNvSpPr/>
            <p:nvPr/>
          </p:nvSpPr>
          <p:spPr>
            <a:xfrm>
              <a:off x="278237" y="2552736"/>
              <a:ext cx="3132915" cy="3132915"/>
            </a:xfrm>
            <a:custGeom>
              <a:avLst/>
              <a:gdLst/>
              <a:ahLst/>
              <a:cxnLst/>
              <a:rect l="l" t="t" r="r" b="b"/>
              <a:pathLst>
                <a:path w="3132915" h="3132915" extrusionOk="0">
                  <a:moveTo>
                    <a:pt x="0" y="0"/>
                  </a:moveTo>
                  <a:lnTo>
                    <a:pt x="3132916" y="0"/>
                  </a:lnTo>
                  <a:lnTo>
                    <a:pt x="3132916"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7" name="Google Shape;297;p7"/>
            <p:cNvSpPr/>
            <p:nvPr/>
          </p:nvSpPr>
          <p:spPr>
            <a:xfrm>
              <a:off x="154124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8" name="Google Shape;298;p7"/>
            <p:cNvSpPr/>
            <p:nvPr/>
          </p:nvSpPr>
          <p:spPr>
            <a:xfrm>
              <a:off x="523063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9" name="Google Shape;299;p7"/>
            <p:cNvSpPr/>
            <p:nvPr/>
          </p:nvSpPr>
          <p:spPr>
            <a:xfrm>
              <a:off x="3449715" y="440681"/>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0" name="Google Shape;300;p7"/>
            <p:cNvSpPr/>
            <p:nvPr/>
          </p:nvSpPr>
          <p:spPr>
            <a:xfrm>
              <a:off x="6652716"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1" name="Google Shape;301;p7"/>
            <p:cNvSpPr/>
            <p:nvPr/>
          </p:nvSpPr>
          <p:spPr>
            <a:xfrm>
              <a:off x="440681"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2" name="Google Shape;302;p7"/>
            <p:cNvSpPr/>
            <p:nvPr/>
          </p:nvSpPr>
          <p:spPr>
            <a:xfrm>
              <a:off x="1703692" y="640457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3" name="Google Shape;303;p7"/>
            <p:cNvSpPr/>
            <p:nvPr/>
          </p:nvSpPr>
          <p:spPr>
            <a:xfrm>
              <a:off x="5393082" y="6404570"/>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4" name="Google Shape;304;p7"/>
            <p:cNvSpPr/>
            <p:nvPr/>
          </p:nvSpPr>
          <p:spPr>
            <a:xfrm>
              <a:off x="3907950" y="831520"/>
              <a:ext cx="1906386" cy="1906386"/>
            </a:xfrm>
            <a:custGeom>
              <a:avLst/>
              <a:gdLst/>
              <a:ahLst/>
              <a:cxnLst/>
              <a:rect l="l" t="t" r="r" b="b"/>
              <a:pathLst>
                <a:path w="1906386" h="1906386" extrusionOk="0">
                  <a:moveTo>
                    <a:pt x="0" y="0"/>
                  </a:moveTo>
                  <a:lnTo>
                    <a:pt x="1906387" y="0"/>
                  </a:lnTo>
                  <a:lnTo>
                    <a:pt x="1906387" y="1906386"/>
                  </a:lnTo>
                  <a:lnTo>
                    <a:pt x="0" y="1906386"/>
                  </a:lnTo>
                  <a:lnTo>
                    <a:pt x="0" y="0"/>
                  </a:lnTo>
                  <a:close/>
                </a:path>
              </a:pathLst>
            </a:custGeom>
            <a:blipFill rotWithShape="1">
              <a:blip r:embed="rId8">
                <a:alphaModFix amt="9999"/>
              </a:blip>
              <a:stretch>
                <a:fillRect/>
              </a:stretch>
            </a:blipFill>
            <a:ln>
              <a:noFill/>
            </a:ln>
          </p:spPr>
          <p:txBody>
            <a:bodyPr/>
            <a:lstStyle/>
            <a:p>
              <a:endParaRPr lang="es-US"/>
            </a:p>
          </p:txBody>
        </p:sp>
        <p:sp>
          <p:nvSpPr>
            <p:cNvPr id="305" name="Google Shape;305;p7"/>
            <p:cNvSpPr/>
            <p:nvPr/>
          </p:nvSpPr>
          <p:spPr>
            <a:xfrm>
              <a:off x="1044994" y="3082437"/>
              <a:ext cx="1599403" cy="1901222"/>
            </a:xfrm>
            <a:custGeom>
              <a:avLst/>
              <a:gdLst/>
              <a:ahLst/>
              <a:cxnLst/>
              <a:rect l="l" t="t" r="r" b="b"/>
              <a:pathLst>
                <a:path w="1599403" h="1901222" extrusionOk="0">
                  <a:moveTo>
                    <a:pt x="0" y="0"/>
                  </a:moveTo>
                  <a:lnTo>
                    <a:pt x="1599402" y="0"/>
                  </a:lnTo>
                  <a:lnTo>
                    <a:pt x="1599402" y="1901221"/>
                  </a:lnTo>
                  <a:lnTo>
                    <a:pt x="0" y="1901221"/>
                  </a:lnTo>
                  <a:lnTo>
                    <a:pt x="0" y="0"/>
                  </a:lnTo>
                  <a:close/>
                </a:path>
              </a:pathLst>
            </a:custGeom>
            <a:blipFill rotWithShape="1">
              <a:blip r:embed="rId9">
                <a:alphaModFix amt="9999"/>
              </a:blip>
              <a:stretch>
                <a:fillRect/>
              </a:stretch>
            </a:blipFill>
            <a:ln>
              <a:noFill/>
            </a:ln>
          </p:spPr>
          <p:txBody>
            <a:bodyPr/>
            <a:lstStyle/>
            <a:p>
              <a:endParaRPr lang="es-US"/>
            </a:p>
          </p:txBody>
        </p:sp>
        <p:sp>
          <p:nvSpPr>
            <p:cNvPr id="306" name="Google Shape;306;p7"/>
            <p:cNvSpPr/>
            <p:nvPr/>
          </p:nvSpPr>
          <p:spPr>
            <a:xfrm>
              <a:off x="7241371" y="3205643"/>
              <a:ext cx="1827103" cy="1827103"/>
            </a:xfrm>
            <a:custGeom>
              <a:avLst/>
              <a:gdLst/>
              <a:ahLst/>
              <a:cxnLst/>
              <a:rect l="l" t="t" r="r" b="b"/>
              <a:pathLst>
                <a:path w="1827103" h="1827103" extrusionOk="0">
                  <a:moveTo>
                    <a:pt x="0" y="0"/>
                  </a:moveTo>
                  <a:lnTo>
                    <a:pt x="1827103" y="0"/>
                  </a:lnTo>
                  <a:lnTo>
                    <a:pt x="1827103" y="1827103"/>
                  </a:lnTo>
                  <a:lnTo>
                    <a:pt x="0" y="1827103"/>
                  </a:lnTo>
                  <a:lnTo>
                    <a:pt x="0" y="0"/>
                  </a:lnTo>
                  <a:close/>
                </a:path>
              </a:pathLst>
            </a:custGeom>
            <a:blipFill rotWithShape="1">
              <a:blip r:embed="rId10">
                <a:alphaModFix amt="9999"/>
              </a:blip>
              <a:stretch>
                <a:fillRect/>
              </a:stretch>
            </a:blipFill>
            <a:ln>
              <a:noFill/>
            </a:ln>
          </p:spPr>
          <p:txBody>
            <a:bodyPr/>
            <a:lstStyle/>
            <a:p>
              <a:endParaRPr lang="es-US"/>
            </a:p>
          </p:txBody>
        </p:sp>
        <p:sp>
          <p:nvSpPr>
            <p:cNvPr id="307" name="Google Shape;307;p7"/>
            <p:cNvSpPr/>
            <p:nvPr/>
          </p:nvSpPr>
          <p:spPr>
            <a:xfrm>
              <a:off x="2158271" y="6859150"/>
              <a:ext cx="1898869" cy="1898869"/>
            </a:xfrm>
            <a:custGeom>
              <a:avLst/>
              <a:gdLst/>
              <a:ahLst/>
              <a:cxnLst/>
              <a:rect l="l" t="t" r="r" b="b"/>
              <a:pathLst>
                <a:path w="1898869" h="1898869" extrusionOk="0">
                  <a:moveTo>
                    <a:pt x="0" y="0"/>
                  </a:moveTo>
                  <a:lnTo>
                    <a:pt x="1898869" y="0"/>
                  </a:lnTo>
                  <a:lnTo>
                    <a:pt x="1898869" y="1898868"/>
                  </a:lnTo>
                  <a:lnTo>
                    <a:pt x="0" y="1898868"/>
                  </a:lnTo>
                  <a:lnTo>
                    <a:pt x="0" y="0"/>
                  </a:lnTo>
                  <a:close/>
                </a:path>
              </a:pathLst>
            </a:custGeom>
            <a:blipFill rotWithShape="1">
              <a:blip r:embed="rId11">
                <a:alphaModFix amt="9999"/>
              </a:blip>
              <a:stretch>
                <a:fillRect/>
              </a:stretch>
            </a:blipFill>
            <a:ln>
              <a:noFill/>
            </a:ln>
          </p:spPr>
          <p:txBody>
            <a:bodyPr/>
            <a:lstStyle/>
            <a:p>
              <a:endParaRPr lang="es-US"/>
            </a:p>
          </p:txBody>
        </p:sp>
        <p:sp>
          <p:nvSpPr>
            <p:cNvPr id="308" name="Google Shape;308;p7"/>
            <p:cNvSpPr/>
            <p:nvPr/>
          </p:nvSpPr>
          <p:spPr>
            <a:xfrm>
              <a:off x="5807527" y="6936157"/>
              <a:ext cx="1979136" cy="1543726"/>
            </a:xfrm>
            <a:custGeom>
              <a:avLst/>
              <a:gdLst/>
              <a:ahLst/>
              <a:cxnLst/>
              <a:rect l="l" t="t" r="r" b="b"/>
              <a:pathLst>
                <a:path w="1979136" h="1543726" extrusionOk="0">
                  <a:moveTo>
                    <a:pt x="0" y="0"/>
                  </a:moveTo>
                  <a:lnTo>
                    <a:pt x="1979137" y="0"/>
                  </a:lnTo>
                  <a:lnTo>
                    <a:pt x="1979137" y="1543726"/>
                  </a:lnTo>
                  <a:lnTo>
                    <a:pt x="0" y="1543726"/>
                  </a:lnTo>
                  <a:lnTo>
                    <a:pt x="0" y="0"/>
                  </a:lnTo>
                  <a:close/>
                </a:path>
              </a:pathLst>
            </a:custGeom>
            <a:blipFill rotWithShape="1">
              <a:blip r:embed="rId12">
                <a:alphaModFix amt="9999"/>
              </a:blip>
              <a:stretch>
                <a:fillRect/>
              </a:stretch>
            </a:blipFill>
            <a:ln>
              <a:noFill/>
            </a:ln>
          </p:spPr>
          <p:txBody>
            <a:bodyPr/>
            <a:lstStyle/>
            <a:p>
              <a:endParaRPr lang="es-US"/>
            </a:p>
          </p:txBody>
        </p:sp>
        <p:sp>
          <p:nvSpPr>
            <p:cNvPr id="309" name="Google Shape;309;p7"/>
            <p:cNvSpPr/>
            <p:nvPr/>
          </p:nvSpPr>
          <p:spPr>
            <a:xfrm>
              <a:off x="3248709" y="3411153"/>
              <a:ext cx="3293480" cy="3293480"/>
            </a:xfrm>
            <a:custGeom>
              <a:avLst/>
              <a:gdLst/>
              <a:ahLst/>
              <a:cxnLst/>
              <a:rect l="l" t="t" r="r" b="b"/>
              <a:pathLst>
                <a:path w="3293480" h="3293480" extrusionOk="0">
                  <a:moveTo>
                    <a:pt x="0" y="0"/>
                  </a:moveTo>
                  <a:lnTo>
                    <a:pt x="3293480" y="0"/>
                  </a:lnTo>
                  <a:lnTo>
                    <a:pt x="3293480" y="3293479"/>
                  </a:lnTo>
                  <a:lnTo>
                    <a:pt x="0" y="3293479"/>
                  </a:lnTo>
                  <a:lnTo>
                    <a:pt x="0" y="0"/>
                  </a:lnTo>
                  <a:close/>
                </a:path>
              </a:pathLst>
            </a:custGeom>
            <a:blipFill rotWithShape="1">
              <a:blip r:embed="rId4">
                <a:alphaModFix amt="9999"/>
              </a:blip>
              <a:stretch>
                <a:fillRect/>
              </a:stretch>
            </a:blipFill>
            <a:ln>
              <a:noFill/>
            </a:ln>
          </p:spPr>
          <p:txBody>
            <a:bodyPr/>
            <a:lstStyle/>
            <a:p>
              <a:endParaRPr lang="es-US"/>
            </a:p>
          </p:txBody>
        </p:sp>
        <p:sp>
          <p:nvSpPr>
            <p:cNvPr id="310" name="Google Shape;310;p7"/>
            <p:cNvSpPr/>
            <p:nvPr/>
          </p:nvSpPr>
          <p:spPr>
            <a:xfrm>
              <a:off x="3497088" y="3659532"/>
              <a:ext cx="2796721" cy="2796721"/>
            </a:xfrm>
            <a:custGeom>
              <a:avLst/>
              <a:gdLst/>
              <a:ahLst/>
              <a:cxnLst/>
              <a:rect l="l" t="t" r="r" b="b"/>
              <a:pathLst>
                <a:path w="2796721" h="2796721" extrusionOk="0">
                  <a:moveTo>
                    <a:pt x="0" y="0"/>
                  </a:moveTo>
                  <a:lnTo>
                    <a:pt x="2796721" y="0"/>
                  </a:lnTo>
                  <a:lnTo>
                    <a:pt x="2796721" y="2796721"/>
                  </a:lnTo>
                  <a:lnTo>
                    <a:pt x="0" y="2796721"/>
                  </a:lnTo>
                  <a:lnTo>
                    <a:pt x="0" y="0"/>
                  </a:lnTo>
                  <a:close/>
                </a:path>
              </a:pathLst>
            </a:custGeom>
            <a:blipFill rotWithShape="1">
              <a:blip r:embed="rId13">
                <a:alphaModFix amt="9999"/>
              </a:blip>
              <a:stretch>
                <a:fillRect/>
              </a:stretch>
            </a:blipFill>
            <a:ln>
              <a:noFill/>
            </a:ln>
          </p:spPr>
          <p:txBody>
            <a:bodyPr/>
            <a:lstStyle/>
            <a:p>
              <a:endParaRPr lang="es-US"/>
            </a:p>
          </p:txBody>
        </p:sp>
        <p:sp>
          <p:nvSpPr>
            <p:cNvPr id="311" name="Google Shape;311;p7"/>
            <p:cNvSpPr/>
            <p:nvPr/>
          </p:nvSpPr>
          <p:spPr>
            <a:xfrm>
              <a:off x="3642100" y="3804544"/>
              <a:ext cx="2506697" cy="2506697"/>
            </a:xfrm>
            <a:custGeom>
              <a:avLst/>
              <a:gdLst/>
              <a:ahLst/>
              <a:cxnLst/>
              <a:rect l="l" t="t" r="r" b="b"/>
              <a:pathLst>
                <a:path w="2506697" h="2506697" extrusionOk="0">
                  <a:moveTo>
                    <a:pt x="0" y="0"/>
                  </a:moveTo>
                  <a:lnTo>
                    <a:pt x="2506697" y="0"/>
                  </a:lnTo>
                  <a:lnTo>
                    <a:pt x="2506697" y="2506697"/>
                  </a:lnTo>
                  <a:lnTo>
                    <a:pt x="0" y="2506697"/>
                  </a:lnTo>
                  <a:lnTo>
                    <a:pt x="0" y="0"/>
                  </a:lnTo>
                  <a:close/>
                </a:path>
              </a:pathLst>
            </a:custGeom>
            <a:blipFill rotWithShape="1">
              <a:blip r:embed="rId7">
                <a:alphaModFix amt="9999"/>
              </a:blip>
              <a:stretch>
                <a:fillRect/>
              </a:stretch>
            </a:blipFill>
            <a:ln>
              <a:noFill/>
            </a:ln>
          </p:spPr>
          <p:txBody>
            <a:bodyPr/>
            <a:lstStyle/>
            <a:p>
              <a:endParaRPr lang="es-US"/>
            </a:p>
          </p:txBody>
        </p:sp>
        <p:sp>
          <p:nvSpPr>
            <p:cNvPr id="312" name="Google Shape;312;p7"/>
            <p:cNvSpPr/>
            <p:nvPr/>
          </p:nvSpPr>
          <p:spPr>
            <a:xfrm>
              <a:off x="4133482" y="4205013"/>
              <a:ext cx="1440493" cy="1557290"/>
            </a:xfrm>
            <a:custGeom>
              <a:avLst/>
              <a:gdLst/>
              <a:ahLst/>
              <a:cxnLst/>
              <a:rect l="l" t="t" r="r" b="b"/>
              <a:pathLst>
                <a:path w="1440493" h="1557290" extrusionOk="0">
                  <a:moveTo>
                    <a:pt x="0" y="0"/>
                  </a:moveTo>
                  <a:lnTo>
                    <a:pt x="1440493" y="0"/>
                  </a:lnTo>
                  <a:lnTo>
                    <a:pt x="1440493" y="1557290"/>
                  </a:lnTo>
                  <a:lnTo>
                    <a:pt x="0" y="1557290"/>
                  </a:lnTo>
                  <a:lnTo>
                    <a:pt x="0" y="0"/>
                  </a:lnTo>
                  <a:close/>
                </a:path>
              </a:pathLst>
            </a:custGeom>
            <a:blipFill rotWithShape="1">
              <a:blip r:embed="rId14">
                <a:alphaModFix amt="9999"/>
              </a:blip>
              <a:stretch>
                <a:fillRect/>
              </a:stretch>
            </a:blipFill>
            <a:ln>
              <a:noFill/>
            </a:ln>
          </p:spPr>
          <p:txBody>
            <a:bodyPr/>
            <a:lstStyle/>
            <a:p>
              <a:endParaRPr lang="es-US"/>
            </a:p>
          </p:txBody>
        </p:sp>
      </p:grpSp>
      <p:sp>
        <p:nvSpPr>
          <p:cNvPr id="313" name="Google Shape;313;p7"/>
          <p:cNvSpPr txBox="1"/>
          <p:nvPr/>
        </p:nvSpPr>
        <p:spPr>
          <a:xfrm>
            <a:off x="3789876" y="657622"/>
            <a:ext cx="10708249" cy="869469"/>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Strategier til at forebygge udbrændthed</a:t>
            </a:r>
          </a:p>
        </p:txBody>
      </p:sp>
      <p:sp>
        <p:nvSpPr>
          <p:cNvPr id="315" name="Google Shape;315;p7"/>
          <p:cNvSpPr txBox="1"/>
          <p:nvPr/>
        </p:nvSpPr>
        <p:spPr>
          <a:xfrm>
            <a:off x="11078941" y="2629404"/>
            <a:ext cx="5673632" cy="1252009"/>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600" b="1" i="0" u="none" strike="noStrike" cap="none" dirty="0">
                <a:solidFill>
                  <a:srgbClr val="002C47"/>
                </a:solidFill>
                <a:latin typeface="Poppins"/>
                <a:ea typeface="Poppins"/>
                <a:cs typeface="Poppins"/>
                <a:sym typeface="Poppins"/>
              </a:rPr>
              <a:t>Tidlige advarselstegn på udbrændthed:</a:t>
            </a:r>
            <a:endParaRPr sz="900" b="0" i="0" u="none" strike="noStrike" cap="none" dirty="0">
              <a:solidFill>
                <a:srgbClr val="000000"/>
              </a:solidFill>
              <a:latin typeface="Arial"/>
              <a:ea typeface="Arial"/>
              <a:cs typeface="Arial"/>
              <a:sym typeface="Arial"/>
            </a:endParaRPr>
          </a:p>
        </p:txBody>
      </p:sp>
      <p:sp>
        <p:nvSpPr>
          <p:cNvPr id="316" name="Google Shape;316;p7"/>
          <p:cNvSpPr txBox="1"/>
          <p:nvPr/>
        </p:nvSpPr>
        <p:spPr>
          <a:xfrm>
            <a:off x="912277" y="3395848"/>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1. Prioriter egenomsorg: Sæt tid af til motion, hobbyer og personligt velvære.</a:t>
            </a:r>
            <a:endParaRPr sz="2400" b="0" i="0" u="none" strike="noStrike" cap="none" dirty="0">
              <a:solidFill>
                <a:srgbClr val="000000"/>
              </a:solidFill>
              <a:latin typeface="Poppins"/>
              <a:ea typeface="Poppins"/>
              <a:cs typeface="Poppins"/>
              <a:sym typeface="Poppins"/>
            </a:endParaRPr>
          </a:p>
        </p:txBody>
      </p:sp>
      <p:sp>
        <p:nvSpPr>
          <p:cNvPr id="317" name="Google Shape;317;p7"/>
          <p:cNvSpPr txBox="1"/>
          <p:nvPr/>
        </p:nvSpPr>
        <p:spPr>
          <a:xfrm>
            <a:off x="912277" y="5606924"/>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3. Udvikl et støttenetværk: Tag kontakt til mentorer, jævnaldrende og erhvervslivet.</a:t>
            </a:r>
            <a:endParaRPr sz="2400" b="0" i="0" u="none" strike="noStrike" cap="none" dirty="0">
              <a:solidFill>
                <a:srgbClr val="000000"/>
              </a:solidFill>
              <a:latin typeface="Poppins"/>
              <a:ea typeface="Poppins"/>
              <a:cs typeface="Poppins"/>
              <a:sym typeface="Poppins"/>
            </a:endParaRPr>
          </a:p>
        </p:txBody>
      </p:sp>
      <p:sp>
        <p:nvSpPr>
          <p:cNvPr id="318" name="Google Shape;318;p7"/>
          <p:cNvSpPr txBox="1"/>
          <p:nvPr/>
        </p:nvSpPr>
        <p:spPr>
          <a:xfrm>
            <a:off x="912277" y="4443127"/>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2. Uddelegér opgaver: Hold op med at forsøge at gøre alting selv. Outsource, når det er muligt.</a:t>
            </a:r>
            <a:endParaRPr sz="2400" b="0" i="0" u="none" strike="noStrike" cap="none" dirty="0">
              <a:solidFill>
                <a:srgbClr val="000000"/>
              </a:solidFill>
              <a:latin typeface="Poppins"/>
              <a:ea typeface="Poppins"/>
              <a:cs typeface="Poppins"/>
              <a:sym typeface="Poppins"/>
            </a:endParaRPr>
          </a:p>
        </p:txBody>
      </p:sp>
      <p:sp>
        <p:nvSpPr>
          <p:cNvPr id="319" name="Google Shape;319;p7"/>
          <p:cNvSpPr txBox="1"/>
          <p:nvPr/>
        </p:nvSpPr>
        <p:spPr>
          <a:xfrm>
            <a:off x="912277" y="6882004"/>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4. Brug digitale detoxperioder: Reducer skærmtiden, og undgå overarbejde.</a:t>
            </a:r>
            <a:endParaRPr sz="2400" b="0" i="0" u="none" strike="noStrike" cap="none" dirty="0">
              <a:solidFill>
                <a:srgbClr val="000000"/>
              </a:solidFill>
              <a:latin typeface="Poppins"/>
              <a:ea typeface="Poppins"/>
              <a:cs typeface="Poppins"/>
              <a:sym typeface="Poppins"/>
            </a:endParaRPr>
          </a:p>
        </p:txBody>
      </p:sp>
      <p:sp>
        <p:nvSpPr>
          <p:cNvPr id="320" name="Google Shape;320;p7"/>
          <p:cNvSpPr txBox="1"/>
          <p:nvPr/>
        </p:nvSpPr>
        <p:spPr>
          <a:xfrm>
            <a:off x="912277" y="8240395"/>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5. Fleksible arbejdsordninger: Tilpas arbejdsplanerne, så de passer til energiniveauet.</a:t>
            </a:r>
            <a:endParaRPr sz="2400" b="0" i="0" u="none" strike="noStrike" cap="none" dirty="0">
              <a:solidFill>
                <a:srgbClr val="000000"/>
              </a:solidFill>
              <a:latin typeface="Poppins"/>
              <a:ea typeface="Poppins"/>
              <a:cs typeface="Poppins"/>
              <a:sym typeface="Poppins"/>
            </a:endParaRPr>
          </a:p>
        </p:txBody>
      </p:sp>
      <p:sp>
        <p:nvSpPr>
          <p:cNvPr id="321" name="Google Shape;321;p7"/>
          <p:cNvSpPr txBox="1"/>
          <p:nvPr/>
        </p:nvSpPr>
        <p:spPr>
          <a:xfrm>
            <a:off x="10919633" y="3878437"/>
            <a:ext cx="6473966" cy="2434641"/>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Øget irritabilitet, udmattelse, koncentrationsbesvær.</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endParaRPr lang="en-US" sz="2800" dirty="0">
              <a:latin typeface="Poppins"/>
              <a:ea typeface="Poppins"/>
              <a:cs typeface="Poppins"/>
              <a:sym typeface="Poppins"/>
            </a:endParaRP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Føler sig uengageret eller løsrevet fra arbejdet.</a:t>
            </a:r>
            <a:endParaRPr sz="2800" b="0" i="0" u="none" strike="noStrike" cap="none" dirty="0">
              <a:solidFill>
                <a:srgbClr val="000000"/>
              </a:solidFill>
              <a:latin typeface="Poppins"/>
              <a:ea typeface="Poppins"/>
              <a:cs typeface="Poppins"/>
              <a:sym typeface="Poppins"/>
            </a:endParaRPr>
          </a:p>
        </p:txBody>
      </p:sp>
      <p:sp>
        <p:nvSpPr>
          <p:cNvPr id="2" name="Google Shape;315;p7">
            <a:extLst>
              <a:ext uri="{FF2B5EF4-FFF2-40B4-BE49-F238E27FC236}">
                <a16:creationId xmlns:a16="http://schemas.microsoft.com/office/drawing/2014/main" id="{F3C32844-E309-E48F-549D-EF6C60DC9074}"/>
              </a:ext>
            </a:extLst>
          </p:cNvPr>
          <p:cNvSpPr txBox="1"/>
          <p:nvPr/>
        </p:nvSpPr>
        <p:spPr>
          <a:xfrm>
            <a:off x="1535428" y="2185232"/>
            <a:ext cx="5673632" cy="6260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600" b="1" i="0" u="none" strike="noStrike" cap="none" dirty="0">
                <a:solidFill>
                  <a:srgbClr val="002C47"/>
                </a:solidFill>
                <a:latin typeface="Poppins"/>
                <a:ea typeface="Poppins"/>
                <a:cs typeface="Poppins"/>
                <a:sym typeface="Poppins"/>
              </a:rPr>
              <a:t>Sådan forebygger du udbrændthed:</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9315AB4D-80E1-3D06-EDBC-C789EC4C71F3}"/>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2E98A369-A606-66D1-4ED4-78353667FB67}"/>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E41ADBD7-E586-1CC4-0FF3-C2DDB9B523C4}"/>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a:extLst>
              <a:ext uri="{FF2B5EF4-FFF2-40B4-BE49-F238E27FC236}">
                <a16:creationId xmlns:a16="http://schemas.microsoft.com/office/drawing/2014/main" id="{089A11DB-0D75-2554-A7F1-9F580F5D53FB}"/>
              </a:ext>
            </a:extLst>
          </p:cNvPr>
          <p:cNvSpPr/>
          <p:nvPr/>
        </p:nvSpPr>
        <p:spPr>
          <a:xfrm>
            <a:off x="8379231" y="3616999"/>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7" name="Google Shape;217;p6">
            <a:extLst>
              <a:ext uri="{FF2B5EF4-FFF2-40B4-BE49-F238E27FC236}">
                <a16:creationId xmlns:a16="http://schemas.microsoft.com/office/drawing/2014/main" id="{6D9B6A41-FEB7-F190-9A85-D5C3DDF70BDD}"/>
              </a:ext>
            </a:extLst>
          </p:cNvPr>
          <p:cNvSpPr/>
          <p:nvPr/>
        </p:nvSpPr>
        <p:spPr>
          <a:xfrm>
            <a:off x="8379231" y="5871646"/>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DCA0D1AB-BE1F-00A4-7D86-D3B23DFE56A5}"/>
              </a:ext>
            </a:extLst>
          </p:cNvPr>
          <p:cNvSpPr/>
          <p:nvPr/>
        </p:nvSpPr>
        <p:spPr>
          <a:xfrm>
            <a:off x="8474370" y="3712140"/>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2" name="Google Shape;222;p6">
            <a:extLst>
              <a:ext uri="{FF2B5EF4-FFF2-40B4-BE49-F238E27FC236}">
                <a16:creationId xmlns:a16="http://schemas.microsoft.com/office/drawing/2014/main" id="{7889E870-DE3D-46EF-464B-A69939A49FEF}"/>
              </a:ext>
            </a:extLst>
          </p:cNvPr>
          <p:cNvSpPr/>
          <p:nvPr/>
        </p:nvSpPr>
        <p:spPr>
          <a:xfrm>
            <a:off x="8455321" y="5907135"/>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a:extLst>
              <a:ext uri="{FF2B5EF4-FFF2-40B4-BE49-F238E27FC236}">
                <a16:creationId xmlns:a16="http://schemas.microsoft.com/office/drawing/2014/main" id="{3101E2E0-F6E1-90F5-F2CE-7814DFBC5E50}"/>
              </a:ext>
            </a:extLst>
          </p:cNvPr>
          <p:cNvSpPr/>
          <p:nvPr/>
        </p:nvSpPr>
        <p:spPr>
          <a:xfrm>
            <a:off x="8529917" y="376768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7" name="Google Shape;227;p6">
            <a:extLst>
              <a:ext uri="{FF2B5EF4-FFF2-40B4-BE49-F238E27FC236}">
                <a16:creationId xmlns:a16="http://schemas.microsoft.com/office/drawing/2014/main" id="{D88BC62C-C248-AA29-9158-A007F740E5E2}"/>
              </a:ext>
            </a:extLst>
          </p:cNvPr>
          <p:cNvSpPr/>
          <p:nvPr/>
        </p:nvSpPr>
        <p:spPr>
          <a:xfrm>
            <a:off x="8529917" y="5962682"/>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31" name="Google Shape;231;p6">
            <a:extLst>
              <a:ext uri="{FF2B5EF4-FFF2-40B4-BE49-F238E27FC236}">
                <a16:creationId xmlns:a16="http://schemas.microsoft.com/office/drawing/2014/main" id="{B2693DE3-201B-EAFB-45CD-32148ADEED2C}"/>
              </a:ext>
            </a:extLst>
          </p:cNvPr>
          <p:cNvGrpSpPr/>
          <p:nvPr/>
        </p:nvGrpSpPr>
        <p:grpSpPr>
          <a:xfrm>
            <a:off x="1550795" y="2753526"/>
            <a:ext cx="5466116" cy="5384124"/>
            <a:chOff x="0" y="0"/>
            <a:chExt cx="7288155" cy="7178832"/>
          </a:xfrm>
        </p:grpSpPr>
        <p:sp>
          <p:nvSpPr>
            <p:cNvPr id="232" name="Google Shape;232;p6">
              <a:extLst>
                <a:ext uri="{FF2B5EF4-FFF2-40B4-BE49-F238E27FC236}">
                  <a16:creationId xmlns:a16="http://schemas.microsoft.com/office/drawing/2014/main" id="{2A41ED43-8A25-C699-9BDD-6BA2CEA5BB62}"/>
                </a:ext>
              </a:extLst>
            </p:cNvPr>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es-US"/>
            </a:p>
          </p:txBody>
        </p:sp>
        <p:sp>
          <p:nvSpPr>
            <p:cNvPr id="233" name="Google Shape;233;p6">
              <a:extLst>
                <a:ext uri="{FF2B5EF4-FFF2-40B4-BE49-F238E27FC236}">
                  <a16:creationId xmlns:a16="http://schemas.microsoft.com/office/drawing/2014/main" id="{3B7211A7-E953-8B10-3559-600EAB21C600}"/>
                </a:ext>
              </a:extLst>
            </p:cNvPr>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es-US"/>
            </a:p>
          </p:txBody>
        </p:sp>
        <p:sp>
          <p:nvSpPr>
            <p:cNvPr id="234" name="Google Shape;234;p6">
              <a:extLst>
                <a:ext uri="{FF2B5EF4-FFF2-40B4-BE49-F238E27FC236}">
                  <a16:creationId xmlns:a16="http://schemas.microsoft.com/office/drawing/2014/main" id="{640B01E1-DBAB-40A2-3855-0C38095382EB}"/>
                </a:ext>
              </a:extLst>
            </p:cNvPr>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es-US"/>
            </a:p>
          </p:txBody>
        </p:sp>
        <p:sp>
          <p:nvSpPr>
            <p:cNvPr id="235" name="Google Shape;235;p6">
              <a:extLst>
                <a:ext uri="{FF2B5EF4-FFF2-40B4-BE49-F238E27FC236}">
                  <a16:creationId xmlns:a16="http://schemas.microsoft.com/office/drawing/2014/main" id="{12D44837-8B7E-BDE2-A4B8-336E5ADB9C60}"/>
                </a:ext>
              </a:extLst>
            </p:cNvPr>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es-US"/>
            </a:p>
          </p:txBody>
        </p:sp>
        <p:sp>
          <p:nvSpPr>
            <p:cNvPr id="236" name="Google Shape;236;p6">
              <a:extLst>
                <a:ext uri="{FF2B5EF4-FFF2-40B4-BE49-F238E27FC236}">
                  <a16:creationId xmlns:a16="http://schemas.microsoft.com/office/drawing/2014/main" id="{403C24ED-EA79-0F90-7781-5C37447FC102}"/>
                </a:ext>
              </a:extLst>
            </p:cNvPr>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es-US"/>
            </a:p>
          </p:txBody>
        </p:sp>
        <p:sp>
          <p:nvSpPr>
            <p:cNvPr id="237" name="Google Shape;237;p6">
              <a:extLst>
                <a:ext uri="{FF2B5EF4-FFF2-40B4-BE49-F238E27FC236}">
                  <a16:creationId xmlns:a16="http://schemas.microsoft.com/office/drawing/2014/main" id="{D3A9B653-5800-7733-A3EB-A5F4BED05C26}"/>
                </a:ext>
              </a:extLst>
            </p:cNvPr>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es-US"/>
            </a:p>
          </p:txBody>
        </p:sp>
        <p:sp>
          <p:nvSpPr>
            <p:cNvPr id="238" name="Google Shape;238;p6">
              <a:extLst>
                <a:ext uri="{FF2B5EF4-FFF2-40B4-BE49-F238E27FC236}">
                  <a16:creationId xmlns:a16="http://schemas.microsoft.com/office/drawing/2014/main" id="{BDC71C04-C2FA-04EE-6FDD-B980908B745D}"/>
                </a:ext>
              </a:extLst>
            </p:cNvPr>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es-US"/>
            </a:p>
          </p:txBody>
        </p:sp>
        <p:sp>
          <p:nvSpPr>
            <p:cNvPr id="239" name="Google Shape;239;p6">
              <a:extLst>
                <a:ext uri="{FF2B5EF4-FFF2-40B4-BE49-F238E27FC236}">
                  <a16:creationId xmlns:a16="http://schemas.microsoft.com/office/drawing/2014/main" id="{7C4E0B9E-7FD5-DE62-5B6D-16A765C26FB8}"/>
                </a:ext>
              </a:extLst>
            </p:cNvPr>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es-US"/>
            </a:p>
          </p:txBody>
        </p:sp>
        <p:sp>
          <p:nvSpPr>
            <p:cNvPr id="240" name="Google Shape;240;p6">
              <a:extLst>
                <a:ext uri="{FF2B5EF4-FFF2-40B4-BE49-F238E27FC236}">
                  <a16:creationId xmlns:a16="http://schemas.microsoft.com/office/drawing/2014/main" id="{4E122F67-D129-C5AF-CA0B-BFC9E6F97308}"/>
                </a:ext>
              </a:extLst>
            </p:cNvPr>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es-US"/>
            </a:p>
          </p:txBody>
        </p:sp>
        <p:sp>
          <p:nvSpPr>
            <p:cNvPr id="241" name="Google Shape;241;p6">
              <a:extLst>
                <a:ext uri="{FF2B5EF4-FFF2-40B4-BE49-F238E27FC236}">
                  <a16:creationId xmlns:a16="http://schemas.microsoft.com/office/drawing/2014/main" id="{CE482C2F-54BC-947B-7D38-AC3DDB240E86}"/>
                </a:ext>
              </a:extLst>
            </p:cNvPr>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B18F2708-4CFB-BB5E-EA8F-34A3B763258B}"/>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C9A7E70C-4E74-7371-06DB-09FD5834CFA9}"/>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93B5AB77-9E27-23BB-64FC-DF4B0B44299A}"/>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6AB73BD5-4F58-4543-9A59-1D9A9AF59835}"/>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C219FD26-66B3-44F0-CA97-DB7ED28F16E2}"/>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C8A4062C-1BA7-FE0B-534D-85E7225BEDE7}"/>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C7989441-8DA5-EBE4-A34A-22D2ACB44A2A}"/>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98622EE3-0CC1-5240-FB58-D3541672E854}"/>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A946F25A-BD59-0376-C4A6-D203CA2543F1}"/>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A3DA959A-8AB8-C6EC-CA2E-D81EA2EA2EFA}"/>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Øvelse: Selvvurdering af udbrændthed</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823A352E-76C2-4E94-2C46-5FF85F9E035D}"/>
              </a:ext>
            </a:extLst>
          </p:cNvPr>
          <p:cNvSpPr txBox="1"/>
          <p:nvPr/>
        </p:nvSpPr>
        <p:spPr>
          <a:xfrm>
            <a:off x="9859161" y="3902677"/>
            <a:ext cx="7644352" cy="904222"/>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Vurder dit nuværende stress- og udbrændthedsniveau fra 1-10.</a:t>
            </a:r>
            <a:endParaRPr sz="2600" b="0" i="0" u="none" strike="noStrike" cap="none" dirty="0">
              <a:solidFill>
                <a:srgbClr val="000000"/>
              </a:solidFill>
              <a:latin typeface="Poppins"/>
              <a:ea typeface="Poppins"/>
              <a:cs typeface="Poppins"/>
              <a:sym typeface="Poppins"/>
            </a:endParaRPr>
          </a:p>
        </p:txBody>
      </p:sp>
      <p:sp>
        <p:nvSpPr>
          <p:cNvPr id="254" name="Google Shape;254;p6">
            <a:extLst>
              <a:ext uri="{FF2B5EF4-FFF2-40B4-BE49-F238E27FC236}">
                <a16:creationId xmlns:a16="http://schemas.microsoft.com/office/drawing/2014/main" id="{9D532F35-A340-8224-598B-0F4C98ECD51C}"/>
              </a:ext>
            </a:extLst>
          </p:cNvPr>
          <p:cNvSpPr txBox="1"/>
          <p:nvPr/>
        </p:nvSpPr>
        <p:spPr>
          <a:xfrm>
            <a:off x="9859161" y="6029495"/>
            <a:ext cx="7644352" cy="904222"/>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Identificer nøgleområder, hvor du har brug for at forbedre balancen.</a:t>
            </a:r>
            <a:endParaRPr sz="2600" b="0" i="0" u="none" strike="noStrike" cap="none"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240598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a:extLst>
            <a:ext uri="{FF2B5EF4-FFF2-40B4-BE49-F238E27FC236}">
              <a16:creationId xmlns:a16="http://schemas.microsoft.com/office/drawing/2014/main" id="{DE6AE5C5-DE51-FDE5-4363-B0F25F2F4E6D}"/>
            </a:ext>
          </a:extLst>
        </p:cNvPr>
        <p:cNvGrpSpPr/>
        <p:nvPr/>
      </p:nvGrpSpPr>
      <p:grpSpPr>
        <a:xfrm>
          <a:off x="0" y="0"/>
          <a:ext cx="0" cy="0"/>
          <a:chOff x="0" y="0"/>
          <a:chExt cx="0" cy="0"/>
        </a:xfrm>
      </p:grpSpPr>
      <p:grpSp>
        <p:nvGrpSpPr>
          <p:cNvPr id="326" name="Google Shape;326;p8">
            <a:extLst>
              <a:ext uri="{FF2B5EF4-FFF2-40B4-BE49-F238E27FC236}">
                <a16:creationId xmlns:a16="http://schemas.microsoft.com/office/drawing/2014/main" id="{9548BA1A-FE87-F33C-F9C7-15F8F6E89E62}"/>
              </a:ext>
            </a:extLst>
          </p:cNvPr>
          <p:cNvGrpSpPr/>
          <p:nvPr/>
        </p:nvGrpSpPr>
        <p:grpSpPr>
          <a:xfrm>
            <a:off x="-1342907" y="9942618"/>
            <a:ext cx="20973813" cy="837562"/>
            <a:chOff x="0" y="-57150"/>
            <a:chExt cx="11607985" cy="463550"/>
          </a:xfrm>
        </p:grpSpPr>
        <p:sp>
          <p:nvSpPr>
            <p:cNvPr id="327" name="Google Shape;327;p8">
              <a:extLst>
                <a:ext uri="{FF2B5EF4-FFF2-40B4-BE49-F238E27FC236}">
                  <a16:creationId xmlns:a16="http://schemas.microsoft.com/office/drawing/2014/main" id="{0C2A13A9-B1D3-2952-9AEB-D415E9BEE975}"/>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a:extLst>
                <a:ext uri="{FF2B5EF4-FFF2-40B4-BE49-F238E27FC236}">
                  <a16:creationId xmlns:a16="http://schemas.microsoft.com/office/drawing/2014/main" id="{076FAB8B-078E-3BDB-F76B-4FCFD7F96262}"/>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p8">
            <a:extLst>
              <a:ext uri="{FF2B5EF4-FFF2-40B4-BE49-F238E27FC236}">
                <a16:creationId xmlns:a16="http://schemas.microsoft.com/office/drawing/2014/main" id="{EB4717D8-56FC-D5E2-9F07-AE0F0CAF6A25}"/>
              </a:ext>
            </a:extLst>
          </p:cNvPr>
          <p:cNvGrpSpPr/>
          <p:nvPr/>
        </p:nvGrpSpPr>
        <p:grpSpPr>
          <a:xfrm>
            <a:off x="2488624" y="9942618"/>
            <a:ext cx="13310752" cy="837562"/>
            <a:chOff x="0" y="-57150"/>
            <a:chExt cx="7366854" cy="463550"/>
          </a:xfrm>
        </p:grpSpPr>
        <p:sp>
          <p:nvSpPr>
            <p:cNvPr id="330" name="Google Shape;330;p8">
              <a:extLst>
                <a:ext uri="{FF2B5EF4-FFF2-40B4-BE49-F238E27FC236}">
                  <a16:creationId xmlns:a16="http://schemas.microsoft.com/office/drawing/2014/main" id="{DACB723E-BF9B-D564-6269-61B1B2588F0B}"/>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a:extLst>
                <a:ext uri="{FF2B5EF4-FFF2-40B4-BE49-F238E27FC236}">
                  <a16:creationId xmlns:a16="http://schemas.microsoft.com/office/drawing/2014/main" id="{7D706D87-878B-8247-43D1-98A2EA4D8B5A}"/>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2" name="Google Shape;332;p8">
            <a:extLst>
              <a:ext uri="{FF2B5EF4-FFF2-40B4-BE49-F238E27FC236}">
                <a16:creationId xmlns:a16="http://schemas.microsoft.com/office/drawing/2014/main" id="{EAA0274C-4AEB-2C2A-AFAE-553968F5AE72}"/>
              </a:ext>
            </a:extLst>
          </p:cNvPr>
          <p:cNvGrpSpPr/>
          <p:nvPr/>
        </p:nvGrpSpPr>
        <p:grpSpPr>
          <a:xfrm>
            <a:off x="4131384" y="9942618"/>
            <a:ext cx="10025232" cy="837562"/>
            <a:chOff x="0" y="-57150"/>
            <a:chExt cx="5548478" cy="463550"/>
          </a:xfrm>
        </p:grpSpPr>
        <p:sp>
          <p:nvSpPr>
            <p:cNvPr id="333" name="Google Shape;333;p8">
              <a:extLst>
                <a:ext uri="{FF2B5EF4-FFF2-40B4-BE49-F238E27FC236}">
                  <a16:creationId xmlns:a16="http://schemas.microsoft.com/office/drawing/2014/main" id="{DB1BEE5E-183A-8340-AB34-7271F0EFCEE4}"/>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a:extLst>
                <a:ext uri="{FF2B5EF4-FFF2-40B4-BE49-F238E27FC236}">
                  <a16:creationId xmlns:a16="http://schemas.microsoft.com/office/drawing/2014/main" id="{FEE20A35-9C3D-B4A3-21F3-02B375483F25}"/>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8">
            <a:extLst>
              <a:ext uri="{FF2B5EF4-FFF2-40B4-BE49-F238E27FC236}">
                <a16:creationId xmlns:a16="http://schemas.microsoft.com/office/drawing/2014/main" id="{0F5226A1-9CA6-8124-1A43-663E2375004C}"/>
              </a:ext>
            </a:extLst>
          </p:cNvPr>
          <p:cNvSpPr/>
          <p:nvPr/>
        </p:nvSpPr>
        <p:spPr>
          <a:xfrm rot="-10520999">
            <a:off x="11207526" y="-1446979"/>
            <a:ext cx="8711052" cy="3037979"/>
          </a:xfrm>
          <a:custGeom>
            <a:avLst/>
            <a:gdLst/>
            <a:ahLst/>
            <a:cxnLst/>
            <a:rect l="l" t="t" r="r" b="b"/>
            <a:pathLst>
              <a:path w="8711052" h="3037979" extrusionOk="0">
                <a:moveTo>
                  <a:pt x="0" y="0"/>
                </a:moveTo>
                <a:lnTo>
                  <a:pt x="8711052" y="0"/>
                </a:lnTo>
                <a:lnTo>
                  <a:pt x="8711052" y="3037979"/>
                </a:lnTo>
                <a:lnTo>
                  <a:pt x="0" y="3037979"/>
                </a:lnTo>
                <a:lnTo>
                  <a:pt x="0" y="0"/>
                </a:lnTo>
                <a:close/>
              </a:path>
            </a:pathLst>
          </a:custGeom>
          <a:blipFill rotWithShape="1">
            <a:blip r:embed="rId3">
              <a:alphaModFix/>
            </a:blip>
            <a:stretch>
              <a:fillRect/>
            </a:stretch>
          </a:blipFill>
          <a:ln>
            <a:noFill/>
          </a:ln>
        </p:spPr>
        <p:txBody>
          <a:bodyPr/>
          <a:lstStyle/>
          <a:p>
            <a:endParaRPr lang="es-US"/>
          </a:p>
        </p:txBody>
      </p:sp>
      <p:sp>
        <p:nvSpPr>
          <p:cNvPr id="336" name="Google Shape;336;p8">
            <a:extLst>
              <a:ext uri="{FF2B5EF4-FFF2-40B4-BE49-F238E27FC236}">
                <a16:creationId xmlns:a16="http://schemas.microsoft.com/office/drawing/2014/main" id="{6B649D86-68F8-BC31-2F63-D2EB29BBD0EB}"/>
              </a:ext>
            </a:extLst>
          </p:cNvPr>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s-US"/>
          </a:p>
        </p:txBody>
      </p:sp>
      <p:sp>
        <p:nvSpPr>
          <p:cNvPr id="338" name="Google Shape;338;p8">
            <a:extLst>
              <a:ext uri="{FF2B5EF4-FFF2-40B4-BE49-F238E27FC236}">
                <a16:creationId xmlns:a16="http://schemas.microsoft.com/office/drawing/2014/main" id="{0D607388-10EF-12E4-CEC3-0B90304DDA7C}"/>
              </a:ext>
            </a:extLst>
          </p:cNvPr>
          <p:cNvSpPr/>
          <p:nvPr/>
        </p:nvSpPr>
        <p:spPr>
          <a:xfrm>
            <a:off x="7461394" y="3182385"/>
            <a:ext cx="3046374" cy="3046374"/>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39" name="Google Shape;339;p8">
            <a:extLst>
              <a:ext uri="{FF2B5EF4-FFF2-40B4-BE49-F238E27FC236}">
                <a16:creationId xmlns:a16="http://schemas.microsoft.com/office/drawing/2014/main" id="{E84D997B-2B70-C7B3-3C70-E47A49F8D34B}"/>
              </a:ext>
            </a:extLst>
          </p:cNvPr>
          <p:cNvGrpSpPr/>
          <p:nvPr/>
        </p:nvGrpSpPr>
        <p:grpSpPr>
          <a:xfrm>
            <a:off x="7826080" y="3478299"/>
            <a:ext cx="2444534" cy="2444534"/>
            <a:chOff x="0" y="0"/>
            <a:chExt cx="812800" cy="812800"/>
          </a:xfrm>
        </p:grpSpPr>
        <p:sp>
          <p:nvSpPr>
            <p:cNvPr id="340" name="Google Shape;340;p8">
              <a:extLst>
                <a:ext uri="{FF2B5EF4-FFF2-40B4-BE49-F238E27FC236}">
                  <a16:creationId xmlns:a16="http://schemas.microsoft.com/office/drawing/2014/main" id="{0582AB2D-A77F-213B-22EB-065C60011AF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a:extLst>
                <a:ext uri="{FF2B5EF4-FFF2-40B4-BE49-F238E27FC236}">
                  <a16:creationId xmlns:a16="http://schemas.microsoft.com/office/drawing/2014/main" id="{2A36F403-F15F-D45D-8357-52964AD07963}"/>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3" name="Google Shape;343;p8">
            <a:extLst>
              <a:ext uri="{FF2B5EF4-FFF2-40B4-BE49-F238E27FC236}">
                <a16:creationId xmlns:a16="http://schemas.microsoft.com/office/drawing/2014/main" id="{8EC7EF9A-741A-0534-3A95-1EC0E0AFB320}"/>
              </a:ext>
            </a:extLst>
          </p:cNvPr>
          <p:cNvGrpSpPr/>
          <p:nvPr/>
        </p:nvGrpSpPr>
        <p:grpSpPr>
          <a:xfrm>
            <a:off x="1562576" y="3182385"/>
            <a:ext cx="3046374" cy="3046374"/>
            <a:chOff x="0" y="0"/>
            <a:chExt cx="4061832" cy="4061832"/>
          </a:xfrm>
        </p:grpSpPr>
        <p:sp>
          <p:nvSpPr>
            <p:cNvPr id="344" name="Google Shape;344;p8">
              <a:extLst>
                <a:ext uri="{FF2B5EF4-FFF2-40B4-BE49-F238E27FC236}">
                  <a16:creationId xmlns:a16="http://schemas.microsoft.com/office/drawing/2014/main" id="{E4D553CD-4D4D-BC8F-DA92-FD8BA886C368}"/>
                </a:ext>
              </a:extLst>
            </p:cNvPr>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45" name="Google Shape;345;p8">
              <a:extLst>
                <a:ext uri="{FF2B5EF4-FFF2-40B4-BE49-F238E27FC236}">
                  <a16:creationId xmlns:a16="http://schemas.microsoft.com/office/drawing/2014/main" id="{59E0D738-4848-48E4-E297-221D3DBF6443}"/>
                </a:ext>
              </a:extLst>
            </p:cNvPr>
            <p:cNvGrpSpPr/>
            <p:nvPr/>
          </p:nvGrpSpPr>
          <p:grpSpPr>
            <a:xfrm>
              <a:off x="486248" y="394552"/>
              <a:ext cx="3259378" cy="3259378"/>
              <a:chOff x="0" y="0"/>
              <a:chExt cx="812800" cy="812800"/>
            </a:xfrm>
          </p:grpSpPr>
          <p:sp>
            <p:nvSpPr>
              <p:cNvPr id="346" name="Google Shape;346;p8">
                <a:extLst>
                  <a:ext uri="{FF2B5EF4-FFF2-40B4-BE49-F238E27FC236}">
                    <a16:creationId xmlns:a16="http://schemas.microsoft.com/office/drawing/2014/main" id="{31FB94F1-B855-E379-DE71-65C6FB117A9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a:extLst>
                  <a:ext uri="{FF2B5EF4-FFF2-40B4-BE49-F238E27FC236}">
                    <a16:creationId xmlns:a16="http://schemas.microsoft.com/office/drawing/2014/main" id="{0131E3B9-7E91-DE42-769D-7D912B9DAE41}"/>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8" name="Google Shape;348;p8">
              <a:extLst>
                <a:ext uri="{FF2B5EF4-FFF2-40B4-BE49-F238E27FC236}">
                  <a16:creationId xmlns:a16="http://schemas.microsoft.com/office/drawing/2014/main" id="{3C955056-E6AF-1379-3D2B-E04D9317A6A2}"/>
                </a:ext>
              </a:extLst>
            </p:cNvPr>
            <p:cNvSpPr/>
            <p:nvPr/>
          </p:nvSpPr>
          <p:spPr>
            <a:xfrm>
              <a:off x="992112" y="1040917"/>
              <a:ext cx="2227845" cy="1979997"/>
            </a:xfrm>
            <a:custGeom>
              <a:avLst/>
              <a:gdLst/>
              <a:ahLst/>
              <a:cxnLst/>
              <a:rect l="l" t="t" r="r" b="b"/>
              <a:pathLst>
                <a:path w="2227845" h="1979997" extrusionOk="0">
                  <a:moveTo>
                    <a:pt x="0" y="0"/>
                  </a:moveTo>
                  <a:lnTo>
                    <a:pt x="2227845" y="0"/>
                  </a:lnTo>
                  <a:lnTo>
                    <a:pt x="2227845" y="1979998"/>
                  </a:lnTo>
                  <a:lnTo>
                    <a:pt x="0" y="1979998"/>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349" name="Google Shape;349;p8">
            <a:extLst>
              <a:ext uri="{FF2B5EF4-FFF2-40B4-BE49-F238E27FC236}">
                <a16:creationId xmlns:a16="http://schemas.microsoft.com/office/drawing/2014/main" id="{8E16C4B3-860B-53BE-9348-37346A1AA2AC}"/>
              </a:ext>
            </a:extLst>
          </p:cNvPr>
          <p:cNvGrpSpPr/>
          <p:nvPr/>
        </p:nvGrpSpPr>
        <p:grpSpPr>
          <a:xfrm>
            <a:off x="13528748" y="3011570"/>
            <a:ext cx="3046374" cy="3046374"/>
            <a:chOff x="0" y="0"/>
            <a:chExt cx="4061832" cy="4061832"/>
          </a:xfrm>
        </p:grpSpPr>
        <p:sp>
          <p:nvSpPr>
            <p:cNvPr id="350" name="Google Shape;350;p8">
              <a:extLst>
                <a:ext uri="{FF2B5EF4-FFF2-40B4-BE49-F238E27FC236}">
                  <a16:creationId xmlns:a16="http://schemas.microsoft.com/office/drawing/2014/main" id="{1E4F11FB-6724-DECC-8CD2-DF5A9B4A7B05}"/>
                </a:ext>
              </a:extLst>
            </p:cNvPr>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51" name="Google Shape;351;p8">
              <a:extLst>
                <a:ext uri="{FF2B5EF4-FFF2-40B4-BE49-F238E27FC236}">
                  <a16:creationId xmlns:a16="http://schemas.microsoft.com/office/drawing/2014/main" id="{9DB5FA45-9E96-AC22-DEB3-A519C78531C5}"/>
                </a:ext>
              </a:extLst>
            </p:cNvPr>
            <p:cNvGrpSpPr/>
            <p:nvPr/>
          </p:nvGrpSpPr>
          <p:grpSpPr>
            <a:xfrm>
              <a:off x="486248" y="394552"/>
              <a:ext cx="3259378" cy="3259378"/>
              <a:chOff x="0" y="0"/>
              <a:chExt cx="812800" cy="812800"/>
            </a:xfrm>
          </p:grpSpPr>
          <p:sp>
            <p:nvSpPr>
              <p:cNvPr id="352" name="Google Shape;352;p8">
                <a:extLst>
                  <a:ext uri="{FF2B5EF4-FFF2-40B4-BE49-F238E27FC236}">
                    <a16:creationId xmlns:a16="http://schemas.microsoft.com/office/drawing/2014/main" id="{6F97B8BC-C9E2-9EA2-356B-B79CF428263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a:extLst>
                  <a:ext uri="{FF2B5EF4-FFF2-40B4-BE49-F238E27FC236}">
                    <a16:creationId xmlns:a16="http://schemas.microsoft.com/office/drawing/2014/main" id="{2D03309F-34D2-6131-792D-1FB9849CFD77}"/>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55" name="Google Shape;355;p8">
            <a:extLst>
              <a:ext uri="{FF2B5EF4-FFF2-40B4-BE49-F238E27FC236}">
                <a16:creationId xmlns:a16="http://schemas.microsoft.com/office/drawing/2014/main" id="{D142948E-FD59-941B-9CE8-6A2A20C8F2C2}"/>
              </a:ext>
            </a:extLst>
          </p:cNvPr>
          <p:cNvSpPr txBox="1"/>
          <p:nvPr/>
        </p:nvSpPr>
        <p:spPr>
          <a:xfrm>
            <a:off x="3031455" y="586444"/>
            <a:ext cx="12215659" cy="2608406"/>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Lektion 3: Grænsesætning og etablering</a:t>
            </a:r>
          </a:p>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Integration af liv og arbejde</a:t>
            </a:r>
          </a:p>
        </p:txBody>
      </p:sp>
      <p:sp>
        <p:nvSpPr>
          <p:cNvPr id="357" name="Google Shape;357;p8">
            <a:extLst>
              <a:ext uri="{FF2B5EF4-FFF2-40B4-BE49-F238E27FC236}">
                <a16:creationId xmlns:a16="http://schemas.microsoft.com/office/drawing/2014/main" id="{2C6768E9-6C22-4519-4904-EF2C76002EA4}"/>
              </a:ext>
            </a:extLst>
          </p:cNvPr>
          <p:cNvSpPr txBox="1"/>
          <p:nvPr/>
        </p:nvSpPr>
        <p:spPr>
          <a:xfrm>
            <a:off x="6915288" y="6196531"/>
            <a:ext cx="4302052" cy="64613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Harmoniserende arbejde</a:t>
            </a:r>
            <a:endParaRPr sz="1400" b="0" i="0" u="none" strike="noStrike" cap="none" dirty="0">
              <a:solidFill>
                <a:srgbClr val="000000"/>
              </a:solidFill>
              <a:latin typeface="Arial"/>
              <a:ea typeface="Arial"/>
              <a:cs typeface="Arial"/>
              <a:sym typeface="Arial"/>
            </a:endParaRPr>
          </a:p>
        </p:txBody>
      </p:sp>
      <p:sp>
        <p:nvSpPr>
          <p:cNvPr id="359" name="Google Shape;359;p8">
            <a:extLst>
              <a:ext uri="{FF2B5EF4-FFF2-40B4-BE49-F238E27FC236}">
                <a16:creationId xmlns:a16="http://schemas.microsoft.com/office/drawing/2014/main" id="{02F637FC-D70F-A49C-CE87-A089F97E594D}"/>
              </a:ext>
            </a:extLst>
          </p:cNvPr>
          <p:cNvSpPr txBox="1"/>
          <p:nvPr/>
        </p:nvSpPr>
        <p:spPr>
          <a:xfrm>
            <a:off x="6472427" y="7602637"/>
            <a:ext cx="4902641" cy="1772793"/>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I stedet for en rigid balance fokuserer life-work integration på at harmonisere arbejde og personlige ansvarsområder.</a:t>
            </a:r>
            <a:endParaRPr sz="2400" b="0" i="0" u="none" strike="noStrike" cap="none" dirty="0">
              <a:solidFill>
                <a:srgbClr val="000000"/>
              </a:solidFill>
              <a:latin typeface="Poppins"/>
              <a:ea typeface="Poppins"/>
              <a:cs typeface="Poppins"/>
              <a:sym typeface="Poppins"/>
            </a:endParaRPr>
          </a:p>
        </p:txBody>
      </p:sp>
      <p:sp>
        <p:nvSpPr>
          <p:cNvPr id="360" name="Google Shape;360;p8">
            <a:extLst>
              <a:ext uri="{FF2B5EF4-FFF2-40B4-BE49-F238E27FC236}">
                <a16:creationId xmlns:a16="http://schemas.microsoft.com/office/drawing/2014/main" id="{E4134B58-ED25-19CD-D8B6-91C55E9A6D2A}"/>
              </a:ext>
            </a:extLst>
          </p:cNvPr>
          <p:cNvSpPr txBox="1"/>
          <p:nvPr/>
        </p:nvSpPr>
        <p:spPr>
          <a:xfrm>
            <a:off x="12900909" y="6196531"/>
            <a:ext cx="4459780" cy="646331"/>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3000" b="1" i="0" u="none" strike="noStrike" cap="none" dirty="0">
                <a:solidFill>
                  <a:srgbClr val="000000"/>
                </a:solidFill>
                <a:latin typeface="Poppins"/>
                <a:ea typeface="Poppins"/>
                <a:cs typeface="Poppins"/>
                <a:sym typeface="Poppins"/>
              </a:rPr>
              <a:t>At sætte grænser</a:t>
            </a:r>
            <a:endParaRPr sz="3000" b="0" i="0" u="none" strike="noStrike" cap="none" dirty="0">
              <a:solidFill>
                <a:srgbClr val="000000"/>
              </a:solidFill>
              <a:latin typeface="Arial"/>
              <a:ea typeface="Arial"/>
              <a:cs typeface="Arial"/>
              <a:sym typeface="Arial"/>
            </a:endParaRPr>
          </a:p>
        </p:txBody>
      </p:sp>
      <p:sp>
        <p:nvSpPr>
          <p:cNvPr id="362" name="Google Shape;362;p8">
            <a:extLst>
              <a:ext uri="{FF2B5EF4-FFF2-40B4-BE49-F238E27FC236}">
                <a16:creationId xmlns:a16="http://schemas.microsoft.com/office/drawing/2014/main" id="{07647394-0204-ED2C-D9FF-F4059C968C8A}"/>
              </a:ext>
            </a:extLst>
          </p:cNvPr>
          <p:cNvSpPr txBox="1"/>
          <p:nvPr/>
        </p:nvSpPr>
        <p:spPr>
          <a:xfrm>
            <a:off x="12458048" y="7602637"/>
            <a:ext cx="4902641" cy="1772793"/>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At sætte grænser er afgørende for at bevare trivsel, produktivitet og personlig tilfredshed.</a:t>
            </a:r>
            <a:endParaRPr sz="2400" b="0" i="0" u="none" strike="noStrike" cap="none" dirty="0">
              <a:solidFill>
                <a:srgbClr val="000000"/>
              </a:solidFill>
              <a:latin typeface="Poppins"/>
              <a:ea typeface="Poppins"/>
              <a:cs typeface="Poppins"/>
              <a:sym typeface="Poppins"/>
            </a:endParaRPr>
          </a:p>
        </p:txBody>
      </p:sp>
      <p:sp>
        <p:nvSpPr>
          <p:cNvPr id="363" name="Google Shape;363;p8">
            <a:extLst>
              <a:ext uri="{FF2B5EF4-FFF2-40B4-BE49-F238E27FC236}">
                <a16:creationId xmlns:a16="http://schemas.microsoft.com/office/drawing/2014/main" id="{378F9060-CA67-66AC-BD00-0A8E0B4709D5}"/>
              </a:ext>
            </a:extLst>
          </p:cNvPr>
          <p:cNvSpPr txBox="1"/>
          <p:nvPr/>
        </p:nvSpPr>
        <p:spPr>
          <a:xfrm>
            <a:off x="927311" y="6117581"/>
            <a:ext cx="4302052" cy="1292277"/>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Iværksættere oplever konstant stress</a:t>
            </a:r>
            <a:endParaRPr sz="1400" b="0" i="0" u="none" strike="noStrike" cap="none" dirty="0">
              <a:solidFill>
                <a:srgbClr val="000000"/>
              </a:solidFill>
              <a:latin typeface="Arial"/>
              <a:ea typeface="Arial"/>
              <a:cs typeface="Arial"/>
              <a:sym typeface="Arial"/>
            </a:endParaRPr>
          </a:p>
        </p:txBody>
      </p:sp>
      <p:sp>
        <p:nvSpPr>
          <p:cNvPr id="365" name="Google Shape;365;p8">
            <a:extLst>
              <a:ext uri="{FF2B5EF4-FFF2-40B4-BE49-F238E27FC236}">
                <a16:creationId xmlns:a16="http://schemas.microsoft.com/office/drawing/2014/main" id="{F500529C-686F-0EA5-6DC6-1B390EE42006}"/>
              </a:ext>
            </a:extLst>
          </p:cNvPr>
          <p:cNvSpPr txBox="1"/>
          <p:nvPr/>
        </p:nvSpPr>
        <p:spPr>
          <a:xfrm>
            <a:off x="484450" y="7523687"/>
            <a:ext cx="4902641"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Iværksættere har ofte svært ved at adskille arbejde og privatliv.</a:t>
            </a:r>
            <a:endParaRPr sz="2400" b="0" i="0" u="none" strike="noStrike" cap="none" dirty="0">
              <a:solidFill>
                <a:srgbClr val="000000"/>
              </a:solidFill>
              <a:latin typeface="Poppins"/>
              <a:ea typeface="Poppins"/>
              <a:cs typeface="Poppins"/>
              <a:sym typeface="Poppins"/>
            </a:endParaRPr>
          </a:p>
        </p:txBody>
      </p:sp>
      <p:pic>
        <p:nvPicPr>
          <p:cNvPr id="5" name="Picture 4" descr="A brick wall with orange and yellow gradients&#10;&#10;AI-generated content may be incorrect.">
            <a:extLst>
              <a:ext uri="{FF2B5EF4-FFF2-40B4-BE49-F238E27FC236}">
                <a16:creationId xmlns:a16="http://schemas.microsoft.com/office/drawing/2014/main" id="{D09478AA-D047-468D-31D9-6B283DE87059}"/>
              </a:ext>
            </a:extLst>
          </p:cNvPr>
          <p:cNvPicPr>
            <a:picLocks noChangeAspect="1"/>
          </p:cNvPicPr>
          <p:nvPr/>
        </p:nvPicPr>
        <p:blipFill>
          <a:blip r:embed="rId6">
            <a:biLevel thresh="25000"/>
          </a:blip>
          <a:stretch>
            <a:fillRect/>
          </a:stretch>
        </p:blipFill>
        <p:spPr>
          <a:xfrm>
            <a:off x="14385147" y="3784099"/>
            <a:ext cx="1491304" cy="1491304"/>
          </a:xfrm>
          <a:prstGeom prst="rect">
            <a:avLst/>
          </a:prstGeom>
        </p:spPr>
      </p:pic>
      <p:pic>
        <p:nvPicPr>
          <p:cNvPr id="7" name="Picture 6" descr="A hand pointing at a screen&#10;&#10;AI-generated content may be incorrect.">
            <a:extLst>
              <a:ext uri="{FF2B5EF4-FFF2-40B4-BE49-F238E27FC236}">
                <a16:creationId xmlns:a16="http://schemas.microsoft.com/office/drawing/2014/main" id="{44D28CE4-9FE7-2DFE-3BFE-7F41A7CFCF47}"/>
              </a:ext>
            </a:extLst>
          </p:cNvPr>
          <p:cNvPicPr>
            <a:picLocks noChangeAspect="1"/>
          </p:cNvPicPr>
          <p:nvPr/>
        </p:nvPicPr>
        <p:blipFill>
          <a:blip r:embed="rId7">
            <a:biLevel thresh="25000"/>
          </a:blip>
          <a:stretch>
            <a:fillRect/>
          </a:stretch>
        </p:blipFill>
        <p:spPr>
          <a:xfrm>
            <a:off x="8197264" y="3927177"/>
            <a:ext cx="1702166" cy="1702166"/>
          </a:xfrm>
          <a:prstGeom prst="rect">
            <a:avLst/>
          </a:prstGeom>
        </p:spPr>
      </p:pic>
    </p:spTree>
    <p:extLst>
      <p:ext uri="{BB962C8B-B14F-4D97-AF65-F5344CB8AC3E}">
        <p14:creationId xmlns:p14="http://schemas.microsoft.com/office/powerpoint/2010/main" val="141495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921DBA5E-6A99-551F-626C-96348F57D8F3}"/>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75F95F47-5032-9962-E2D8-2ADC0535B458}"/>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DDC9C936-2A04-A07D-D4F7-D0D62767C2F2}"/>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F456DBC5-9017-B853-FA00-B233A957929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C17204EB-FC3A-F0D9-BDEF-9C18682134F2}"/>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B0B274A6-4F51-4959-0530-01F97A3E861D}"/>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27DFF8D3-15FC-5354-2AF8-381403C5458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F4311E38-0A86-2353-129F-F0A108D95F9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2156E47E-3D57-92D5-4933-82E7E33902D5}"/>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D6A2B4CE-F3D4-6C44-17AF-97861B34769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491E4941-2CB9-2D79-E442-EDCA50569954}"/>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EDC6243F-7EF4-2D02-D074-81F5FF74E7A9}"/>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140E32D3-510F-F155-FF99-1BDE9C734A4B}"/>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C31A7000-16DA-0F17-E3E9-3234C46F9566}"/>
              </a:ext>
            </a:extLst>
          </p:cNvPr>
          <p:cNvSpPr txBox="1"/>
          <p:nvPr/>
        </p:nvSpPr>
        <p:spPr>
          <a:xfrm>
            <a:off x="10707297" y="760630"/>
            <a:ext cx="6756843"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Hvad er Life-Work Integration?</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5E9D17A4-8C6E-1F9A-DA4B-408162723F8B}"/>
              </a:ext>
            </a:extLst>
          </p:cNvPr>
          <p:cNvSpPr txBox="1"/>
          <p:nvPr/>
        </p:nvSpPr>
        <p:spPr>
          <a:xfrm>
            <a:off x="7582423" y="2792562"/>
            <a:ext cx="9881717" cy="41596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Integration af liv og arbejde handler om at skabe et sømløst flow mellem dit arbejde og dit privatliv. I stedet for at tænke på disse områder som konkurrerende kræfter hjælper integration af liv og arbejde dig med at designe et system, hvor begge områder støtter og beriger hinanden. Det er en mere fleksibel tilgang, der anerkender iværksætteriets unikke krav og giver dig mulighed for at tilpasse din tidsplan og dine prioriteter på måder, der giver mening for dig og din virksomhed.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8723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F3DBD4A8-0099-708C-1178-74EA07069800}"/>
            </a:ext>
          </a:extLst>
        </p:cNvPr>
        <p:cNvGrpSpPr/>
        <p:nvPr/>
      </p:nvGrpSpPr>
      <p:grpSpPr>
        <a:xfrm>
          <a:off x="0" y="0"/>
          <a:ext cx="0" cy="0"/>
          <a:chOff x="0" y="0"/>
          <a:chExt cx="0" cy="0"/>
        </a:xfrm>
      </p:grpSpPr>
      <p:sp>
        <p:nvSpPr>
          <p:cNvPr id="262" name="Google Shape;262;p7">
            <a:extLst>
              <a:ext uri="{FF2B5EF4-FFF2-40B4-BE49-F238E27FC236}">
                <a16:creationId xmlns:a16="http://schemas.microsoft.com/office/drawing/2014/main" id="{E7735162-E47A-8E8D-A36E-230DC28743EE}"/>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63" name="Google Shape;263;p7">
            <a:extLst>
              <a:ext uri="{FF2B5EF4-FFF2-40B4-BE49-F238E27FC236}">
                <a16:creationId xmlns:a16="http://schemas.microsoft.com/office/drawing/2014/main" id="{FAA65CE8-4DDC-73F5-FB2C-EA43B6553753}"/>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4" name="Group 3">
            <a:extLst>
              <a:ext uri="{FF2B5EF4-FFF2-40B4-BE49-F238E27FC236}">
                <a16:creationId xmlns:a16="http://schemas.microsoft.com/office/drawing/2014/main" id="{564D69F7-133B-1EB2-ED11-55A9C35E72A7}"/>
              </a:ext>
            </a:extLst>
          </p:cNvPr>
          <p:cNvGrpSpPr/>
          <p:nvPr/>
        </p:nvGrpSpPr>
        <p:grpSpPr>
          <a:xfrm>
            <a:off x="8651781" y="6518768"/>
            <a:ext cx="1261545" cy="1261545"/>
            <a:chOff x="8728078" y="8050229"/>
            <a:chExt cx="1261545" cy="1261545"/>
          </a:xfrm>
        </p:grpSpPr>
        <p:sp>
          <p:nvSpPr>
            <p:cNvPr id="276" name="Google Shape;276;p7">
              <a:extLst>
                <a:ext uri="{FF2B5EF4-FFF2-40B4-BE49-F238E27FC236}">
                  <a16:creationId xmlns:a16="http://schemas.microsoft.com/office/drawing/2014/main" id="{CDC98210-7C2F-49DE-C7D5-585EA931D11F}"/>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3" name="Group 2">
              <a:extLst>
                <a:ext uri="{FF2B5EF4-FFF2-40B4-BE49-F238E27FC236}">
                  <a16:creationId xmlns:a16="http://schemas.microsoft.com/office/drawing/2014/main" id="{6E3A86B1-05C9-BBC2-EB0F-027C7CA53724}"/>
                </a:ext>
              </a:extLst>
            </p:cNvPr>
            <p:cNvGrpSpPr/>
            <p:nvPr/>
          </p:nvGrpSpPr>
          <p:grpSpPr>
            <a:xfrm>
              <a:off x="8823218" y="8145369"/>
              <a:ext cx="1071265" cy="1071265"/>
              <a:chOff x="8823218" y="8145369"/>
              <a:chExt cx="1071265" cy="1071265"/>
            </a:xfrm>
          </p:grpSpPr>
          <p:sp>
            <p:nvSpPr>
              <p:cNvPr id="277" name="Google Shape;277;p7">
                <a:extLst>
                  <a:ext uri="{FF2B5EF4-FFF2-40B4-BE49-F238E27FC236}">
                    <a16:creationId xmlns:a16="http://schemas.microsoft.com/office/drawing/2014/main" id="{860EABEE-CC2E-6C58-F504-982599D2E66B}"/>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8" name="Google Shape;278;p7">
                <a:extLst>
                  <a:ext uri="{FF2B5EF4-FFF2-40B4-BE49-F238E27FC236}">
                    <a16:creationId xmlns:a16="http://schemas.microsoft.com/office/drawing/2014/main" id="{D4193E36-1F0C-D792-14B7-33D0552C1649}"/>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279" name="Google Shape;279;p7">
            <a:extLst>
              <a:ext uri="{FF2B5EF4-FFF2-40B4-BE49-F238E27FC236}">
                <a16:creationId xmlns:a16="http://schemas.microsoft.com/office/drawing/2014/main" id="{66C2285D-935D-A020-5B69-7542646990A8}"/>
              </a:ext>
            </a:extLst>
          </p:cNvPr>
          <p:cNvGrpSpPr/>
          <p:nvPr/>
        </p:nvGrpSpPr>
        <p:grpSpPr>
          <a:xfrm>
            <a:off x="-1342907" y="9913239"/>
            <a:ext cx="20973813" cy="837562"/>
            <a:chOff x="0" y="-57150"/>
            <a:chExt cx="11607985" cy="463550"/>
          </a:xfrm>
        </p:grpSpPr>
        <p:sp>
          <p:nvSpPr>
            <p:cNvPr id="280" name="Google Shape;280;p7">
              <a:extLst>
                <a:ext uri="{FF2B5EF4-FFF2-40B4-BE49-F238E27FC236}">
                  <a16:creationId xmlns:a16="http://schemas.microsoft.com/office/drawing/2014/main" id="{7BF221C4-338F-ECE3-2B8A-6519A188F77E}"/>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a:extLst>
                <a:ext uri="{FF2B5EF4-FFF2-40B4-BE49-F238E27FC236}">
                  <a16:creationId xmlns:a16="http://schemas.microsoft.com/office/drawing/2014/main" id="{673169B4-7C98-DB7B-7847-C3B78DEECEC9}"/>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a:extLst>
              <a:ext uri="{FF2B5EF4-FFF2-40B4-BE49-F238E27FC236}">
                <a16:creationId xmlns:a16="http://schemas.microsoft.com/office/drawing/2014/main" id="{BF3913F6-BBC5-8F64-BFD5-5332325841CD}"/>
              </a:ext>
            </a:extLst>
          </p:cNvPr>
          <p:cNvGrpSpPr/>
          <p:nvPr/>
        </p:nvGrpSpPr>
        <p:grpSpPr>
          <a:xfrm>
            <a:off x="2488624" y="9913239"/>
            <a:ext cx="13310752" cy="837562"/>
            <a:chOff x="0" y="-57150"/>
            <a:chExt cx="7366854" cy="463550"/>
          </a:xfrm>
        </p:grpSpPr>
        <p:sp>
          <p:nvSpPr>
            <p:cNvPr id="283" name="Google Shape;283;p7">
              <a:extLst>
                <a:ext uri="{FF2B5EF4-FFF2-40B4-BE49-F238E27FC236}">
                  <a16:creationId xmlns:a16="http://schemas.microsoft.com/office/drawing/2014/main" id="{2595AF7C-8E05-07D1-445E-D2BD300CA0E8}"/>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a:extLst>
                <a:ext uri="{FF2B5EF4-FFF2-40B4-BE49-F238E27FC236}">
                  <a16:creationId xmlns:a16="http://schemas.microsoft.com/office/drawing/2014/main" id="{D68C787D-9917-1A0F-CD3D-BA4D35666A42}"/>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a:extLst>
              <a:ext uri="{FF2B5EF4-FFF2-40B4-BE49-F238E27FC236}">
                <a16:creationId xmlns:a16="http://schemas.microsoft.com/office/drawing/2014/main" id="{6DA14C06-84C8-6BAD-196B-993679552E5E}"/>
              </a:ext>
            </a:extLst>
          </p:cNvPr>
          <p:cNvGrpSpPr/>
          <p:nvPr/>
        </p:nvGrpSpPr>
        <p:grpSpPr>
          <a:xfrm>
            <a:off x="4131384" y="9913239"/>
            <a:ext cx="10025232" cy="837562"/>
            <a:chOff x="0" y="-57150"/>
            <a:chExt cx="5548478" cy="463550"/>
          </a:xfrm>
        </p:grpSpPr>
        <p:sp>
          <p:nvSpPr>
            <p:cNvPr id="286" name="Google Shape;286;p7">
              <a:extLst>
                <a:ext uri="{FF2B5EF4-FFF2-40B4-BE49-F238E27FC236}">
                  <a16:creationId xmlns:a16="http://schemas.microsoft.com/office/drawing/2014/main" id="{2AA3BDC0-7906-3C5C-9104-D6CD973BD1DA}"/>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a:extLst>
                <a:ext uri="{FF2B5EF4-FFF2-40B4-BE49-F238E27FC236}">
                  <a16:creationId xmlns:a16="http://schemas.microsoft.com/office/drawing/2014/main" id="{FA30B3BB-522A-867B-5B08-FD3CD6EBF148}"/>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a:extLst>
              <a:ext uri="{FF2B5EF4-FFF2-40B4-BE49-F238E27FC236}">
                <a16:creationId xmlns:a16="http://schemas.microsoft.com/office/drawing/2014/main" id="{031EB87C-31AA-1A20-FC7A-C145AEF1A4D2}"/>
              </a:ext>
            </a:extLst>
          </p:cNvPr>
          <p:cNvGrpSpPr/>
          <p:nvPr/>
        </p:nvGrpSpPr>
        <p:grpSpPr>
          <a:xfrm>
            <a:off x="10256324" y="2101256"/>
            <a:ext cx="7426068" cy="7239959"/>
            <a:chOff x="0" y="0"/>
            <a:chExt cx="9901425" cy="9653279"/>
          </a:xfrm>
        </p:grpSpPr>
        <p:sp>
          <p:nvSpPr>
            <p:cNvPr id="289" name="Google Shape;289;p7">
              <a:extLst>
                <a:ext uri="{FF2B5EF4-FFF2-40B4-BE49-F238E27FC236}">
                  <a16:creationId xmlns:a16="http://schemas.microsoft.com/office/drawing/2014/main" id="{E6F010BA-9902-A403-1A19-C844F77D7B57}"/>
                </a:ext>
              </a:extLst>
            </p:cNvPr>
            <p:cNvSpPr/>
            <p:nvPr/>
          </p:nvSpPr>
          <p:spPr>
            <a:xfrm>
              <a:off x="3009034" y="0"/>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0" name="Google Shape;290;p7">
              <a:extLst>
                <a:ext uri="{FF2B5EF4-FFF2-40B4-BE49-F238E27FC236}">
                  <a16:creationId xmlns:a16="http://schemas.microsoft.com/office/drawing/2014/main" id="{95DD126A-31C1-FDD9-6BA2-53555473D2E7}"/>
                </a:ext>
              </a:extLst>
            </p:cNvPr>
            <p:cNvSpPr/>
            <p:nvPr/>
          </p:nvSpPr>
          <p:spPr>
            <a:xfrm>
              <a:off x="6212035"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1" name="Google Shape;291;p7">
              <a:extLst>
                <a:ext uri="{FF2B5EF4-FFF2-40B4-BE49-F238E27FC236}">
                  <a16:creationId xmlns:a16="http://schemas.microsoft.com/office/drawing/2014/main" id="{82B6C260-308D-14F5-8E7A-E15F00D50EFE}"/>
                </a:ext>
              </a:extLst>
            </p:cNvPr>
            <p:cNvSpPr/>
            <p:nvPr/>
          </p:nvSpPr>
          <p:spPr>
            <a:xfrm>
              <a:off x="0"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2" name="Google Shape;292;p7">
              <a:extLst>
                <a:ext uri="{FF2B5EF4-FFF2-40B4-BE49-F238E27FC236}">
                  <a16:creationId xmlns:a16="http://schemas.microsoft.com/office/drawing/2014/main" id="{6880F5E7-1908-48B7-09C7-7C1F6B5739E5}"/>
                </a:ext>
              </a:extLst>
            </p:cNvPr>
            <p:cNvSpPr/>
            <p:nvPr/>
          </p:nvSpPr>
          <p:spPr>
            <a:xfrm>
              <a:off x="1263011" y="596388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3" name="Google Shape;293;p7">
              <a:extLst>
                <a:ext uri="{FF2B5EF4-FFF2-40B4-BE49-F238E27FC236}">
                  <a16:creationId xmlns:a16="http://schemas.microsoft.com/office/drawing/2014/main" id="{CB63F880-01B1-064A-65C0-9FCDE58EF571}"/>
                </a:ext>
              </a:extLst>
            </p:cNvPr>
            <p:cNvSpPr/>
            <p:nvPr/>
          </p:nvSpPr>
          <p:spPr>
            <a:xfrm>
              <a:off x="4952401" y="5963889"/>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4" name="Google Shape;294;p7">
              <a:extLst>
                <a:ext uri="{FF2B5EF4-FFF2-40B4-BE49-F238E27FC236}">
                  <a16:creationId xmlns:a16="http://schemas.microsoft.com/office/drawing/2014/main" id="{CD8569F3-D0E7-D182-6725-BEEB6BBA76EA}"/>
                </a:ext>
              </a:extLst>
            </p:cNvPr>
            <p:cNvSpPr/>
            <p:nvPr/>
          </p:nvSpPr>
          <p:spPr>
            <a:xfrm>
              <a:off x="3287271" y="278237"/>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5" name="Google Shape;295;p7">
              <a:extLst>
                <a:ext uri="{FF2B5EF4-FFF2-40B4-BE49-F238E27FC236}">
                  <a16:creationId xmlns:a16="http://schemas.microsoft.com/office/drawing/2014/main" id="{E825B410-9218-1702-1E5B-0B48D4F26836}"/>
                </a:ext>
              </a:extLst>
            </p:cNvPr>
            <p:cNvSpPr/>
            <p:nvPr/>
          </p:nvSpPr>
          <p:spPr>
            <a:xfrm>
              <a:off x="6490272" y="255273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6" name="Google Shape;296;p7">
              <a:extLst>
                <a:ext uri="{FF2B5EF4-FFF2-40B4-BE49-F238E27FC236}">
                  <a16:creationId xmlns:a16="http://schemas.microsoft.com/office/drawing/2014/main" id="{23F581BB-DD42-E872-4F5D-CB9B1396EC11}"/>
                </a:ext>
              </a:extLst>
            </p:cNvPr>
            <p:cNvSpPr/>
            <p:nvPr/>
          </p:nvSpPr>
          <p:spPr>
            <a:xfrm>
              <a:off x="278237" y="2552736"/>
              <a:ext cx="3132915" cy="3132915"/>
            </a:xfrm>
            <a:custGeom>
              <a:avLst/>
              <a:gdLst/>
              <a:ahLst/>
              <a:cxnLst/>
              <a:rect l="l" t="t" r="r" b="b"/>
              <a:pathLst>
                <a:path w="3132915" h="3132915" extrusionOk="0">
                  <a:moveTo>
                    <a:pt x="0" y="0"/>
                  </a:moveTo>
                  <a:lnTo>
                    <a:pt x="3132916" y="0"/>
                  </a:lnTo>
                  <a:lnTo>
                    <a:pt x="3132916"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7" name="Google Shape;297;p7">
              <a:extLst>
                <a:ext uri="{FF2B5EF4-FFF2-40B4-BE49-F238E27FC236}">
                  <a16:creationId xmlns:a16="http://schemas.microsoft.com/office/drawing/2014/main" id="{43F8B1FA-39FD-0ED8-8C59-F8CFEB09E13C}"/>
                </a:ext>
              </a:extLst>
            </p:cNvPr>
            <p:cNvSpPr/>
            <p:nvPr/>
          </p:nvSpPr>
          <p:spPr>
            <a:xfrm>
              <a:off x="154124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8" name="Google Shape;298;p7">
              <a:extLst>
                <a:ext uri="{FF2B5EF4-FFF2-40B4-BE49-F238E27FC236}">
                  <a16:creationId xmlns:a16="http://schemas.microsoft.com/office/drawing/2014/main" id="{0BF4E676-2029-EA2E-60A0-7D7F54EEDD88}"/>
                </a:ext>
              </a:extLst>
            </p:cNvPr>
            <p:cNvSpPr/>
            <p:nvPr/>
          </p:nvSpPr>
          <p:spPr>
            <a:xfrm>
              <a:off x="523063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9" name="Google Shape;299;p7">
              <a:extLst>
                <a:ext uri="{FF2B5EF4-FFF2-40B4-BE49-F238E27FC236}">
                  <a16:creationId xmlns:a16="http://schemas.microsoft.com/office/drawing/2014/main" id="{584B8603-B9CB-3A96-097F-6F3C8DE59EA8}"/>
                </a:ext>
              </a:extLst>
            </p:cNvPr>
            <p:cNvSpPr/>
            <p:nvPr/>
          </p:nvSpPr>
          <p:spPr>
            <a:xfrm>
              <a:off x="3449715" y="440681"/>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0" name="Google Shape;300;p7">
              <a:extLst>
                <a:ext uri="{FF2B5EF4-FFF2-40B4-BE49-F238E27FC236}">
                  <a16:creationId xmlns:a16="http://schemas.microsoft.com/office/drawing/2014/main" id="{38B1345B-9D45-D0E3-B510-A7216735BFA1}"/>
                </a:ext>
              </a:extLst>
            </p:cNvPr>
            <p:cNvSpPr/>
            <p:nvPr/>
          </p:nvSpPr>
          <p:spPr>
            <a:xfrm>
              <a:off x="6652716"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1" name="Google Shape;301;p7">
              <a:extLst>
                <a:ext uri="{FF2B5EF4-FFF2-40B4-BE49-F238E27FC236}">
                  <a16:creationId xmlns:a16="http://schemas.microsoft.com/office/drawing/2014/main" id="{880390EA-EE75-DCD3-1F0C-224868A3ECEA}"/>
                </a:ext>
              </a:extLst>
            </p:cNvPr>
            <p:cNvSpPr/>
            <p:nvPr/>
          </p:nvSpPr>
          <p:spPr>
            <a:xfrm>
              <a:off x="440681"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2" name="Google Shape;302;p7">
              <a:extLst>
                <a:ext uri="{FF2B5EF4-FFF2-40B4-BE49-F238E27FC236}">
                  <a16:creationId xmlns:a16="http://schemas.microsoft.com/office/drawing/2014/main" id="{26532EF5-A893-3A7B-1747-37FE916E68F2}"/>
                </a:ext>
              </a:extLst>
            </p:cNvPr>
            <p:cNvSpPr/>
            <p:nvPr/>
          </p:nvSpPr>
          <p:spPr>
            <a:xfrm>
              <a:off x="1703692" y="640457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3" name="Google Shape;303;p7">
              <a:extLst>
                <a:ext uri="{FF2B5EF4-FFF2-40B4-BE49-F238E27FC236}">
                  <a16:creationId xmlns:a16="http://schemas.microsoft.com/office/drawing/2014/main" id="{2512A250-8558-4F24-F699-89167B8501A2}"/>
                </a:ext>
              </a:extLst>
            </p:cNvPr>
            <p:cNvSpPr/>
            <p:nvPr/>
          </p:nvSpPr>
          <p:spPr>
            <a:xfrm>
              <a:off x="5393082" y="6404570"/>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4" name="Google Shape;304;p7">
              <a:extLst>
                <a:ext uri="{FF2B5EF4-FFF2-40B4-BE49-F238E27FC236}">
                  <a16:creationId xmlns:a16="http://schemas.microsoft.com/office/drawing/2014/main" id="{0DAD1173-D0B7-241A-B998-DB6A8F54680D}"/>
                </a:ext>
              </a:extLst>
            </p:cNvPr>
            <p:cNvSpPr/>
            <p:nvPr/>
          </p:nvSpPr>
          <p:spPr>
            <a:xfrm>
              <a:off x="3907950" y="831520"/>
              <a:ext cx="1906386" cy="1906386"/>
            </a:xfrm>
            <a:custGeom>
              <a:avLst/>
              <a:gdLst/>
              <a:ahLst/>
              <a:cxnLst/>
              <a:rect l="l" t="t" r="r" b="b"/>
              <a:pathLst>
                <a:path w="1906386" h="1906386" extrusionOk="0">
                  <a:moveTo>
                    <a:pt x="0" y="0"/>
                  </a:moveTo>
                  <a:lnTo>
                    <a:pt x="1906387" y="0"/>
                  </a:lnTo>
                  <a:lnTo>
                    <a:pt x="1906387" y="1906386"/>
                  </a:lnTo>
                  <a:lnTo>
                    <a:pt x="0" y="1906386"/>
                  </a:lnTo>
                  <a:lnTo>
                    <a:pt x="0" y="0"/>
                  </a:lnTo>
                  <a:close/>
                </a:path>
              </a:pathLst>
            </a:custGeom>
            <a:blipFill rotWithShape="1">
              <a:blip r:embed="rId8">
                <a:alphaModFix amt="9999"/>
              </a:blip>
              <a:stretch>
                <a:fillRect/>
              </a:stretch>
            </a:blipFill>
            <a:ln>
              <a:noFill/>
            </a:ln>
          </p:spPr>
          <p:txBody>
            <a:bodyPr/>
            <a:lstStyle/>
            <a:p>
              <a:endParaRPr lang="es-US"/>
            </a:p>
          </p:txBody>
        </p:sp>
        <p:sp>
          <p:nvSpPr>
            <p:cNvPr id="305" name="Google Shape;305;p7">
              <a:extLst>
                <a:ext uri="{FF2B5EF4-FFF2-40B4-BE49-F238E27FC236}">
                  <a16:creationId xmlns:a16="http://schemas.microsoft.com/office/drawing/2014/main" id="{D71D28E0-6D10-5C2A-435B-B37EF9DD1868}"/>
                </a:ext>
              </a:extLst>
            </p:cNvPr>
            <p:cNvSpPr/>
            <p:nvPr/>
          </p:nvSpPr>
          <p:spPr>
            <a:xfrm>
              <a:off x="1044994" y="3082437"/>
              <a:ext cx="1599403" cy="1901222"/>
            </a:xfrm>
            <a:custGeom>
              <a:avLst/>
              <a:gdLst/>
              <a:ahLst/>
              <a:cxnLst/>
              <a:rect l="l" t="t" r="r" b="b"/>
              <a:pathLst>
                <a:path w="1599403" h="1901222" extrusionOk="0">
                  <a:moveTo>
                    <a:pt x="0" y="0"/>
                  </a:moveTo>
                  <a:lnTo>
                    <a:pt x="1599402" y="0"/>
                  </a:lnTo>
                  <a:lnTo>
                    <a:pt x="1599402" y="1901221"/>
                  </a:lnTo>
                  <a:lnTo>
                    <a:pt x="0" y="1901221"/>
                  </a:lnTo>
                  <a:lnTo>
                    <a:pt x="0" y="0"/>
                  </a:lnTo>
                  <a:close/>
                </a:path>
              </a:pathLst>
            </a:custGeom>
            <a:blipFill rotWithShape="1">
              <a:blip r:embed="rId9">
                <a:alphaModFix amt="9999"/>
              </a:blip>
              <a:stretch>
                <a:fillRect/>
              </a:stretch>
            </a:blipFill>
            <a:ln>
              <a:noFill/>
            </a:ln>
          </p:spPr>
          <p:txBody>
            <a:bodyPr/>
            <a:lstStyle/>
            <a:p>
              <a:endParaRPr lang="es-US"/>
            </a:p>
          </p:txBody>
        </p:sp>
        <p:sp>
          <p:nvSpPr>
            <p:cNvPr id="306" name="Google Shape;306;p7">
              <a:extLst>
                <a:ext uri="{FF2B5EF4-FFF2-40B4-BE49-F238E27FC236}">
                  <a16:creationId xmlns:a16="http://schemas.microsoft.com/office/drawing/2014/main" id="{844E3B44-77E6-B0E1-CFB4-EA86DA7E8E8F}"/>
                </a:ext>
              </a:extLst>
            </p:cNvPr>
            <p:cNvSpPr/>
            <p:nvPr/>
          </p:nvSpPr>
          <p:spPr>
            <a:xfrm>
              <a:off x="7241371" y="3205643"/>
              <a:ext cx="1827103" cy="1827103"/>
            </a:xfrm>
            <a:custGeom>
              <a:avLst/>
              <a:gdLst/>
              <a:ahLst/>
              <a:cxnLst/>
              <a:rect l="l" t="t" r="r" b="b"/>
              <a:pathLst>
                <a:path w="1827103" h="1827103" extrusionOk="0">
                  <a:moveTo>
                    <a:pt x="0" y="0"/>
                  </a:moveTo>
                  <a:lnTo>
                    <a:pt x="1827103" y="0"/>
                  </a:lnTo>
                  <a:lnTo>
                    <a:pt x="1827103" y="1827103"/>
                  </a:lnTo>
                  <a:lnTo>
                    <a:pt x="0" y="1827103"/>
                  </a:lnTo>
                  <a:lnTo>
                    <a:pt x="0" y="0"/>
                  </a:lnTo>
                  <a:close/>
                </a:path>
              </a:pathLst>
            </a:custGeom>
            <a:blipFill rotWithShape="1">
              <a:blip r:embed="rId10">
                <a:alphaModFix amt="9999"/>
              </a:blip>
              <a:stretch>
                <a:fillRect/>
              </a:stretch>
            </a:blipFill>
            <a:ln>
              <a:noFill/>
            </a:ln>
          </p:spPr>
          <p:txBody>
            <a:bodyPr/>
            <a:lstStyle/>
            <a:p>
              <a:endParaRPr lang="es-US"/>
            </a:p>
          </p:txBody>
        </p:sp>
        <p:sp>
          <p:nvSpPr>
            <p:cNvPr id="307" name="Google Shape;307;p7">
              <a:extLst>
                <a:ext uri="{FF2B5EF4-FFF2-40B4-BE49-F238E27FC236}">
                  <a16:creationId xmlns:a16="http://schemas.microsoft.com/office/drawing/2014/main" id="{AE206C73-87E7-744D-769A-D33D1F24CFC0}"/>
                </a:ext>
              </a:extLst>
            </p:cNvPr>
            <p:cNvSpPr/>
            <p:nvPr/>
          </p:nvSpPr>
          <p:spPr>
            <a:xfrm>
              <a:off x="2158271" y="6859150"/>
              <a:ext cx="1898869" cy="1898869"/>
            </a:xfrm>
            <a:custGeom>
              <a:avLst/>
              <a:gdLst/>
              <a:ahLst/>
              <a:cxnLst/>
              <a:rect l="l" t="t" r="r" b="b"/>
              <a:pathLst>
                <a:path w="1898869" h="1898869" extrusionOk="0">
                  <a:moveTo>
                    <a:pt x="0" y="0"/>
                  </a:moveTo>
                  <a:lnTo>
                    <a:pt x="1898869" y="0"/>
                  </a:lnTo>
                  <a:lnTo>
                    <a:pt x="1898869" y="1898868"/>
                  </a:lnTo>
                  <a:lnTo>
                    <a:pt x="0" y="1898868"/>
                  </a:lnTo>
                  <a:lnTo>
                    <a:pt x="0" y="0"/>
                  </a:lnTo>
                  <a:close/>
                </a:path>
              </a:pathLst>
            </a:custGeom>
            <a:blipFill rotWithShape="1">
              <a:blip r:embed="rId11">
                <a:alphaModFix amt="9999"/>
              </a:blip>
              <a:stretch>
                <a:fillRect/>
              </a:stretch>
            </a:blipFill>
            <a:ln>
              <a:noFill/>
            </a:ln>
          </p:spPr>
          <p:txBody>
            <a:bodyPr/>
            <a:lstStyle/>
            <a:p>
              <a:endParaRPr lang="es-US"/>
            </a:p>
          </p:txBody>
        </p:sp>
        <p:sp>
          <p:nvSpPr>
            <p:cNvPr id="308" name="Google Shape;308;p7">
              <a:extLst>
                <a:ext uri="{FF2B5EF4-FFF2-40B4-BE49-F238E27FC236}">
                  <a16:creationId xmlns:a16="http://schemas.microsoft.com/office/drawing/2014/main" id="{865899C0-E80C-7D0D-8EB0-B941D4F48BAC}"/>
                </a:ext>
              </a:extLst>
            </p:cNvPr>
            <p:cNvSpPr/>
            <p:nvPr/>
          </p:nvSpPr>
          <p:spPr>
            <a:xfrm>
              <a:off x="5807527" y="6936157"/>
              <a:ext cx="1979136" cy="1543726"/>
            </a:xfrm>
            <a:custGeom>
              <a:avLst/>
              <a:gdLst/>
              <a:ahLst/>
              <a:cxnLst/>
              <a:rect l="l" t="t" r="r" b="b"/>
              <a:pathLst>
                <a:path w="1979136" h="1543726" extrusionOk="0">
                  <a:moveTo>
                    <a:pt x="0" y="0"/>
                  </a:moveTo>
                  <a:lnTo>
                    <a:pt x="1979137" y="0"/>
                  </a:lnTo>
                  <a:lnTo>
                    <a:pt x="1979137" y="1543726"/>
                  </a:lnTo>
                  <a:lnTo>
                    <a:pt x="0" y="1543726"/>
                  </a:lnTo>
                  <a:lnTo>
                    <a:pt x="0" y="0"/>
                  </a:lnTo>
                  <a:close/>
                </a:path>
              </a:pathLst>
            </a:custGeom>
            <a:blipFill rotWithShape="1">
              <a:blip r:embed="rId12">
                <a:alphaModFix amt="9999"/>
              </a:blip>
              <a:stretch>
                <a:fillRect/>
              </a:stretch>
            </a:blipFill>
            <a:ln>
              <a:noFill/>
            </a:ln>
          </p:spPr>
          <p:txBody>
            <a:bodyPr/>
            <a:lstStyle/>
            <a:p>
              <a:endParaRPr lang="es-US"/>
            </a:p>
          </p:txBody>
        </p:sp>
        <p:sp>
          <p:nvSpPr>
            <p:cNvPr id="309" name="Google Shape;309;p7">
              <a:extLst>
                <a:ext uri="{FF2B5EF4-FFF2-40B4-BE49-F238E27FC236}">
                  <a16:creationId xmlns:a16="http://schemas.microsoft.com/office/drawing/2014/main" id="{7369440A-AAB4-5CA3-C34C-6558A8C43B14}"/>
                </a:ext>
              </a:extLst>
            </p:cNvPr>
            <p:cNvSpPr/>
            <p:nvPr/>
          </p:nvSpPr>
          <p:spPr>
            <a:xfrm>
              <a:off x="3248709" y="3411153"/>
              <a:ext cx="3293480" cy="3293480"/>
            </a:xfrm>
            <a:custGeom>
              <a:avLst/>
              <a:gdLst/>
              <a:ahLst/>
              <a:cxnLst/>
              <a:rect l="l" t="t" r="r" b="b"/>
              <a:pathLst>
                <a:path w="3293480" h="3293480" extrusionOk="0">
                  <a:moveTo>
                    <a:pt x="0" y="0"/>
                  </a:moveTo>
                  <a:lnTo>
                    <a:pt x="3293480" y="0"/>
                  </a:lnTo>
                  <a:lnTo>
                    <a:pt x="3293480" y="3293479"/>
                  </a:lnTo>
                  <a:lnTo>
                    <a:pt x="0" y="3293479"/>
                  </a:lnTo>
                  <a:lnTo>
                    <a:pt x="0" y="0"/>
                  </a:lnTo>
                  <a:close/>
                </a:path>
              </a:pathLst>
            </a:custGeom>
            <a:blipFill rotWithShape="1">
              <a:blip r:embed="rId4">
                <a:alphaModFix amt="9999"/>
              </a:blip>
              <a:stretch>
                <a:fillRect/>
              </a:stretch>
            </a:blipFill>
            <a:ln>
              <a:noFill/>
            </a:ln>
          </p:spPr>
          <p:txBody>
            <a:bodyPr/>
            <a:lstStyle/>
            <a:p>
              <a:endParaRPr lang="es-US"/>
            </a:p>
          </p:txBody>
        </p:sp>
        <p:sp>
          <p:nvSpPr>
            <p:cNvPr id="310" name="Google Shape;310;p7">
              <a:extLst>
                <a:ext uri="{FF2B5EF4-FFF2-40B4-BE49-F238E27FC236}">
                  <a16:creationId xmlns:a16="http://schemas.microsoft.com/office/drawing/2014/main" id="{79A3B4CC-B686-6A23-6BFE-CA2789CF5C01}"/>
                </a:ext>
              </a:extLst>
            </p:cNvPr>
            <p:cNvSpPr/>
            <p:nvPr/>
          </p:nvSpPr>
          <p:spPr>
            <a:xfrm>
              <a:off x="3497088" y="3659532"/>
              <a:ext cx="2796721" cy="2796721"/>
            </a:xfrm>
            <a:custGeom>
              <a:avLst/>
              <a:gdLst/>
              <a:ahLst/>
              <a:cxnLst/>
              <a:rect l="l" t="t" r="r" b="b"/>
              <a:pathLst>
                <a:path w="2796721" h="2796721" extrusionOk="0">
                  <a:moveTo>
                    <a:pt x="0" y="0"/>
                  </a:moveTo>
                  <a:lnTo>
                    <a:pt x="2796721" y="0"/>
                  </a:lnTo>
                  <a:lnTo>
                    <a:pt x="2796721" y="2796721"/>
                  </a:lnTo>
                  <a:lnTo>
                    <a:pt x="0" y="2796721"/>
                  </a:lnTo>
                  <a:lnTo>
                    <a:pt x="0" y="0"/>
                  </a:lnTo>
                  <a:close/>
                </a:path>
              </a:pathLst>
            </a:custGeom>
            <a:blipFill rotWithShape="1">
              <a:blip r:embed="rId13">
                <a:alphaModFix amt="9999"/>
              </a:blip>
              <a:stretch>
                <a:fillRect/>
              </a:stretch>
            </a:blipFill>
            <a:ln>
              <a:noFill/>
            </a:ln>
          </p:spPr>
          <p:txBody>
            <a:bodyPr/>
            <a:lstStyle/>
            <a:p>
              <a:endParaRPr lang="es-US"/>
            </a:p>
          </p:txBody>
        </p:sp>
        <p:sp>
          <p:nvSpPr>
            <p:cNvPr id="311" name="Google Shape;311;p7">
              <a:extLst>
                <a:ext uri="{FF2B5EF4-FFF2-40B4-BE49-F238E27FC236}">
                  <a16:creationId xmlns:a16="http://schemas.microsoft.com/office/drawing/2014/main" id="{222EC55A-2CAC-4E0B-F90A-307C42119A66}"/>
                </a:ext>
              </a:extLst>
            </p:cNvPr>
            <p:cNvSpPr/>
            <p:nvPr/>
          </p:nvSpPr>
          <p:spPr>
            <a:xfrm>
              <a:off x="3642100" y="3804544"/>
              <a:ext cx="2506697" cy="2506697"/>
            </a:xfrm>
            <a:custGeom>
              <a:avLst/>
              <a:gdLst/>
              <a:ahLst/>
              <a:cxnLst/>
              <a:rect l="l" t="t" r="r" b="b"/>
              <a:pathLst>
                <a:path w="2506697" h="2506697" extrusionOk="0">
                  <a:moveTo>
                    <a:pt x="0" y="0"/>
                  </a:moveTo>
                  <a:lnTo>
                    <a:pt x="2506697" y="0"/>
                  </a:lnTo>
                  <a:lnTo>
                    <a:pt x="2506697" y="2506697"/>
                  </a:lnTo>
                  <a:lnTo>
                    <a:pt x="0" y="2506697"/>
                  </a:lnTo>
                  <a:lnTo>
                    <a:pt x="0" y="0"/>
                  </a:lnTo>
                  <a:close/>
                </a:path>
              </a:pathLst>
            </a:custGeom>
            <a:blipFill rotWithShape="1">
              <a:blip r:embed="rId7">
                <a:alphaModFix amt="9999"/>
              </a:blip>
              <a:stretch>
                <a:fillRect/>
              </a:stretch>
            </a:blipFill>
            <a:ln>
              <a:noFill/>
            </a:ln>
          </p:spPr>
          <p:txBody>
            <a:bodyPr/>
            <a:lstStyle/>
            <a:p>
              <a:endParaRPr lang="es-US"/>
            </a:p>
          </p:txBody>
        </p:sp>
        <p:sp>
          <p:nvSpPr>
            <p:cNvPr id="312" name="Google Shape;312;p7">
              <a:extLst>
                <a:ext uri="{FF2B5EF4-FFF2-40B4-BE49-F238E27FC236}">
                  <a16:creationId xmlns:a16="http://schemas.microsoft.com/office/drawing/2014/main" id="{87E1B859-BD41-2A59-4A57-06F749D5E587}"/>
                </a:ext>
              </a:extLst>
            </p:cNvPr>
            <p:cNvSpPr/>
            <p:nvPr/>
          </p:nvSpPr>
          <p:spPr>
            <a:xfrm>
              <a:off x="4133482" y="4205013"/>
              <a:ext cx="1440493" cy="1557290"/>
            </a:xfrm>
            <a:custGeom>
              <a:avLst/>
              <a:gdLst/>
              <a:ahLst/>
              <a:cxnLst/>
              <a:rect l="l" t="t" r="r" b="b"/>
              <a:pathLst>
                <a:path w="1440493" h="1557290" extrusionOk="0">
                  <a:moveTo>
                    <a:pt x="0" y="0"/>
                  </a:moveTo>
                  <a:lnTo>
                    <a:pt x="1440493" y="0"/>
                  </a:lnTo>
                  <a:lnTo>
                    <a:pt x="1440493" y="1557290"/>
                  </a:lnTo>
                  <a:lnTo>
                    <a:pt x="0" y="1557290"/>
                  </a:lnTo>
                  <a:lnTo>
                    <a:pt x="0" y="0"/>
                  </a:lnTo>
                  <a:close/>
                </a:path>
              </a:pathLst>
            </a:custGeom>
            <a:blipFill rotWithShape="1">
              <a:blip r:embed="rId14">
                <a:alphaModFix amt="9999"/>
              </a:blip>
              <a:stretch>
                <a:fillRect/>
              </a:stretch>
            </a:blipFill>
            <a:ln>
              <a:noFill/>
            </a:ln>
          </p:spPr>
          <p:txBody>
            <a:bodyPr/>
            <a:lstStyle/>
            <a:p>
              <a:endParaRPr lang="es-US"/>
            </a:p>
          </p:txBody>
        </p:sp>
      </p:grpSp>
      <p:sp>
        <p:nvSpPr>
          <p:cNvPr id="313" name="Google Shape;313;p7">
            <a:extLst>
              <a:ext uri="{FF2B5EF4-FFF2-40B4-BE49-F238E27FC236}">
                <a16:creationId xmlns:a16="http://schemas.microsoft.com/office/drawing/2014/main" id="{148B23E3-DFFB-DC7F-5B7C-A4129B39A5A4}"/>
              </a:ext>
            </a:extLst>
          </p:cNvPr>
          <p:cNvSpPr txBox="1"/>
          <p:nvPr/>
        </p:nvSpPr>
        <p:spPr>
          <a:xfrm>
            <a:off x="0" y="1551853"/>
            <a:ext cx="16096321" cy="695575"/>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000" b="1" i="0" u="none" strike="noStrike" cap="none" dirty="0">
                <a:solidFill>
                  <a:srgbClr val="002C47"/>
                </a:solidFill>
                <a:latin typeface="Poppins"/>
                <a:ea typeface="Poppins"/>
                <a:cs typeface="Poppins"/>
                <a:sym typeface="Poppins"/>
              </a:rPr>
              <a:t>Grænsers betydning for integration af liv og arbejde</a:t>
            </a:r>
          </a:p>
        </p:txBody>
      </p:sp>
      <p:sp>
        <p:nvSpPr>
          <p:cNvPr id="315" name="Google Shape;315;p7">
            <a:extLst>
              <a:ext uri="{FF2B5EF4-FFF2-40B4-BE49-F238E27FC236}">
                <a16:creationId xmlns:a16="http://schemas.microsoft.com/office/drawing/2014/main" id="{A2673FCB-6F16-0478-AD3B-5DD43AA184C4}"/>
              </a:ext>
            </a:extLst>
          </p:cNvPr>
          <p:cNvSpPr txBox="1"/>
          <p:nvPr/>
        </p:nvSpPr>
        <p:spPr>
          <a:xfrm>
            <a:off x="11078941" y="2629404"/>
            <a:ext cx="5673632" cy="1112869"/>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200" b="1" i="0" u="none" strike="noStrike" cap="none" dirty="0">
                <a:solidFill>
                  <a:srgbClr val="002C47"/>
                </a:solidFill>
                <a:latin typeface="Poppins"/>
                <a:ea typeface="Poppins"/>
                <a:cs typeface="Poppins"/>
                <a:sym typeface="Poppins"/>
              </a:rPr>
              <a:t>Hvad sker der, når der ikke er nogen grænser?</a:t>
            </a:r>
            <a:endParaRPr sz="800" b="0" i="0" u="none" strike="noStrike" cap="none" dirty="0">
              <a:solidFill>
                <a:srgbClr val="000000"/>
              </a:solidFill>
              <a:latin typeface="Arial"/>
              <a:ea typeface="Arial"/>
              <a:cs typeface="Arial"/>
              <a:sym typeface="Arial"/>
            </a:endParaRPr>
          </a:p>
        </p:txBody>
      </p:sp>
      <p:sp>
        <p:nvSpPr>
          <p:cNvPr id="316" name="Google Shape;316;p7">
            <a:extLst>
              <a:ext uri="{FF2B5EF4-FFF2-40B4-BE49-F238E27FC236}">
                <a16:creationId xmlns:a16="http://schemas.microsoft.com/office/drawing/2014/main" id="{B2E305BC-3E5F-7198-8425-8E6AE0064BCD}"/>
              </a:ext>
            </a:extLst>
          </p:cNvPr>
          <p:cNvSpPr txBox="1"/>
          <p:nvPr/>
        </p:nvSpPr>
        <p:spPr>
          <a:xfrm>
            <a:off x="912277" y="3121528"/>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Grænser hjælper med at forebygge overarbejde, stress og udbrændthed.</a:t>
            </a:r>
            <a:endParaRPr sz="3200" b="0" i="0" u="none" strike="noStrike" cap="none" dirty="0">
              <a:solidFill>
                <a:srgbClr val="000000"/>
              </a:solidFill>
              <a:latin typeface="Poppins"/>
              <a:ea typeface="Poppins"/>
              <a:cs typeface="Poppins"/>
              <a:sym typeface="Poppins"/>
            </a:endParaRPr>
          </a:p>
        </p:txBody>
      </p:sp>
      <p:sp>
        <p:nvSpPr>
          <p:cNvPr id="317" name="Google Shape;317;p7">
            <a:extLst>
              <a:ext uri="{FF2B5EF4-FFF2-40B4-BE49-F238E27FC236}">
                <a16:creationId xmlns:a16="http://schemas.microsoft.com/office/drawing/2014/main" id="{AFBD079C-A0F6-5532-6D65-3DA1FB79ED47}"/>
              </a:ext>
            </a:extLst>
          </p:cNvPr>
          <p:cNvSpPr txBox="1"/>
          <p:nvPr/>
        </p:nvSpPr>
        <p:spPr>
          <a:xfrm>
            <a:off x="912277" y="6483224"/>
            <a:ext cx="7644352" cy="1669303"/>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Uden grænser kan arbejdet opsluge den personlige tid og føre til udmattelse.</a:t>
            </a:r>
            <a:endParaRPr sz="3200" b="0" i="0" u="none" strike="noStrike" cap="none" dirty="0">
              <a:solidFill>
                <a:srgbClr val="000000"/>
              </a:solidFill>
              <a:latin typeface="Poppins"/>
              <a:ea typeface="Poppins"/>
              <a:cs typeface="Poppins"/>
              <a:sym typeface="Poppins"/>
            </a:endParaRPr>
          </a:p>
        </p:txBody>
      </p:sp>
      <p:sp>
        <p:nvSpPr>
          <p:cNvPr id="318" name="Google Shape;318;p7">
            <a:extLst>
              <a:ext uri="{FF2B5EF4-FFF2-40B4-BE49-F238E27FC236}">
                <a16:creationId xmlns:a16="http://schemas.microsoft.com/office/drawing/2014/main" id="{6C3B918B-49D4-2675-E071-A8636CCA37BA}"/>
              </a:ext>
            </a:extLst>
          </p:cNvPr>
          <p:cNvSpPr txBox="1"/>
          <p:nvPr/>
        </p:nvSpPr>
        <p:spPr>
          <a:xfrm>
            <a:off x="912277" y="4733449"/>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De sikrer mental klarhed, arbejdseffektivitet og personlig tilfredsstillelse.</a:t>
            </a:r>
            <a:endParaRPr sz="3200" b="0" i="0" u="none" strike="noStrike" cap="none" dirty="0">
              <a:solidFill>
                <a:srgbClr val="000000"/>
              </a:solidFill>
              <a:latin typeface="Poppins"/>
              <a:ea typeface="Poppins"/>
              <a:cs typeface="Poppins"/>
              <a:sym typeface="Poppins"/>
            </a:endParaRPr>
          </a:p>
        </p:txBody>
      </p:sp>
      <p:sp>
        <p:nvSpPr>
          <p:cNvPr id="321" name="Google Shape;321;p7">
            <a:extLst>
              <a:ext uri="{FF2B5EF4-FFF2-40B4-BE49-F238E27FC236}">
                <a16:creationId xmlns:a16="http://schemas.microsoft.com/office/drawing/2014/main" id="{46EB004E-0B4F-435D-917A-E1DCDD20686A}"/>
              </a:ext>
            </a:extLst>
          </p:cNvPr>
          <p:cNvSpPr txBox="1"/>
          <p:nvPr/>
        </p:nvSpPr>
        <p:spPr>
          <a:xfrm>
            <a:off x="10919633" y="3878437"/>
            <a:ext cx="6473966" cy="3895425"/>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Arbejdet griber ind i privatlivet: Tjekker e-mails under familiemiddagen.</a:t>
            </a:r>
            <a:endParaRPr lang="en-US" sz="2800" dirty="0">
              <a:latin typeface="Poppins"/>
              <a:ea typeface="Poppins"/>
              <a:cs typeface="Poppins"/>
              <a:sym typeface="Poppins"/>
            </a:endParaRP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Mangel på fokus: Skifter mellem personlige og arbejdsmæssige opgaver uden klar struktur.</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Højere stressniveauer: Følelsen af, at arbejdet aldrig slutter.</a:t>
            </a:r>
            <a:endParaRPr sz="2800" b="0" i="0" u="none" strike="noStrike" cap="none" dirty="0">
              <a:solidFill>
                <a:srgbClr val="000000"/>
              </a:solidFill>
              <a:latin typeface="Poppins"/>
              <a:ea typeface="Poppins"/>
              <a:cs typeface="Poppins"/>
              <a:sym typeface="Poppins"/>
            </a:endParaRPr>
          </a:p>
        </p:txBody>
      </p:sp>
      <p:grpSp>
        <p:nvGrpSpPr>
          <p:cNvPr id="5" name="Group 4">
            <a:extLst>
              <a:ext uri="{FF2B5EF4-FFF2-40B4-BE49-F238E27FC236}">
                <a16:creationId xmlns:a16="http://schemas.microsoft.com/office/drawing/2014/main" id="{8F459344-8CA1-B67D-BD51-B3DBA670B66A}"/>
              </a:ext>
            </a:extLst>
          </p:cNvPr>
          <p:cNvGrpSpPr/>
          <p:nvPr/>
        </p:nvGrpSpPr>
        <p:grpSpPr>
          <a:xfrm>
            <a:off x="8651781" y="4693818"/>
            <a:ext cx="1261545" cy="1261545"/>
            <a:chOff x="8728078" y="8050229"/>
            <a:chExt cx="1261545" cy="1261545"/>
          </a:xfrm>
        </p:grpSpPr>
        <p:sp>
          <p:nvSpPr>
            <p:cNvPr id="6" name="Google Shape;276;p7">
              <a:extLst>
                <a:ext uri="{FF2B5EF4-FFF2-40B4-BE49-F238E27FC236}">
                  <a16:creationId xmlns:a16="http://schemas.microsoft.com/office/drawing/2014/main" id="{4277F54A-4086-7518-D553-74A29C1760CD}"/>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7" name="Group 6">
              <a:extLst>
                <a:ext uri="{FF2B5EF4-FFF2-40B4-BE49-F238E27FC236}">
                  <a16:creationId xmlns:a16="http://schemas.microsoft.com/office/drawing/2014/main" id="{1B7517B3-0A1F-ACE0-AFB7-33A47992CD06}"/>
                </a:ext>
              </a:extLst>
            </p:cNvPr>
            <p:cNvGrpSpPr/>
            <p:nvPr/>
          </p:nvGrpSpPr>
          <p:grpSpPr>
            <a:xfrm>
              <a:off x="8823218" y="8145369"/>
              <a:ext cx="1071265" cy="1071265"/>
              <a:chOff x="8823218" y="8145369"/>
              <a:chExt cx="1071265" cy="1071265"/>
            </a:xfrm>
          </p:grpSpPr>
          <p:sp>
            <p:nvSpPr>
              <p:cNvPr id="8" name="Google Shape;277;p7">
                <a:extLst>
                  <a:ext uri="{FF2B5EF4-FFF2-40B4-BE49-F238E27FC236}">
                    <a16:creationId xmlns:a16="http://schemas.microsoft.com/office/drawing/2014/main" id="{7BBD35AC-5169-7AC2-D230-682CDCFEF19F}"/>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9" name="Google Shape;278;p7">
                <a:extLst>
                  <a:ext uri="{FF2B5EF4-FFF2-40B4-BE49-F238E27FC236}">
                    <a16:creationId xmlns:a16="http://schemas.microsoft.com/office/drawing/2014/main" id="{3C0369C7-1108-F762-D3E2-CBA8C8C7BD01}"/>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10" name="Group 9">
            <a:extLst>
              <a:ext uri="{FF2B5EF4-FFF2-40B4-BE49-F238E27FC236}">
                <a16:creationId xmlns:a16="http://schemas.microsoft.com/office/drawing/2014/main" id="{67DC5E74-E3EE-A38F-BFF7-85469F8D76A5}"/>
              </a:ext>
            </a:extLst>
          </p:cNvPr>
          <p:cNvGrpSpPr/>
          <p:nvPr/>
        </p:nvGrpSpPr>
        <p:grpSpPr>
          <a:xfrm>
            <a:off x="8705986" y="2900555"/>
            <a:ext cx="1261545" cy="1261545"/>
            <a:chOff x="8728078" y="8050229"/>
            <a:chExt cx="1261545" cy="1261545"/>
          </a:xfrm>
        </p:grpSpPr>
        <p:sp>
          <p:nvSpPr>
            <p:cNvPr id="11" name="Google Shape;276;p7">
              <a:extLst>
                <a:ext uri="{FF2B5EF4-FFF2-40B4-BE49-F238E27FC236}">
                  <a16:creationId xmlns:a16="http://schemas.microsoft.com/office/drawing/2014/main" id="{71CD7A08-2E2F-78D5-70FE-29C327925311}"/>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12" name="Group 11">
              <a:extLst>
                <a:ext uri="{FF2B5EF4-FFF2-40B4-BE49-F238E27FC236}">
                  <a16:creationId xmlns:a16="http://schemas.microsoft.com/office/drawing/2014/main" id="{EB6D3F55-2F48-8165-51FE-2BED40DFBC3B}"/>
                </a:ext>
              </a:extLst>
            </p:cNvPr>
            <p:cNvGrpSpPr/>
            <p:nvPr/>
          </p:nvGrpSpPr>
          <p:grpSpPr>
            <a:xfrm>
              <a:off x="8823218" y="8145369"/>
              <a:ext cx="1071265" cy="1071265"/>
              <a:chOff x="8823218" y="8145369"/>
              <a:chExt cx="1071265" cy="1071265"/>
            </a:xfrm>
          </p:grpSpPr>
          <p:sp>
            <p:nvSpPr>
              <p:cNvPr id="13" name="Google Shape;277;p7">
                <a:extLst>
                  <a:ext uri="{FF2B5EF4-FFF2-40B4-BE49-F238E27FC236}">
                    <a16:creationId xmlns:a16="http://schemas.microsoft.com/office/drawing/2014/main" id="{0DF97A64-7D1A-DF84-4971-59084F1E40A2}"/>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14" name="Google Shape;278;p7">
                <a:extLst>
                  <a:ext uri="{FF2B5EF4-FFF2-40B4-BE49-F238E27FC236}">
                    <a16:creationId xmlns:a16="http://schemas.microsoft.com/office/drawing/2014/main" id="{D839B508-F26F-70C5-0660-6238773EF796}"/>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spTree>
    <p:extLst>
      <p:ext uri="{BB962C8B-B14F-4D97-AF65-F5344CB8AC3E}">
        <p14:creationId xmlns:p14="http://schemas.microsoft.com/office/powerpoint/2010/main" val="409376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9"/>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s-US"/>
          </a:p>
        </p:txBody>
      </p:sp>
      <p:sp>
        <p:nvSpPr>
          <p:cNvPr id="371" name="Google Shape;371;p9"/>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9"/>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s-US"/>
          </a:p>
        </p:txBody>
      </p:sp>
      <p:grpSp>
        <p:nvGrpSpPr>
          <p:cNvPr id="373" name="Google Shape;373;p9"/>
          <p:cNvGrpSpPr/>
          <p:nvPr/>
        </p:nvGrpSpPr>
        <p:grpSpPr>
          <a:xfrm>
            <a:off x="11629486" y="1052712"/>
            <a:ext cx="857867" cy="857867"/>
            <a:chOff x="0" y="0"/>
            <a:chExt cx="812800" cy="812800"/>
          </a:xfrm>
        </p:grpSpPr>
        <p:sp>
          <p:nvSpPr>
            <p:cNvPr id="374" name="Google Shape;37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p9"/>
          <p:cNvGrpSpPr/>
          <p:nvPr/>
        </p:nvGrpSpPr>
        <p:grpSpPr>
          <a:xfrm>
            <a:off x="11115371" y="2332412"/>
            <a:ext cx="604566" cy="604566"/>
            <a:chOff x="0" y="0"/>
            <a:chExt cx="812800" cy="812800"/>
          </a:xfrm>
        </p:grpSpPr>
        <p:sp>
          <p:nvSpPr>
            <p:cNvPr id="377" name="Google Shape;37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p9"/>
          <p:cNvGrpSpPr/>
          <p:nvPr/>
        </p:nvGrpSpPr>
        <p:grpSpPr>
          <a:xfrm>
            <a:off x="11940462" y="788230"/>
            <a:ext cx="637633" cy="637633"/>
            <a:chOff x="0" y="0"/>
            <a:chExt cx="812800" cy="812800"/>
          </a:xfrm>
        </p:grpSpPr>
        <p:sp>
          <p:nvSpPr>
            <p:cNvPr id="380" name="Google Shape;380;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p9"/>
          <p:cNvSpPr txBox="1"/>
          <p:nvPr/>
        </p:nvSpPr>
        <p:spPr>
          <a:xfrm>
            <a:off x="12505" y="1043187"/>
            <a:ext cx="11102867"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Find dine huller i integrationen mellem liv og arbejde</a:t>
            </a:r>
            <a:endParaRPr sz="1400" b="0" i="0" u="none" strike="noStrike" cap="none" dirty="0">
              <a:solidFill>
                <a:srgbClr val="000000"/>
              </a:solidFill>
              <a:latin typeface="Arial"/>
              <a:ea typeface="Arial"/>
              <a:cs typeface="Arial"/>
              <a:sym typeface="Arial"/>
            </a:endParaRPr>
          </a:p>
        </p:txBody>
      </p:sp>
      <p:sp>
        <p:nvSpPr>
          <p:cNvPr id="415" name="Google Shape;415;p9"/>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321;p7">
            <a:extLst>
              <a:ext uri="{FF2B5EF4-FFF2-40B4-BE49-F238E27FC236}">
                <a16:creationId xmlns:a16="http://schemas.microsoft.com/office/drawing/2014/main" id="{E596A7E4-0B89-E053-AF17-C431B2602F56}"/>
              </a:ext>
            </a:extLst>
          </p:cNvPr>
          <p:cNvSpPr txBox="1"/>
          <p:nvPr/>
        </p:nvSpPr>
        <p:spPr>
          <a:xfrm>
            <a:off x="921793" y="3194455"/>
            <a:ext cx="10032705" cy="1947713"/>
          </a:xfrm>
          <a:prstGeom prst="rect">
            <a:avLst/>
          </a:prstGeom>
          <a:noFill/>
          <a:ln>
            <a:noFill/>
          </a:ln>
        </p:spPr>
        <p:txBody>
          <a:bodyPr spcFirstLastPara="1" wrap="square" lIns="0" tIns="0" rIns="0" bIns="0" anchor="t" anchorCtr="0">
            <a:spAutoFit/>
          </a:bodyPr>
          <a:lstStyle/>
          <a:p>
            <a:pPr marR="0" lvl="0" algn="l" rtl="0">
              <a:lnSpc>
                <a:spcPct val="113000"/>
              </a:lnSpc>
              <a:spcBef>
                <a:spcPts val="0"/>
              </a:spcBef>
              <a:spcAft>
                <a:spcPts val="0"/>
              </a:spcAft>
              <a:buClr>
                <a:srgbClr val="000000"/>
              </a:buClr>
              <a:buSzPts val="2000"/>
            </a:pPr>
            <a:r>
              <a:rPr lang="en-US" sz="2800" b="0" i="0" u="none" strike="noStrike" cap="none" dirty="0">
                <a:solidFill>
                  <a:srgbClr val="000000"/>
                </a:solidFill>
                <a:latin typeface="Poppins"/>
                <a:ea typeface="Poppins"/>
                <a:cs typeface="Poppins"/>
                <a:sym typeface="Poppins"/>
              </a:rPr>
              <a:t>Mange iværksættere kæmper med slørede grænser mellem arbejde og privatliv. At finde ud af, hvor arbejdet forstyrrer privatlivet (eller omvendt), er det første skridt mod en bedre balance.</a:t>
            </a:r>
            <a:endParaRPr sz="2800" b="0" i="0" u="none" strike="noStrike" cap="none" dirty="0">
              <a:solidFill>
                <a:srgbClr val="000000"/>
              </a:solidFill>
              <a:latin typeface="Poppins"/>
              <a:ea typeface="Poppins"/>
              <a:cs typeface="Poppins"/>
              <a:sym typeface="Poppins"/>
            </a:endParaRPr>
          </a:p>
        </p:txBody>
      </p:sp>
      <p:sp>
        <p:nvSpPr>
          <p:cNvPr id="3" name="Google Shape;321;p7">
            <a:extLst>
              <a:ext uri="{FF2B5EF4-FFF2-40B4-BE49-F238E27FC236}">
                <a16:creationId xmlns:a16="http://schemas.microsoft.com/office/drawing/2014/main" id="{9A096C2F-D817-A67A-1A29-C2F68426CC1C}"/>
              </a:ext>
            </a:extLst>
          </p:cNvPr>
          <p:cNvSpPr txBox="1"/>
          <p:nvPr/>
        </p:nvSpPr>
        <p:spPr>
          <a:xfrm>
            <a:off x="687260" y="5819004"/>
            <a:ext cx="10032705" cy="2921569"/>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Tænker altid på arbejdet, selv i fritiden.</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Tjekker e-mails sent om aftenen eller i weekenden.</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Skyldfølelse, når man går væk fra arbejdet.</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Har svært ved at frigøre sig fra ansvar.</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Personlige forpligtelser forstyrrer arbejdsfokus.</a:t>
            </a:r>
            <a:endParaRPr sz="2800" b="0" i="0" u="none" strike="noStrike" cap="none" dirty="0">
              <a:solidFill>
                <a:srgbClr val="000000"/>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B45FDDAC-E7FA-4745-5764-3F231E518ABA}"/>
            </a:ext>
          </a:extLst>
        </p:cNvPr>
        <p:cNvGrpSpPr/>
        <p:nvPr/>
      </p:nvGrpSpPr>
      <p:grpSpPr>
        <a:xfrm>
          <a:off x="0" y="0"/>
          <a:ext cx="0" cy="0"/>
          <a:chOff x="0" y="0"/>
          <a:chExt cx="0" cy="0"/>
        </a:xfrm>
      </p:grpSpPr>
      <p:sp>
        <p:nvSpPr>
          <p:cNvPr id="262" name="Google Shape;262;p7">
            <a:extLst>
              <a:ext uri="{FF2B5EF4-FFF2-40B4-BE49-F238E27FC236}">
                <a16:creationId xmlns:a16="http://schemas.microsoft.com/office/drawing/2014/main" id="{863E1E91-EEFE-2C08-E030-1FA09A715637}"/>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63" name="Google Shape;263;p7">
            <a:extLst>
              <a:ext uri="{FF2B5EF4-FFF2-40B4-BE49-F238E27FC236}">
                <a16:creationId xmlns:a16="http://schemas.microsoft.com/office/drawing/2014/main" id="{5180EA4B-E776-DD5E-DC05-515D7A207D80}"/>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4" name="Group 3">
            <a:extLst>
              <a:ext uri="{FF2B5EF4-FFF2-40B4-BE49-F238E27FC236}">
                <a16:creationId xmlns:a16="http://schemas.microsoft.com/office/drawing/2014/main" id="{627376D6-B267-1550-1A62-CBD6F4B98D0F}"/>
              </a:ext>
            </a:extLst>
          </p:cNvPr>
          <p:cNvGrpSpPr/>
          <p:nvPr/>
        </p:nvGrpSpPr>
        <p:grpSpPr>
          <a:xfrm>
            <a:off x="8633600" y="5792210"/>
            <a:ext cx="1261545" cy="1261545"/>
            <a:chOff x="8728078" y="8050229"/>
            <a:chExt cx="1261545" cy="1261545"/>
          </a:xfrm>
        </p:grpSpPr>
        <p:sp>
          <p:nvSpPr>
            <p:cNvPr id="276" name="Google Shape;276;p7">
              <a:extLst>
                <a:ext uri="{FF2B5EF4-FFF2-40B4-BE49-F238E27FC236}">
                  <a16:creationId xmlns:a16="http://schemas.microsoft.com/office/drawing/2014/main" id="{8423003D-3343-0F49-FBEC-838C57D57CF0}"/>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3" name="Group 2">
              <a:extLst>
                <a:ext uri="{FF2B5EF4-FFF2-40B4-BE49-F238E27FC236}">
                  <a16:creationId xmlns:a16="http://schemas.microsoft.com/office/drawing/2014/main" id="{EFD009F1-5EA5-336C-2E35-725CB324FB91}"/>
                </a:ext>
              </a:extLst>
            </p:cNvPr>
            <p:cNvGrpSpPr/>
            <p:nvPr/>
          </p:nvGrpSpPr>
          <p:grpSpPr>
            <a:xfrm>
              <a:off x="8823218" y="8145369"/>
              <a:ext cx="1071265" cy="1071265"/>
              <a:chOff x="8823218" y="8145369"/>
              <a:chExt cx="1071265" cy="1071265"/>
            </a:xfrm>
          </p:grpSpPr>
          <p:sp>
            <p:nvSpPr>
              <p:cNvPr id="277" name="Google Shape;277;p7">
                <a:extLst>
                  <a:ext uri="{FF2B5EF4-FFF2-40B4-BE49-F238E27FC236}">
                    <a16:creationId xmlns:a16="http://schemas.microsoft.com/office/drawing/2014/main" id="{A2C765B2-70AA-AB9E-1427-50740273F2B7}"/>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8" name="Google Shape;278;p7">
                <a:extLst>
                  <a:ext uri="{FF2B5EF4-FFF2-40B4-BE49-F238E27FC236}">
                    <a16:creationId xmlns:a16="http://schemas.microsoft.com/office/drawing/2014/main" id="{7A1E6C1D-4F90-BFDB-758E-E96CFD0BF1B2}"/>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279" name="Google Shape;279;p7">
            <a:extLst>
              <a:ext uri="{FF2B5EF4-FFF2-40B4-BE49-F238E27FC236}">
                <a16:creationId xmlns:a16="http://schemas.microsoft.com/office/drawing/2014/main" id="{29BA1FB5-D740-A2A1-EDE1-BD8B45E7EE3B}"/>
              </a:ext>
            </a:extLst>
          </p:cNvPr>
          <p:cNvGrpSpPr/>
          <p:nvPr/>
        </p:nvGrpSpPr>
        <p:grpSpPr>
          <a:xfrm>
            <a:off x="-1342907" y="9913239"/>
            <a:ext cx="20973813" cy="837562"/>
            <a:chOff x="0" y="-57150"/>
            <a:chExt cx="11607985" cy="463550"/>
          </a:xfrm>
        </p:grpSpPr>
        <p:sp>
          <p:nvSpPr>
            <p:cNvPr id="280" name="Google Shape;280;p7">
              <a:extLst>
                <a:ext uri="{FF2B5EF4-FFF2-40B4-BE49-F238E27FC236}">
                  <a16:creationId xmlns:a16="http://schemas.microsoft.com/office/drawing/2014/main" id="{98D6ADA0-0BA2-1AEB-EDF1-22D044BBD7F4}"/>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a:extLst>
                <a:ext uri="{FF2B5EF4-FFF2-40B4-BE49-F238E27FC236}">
                  <a16:creationId xmlns:a16="http://schemas.microsoft.com/office/drawing/2014/main" id="{7FAA106F-1932-CEBD-061B-1A1550447599}"/>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a:extLst>
              <a:ext uri="{FF2B5EF4-FFF2-40B4-BE49-F238E27FC236}">
                <a16:creationId xmlns:a16="http://schemas.microsoft.com/office/drawing/2014/main" id="{6AA27742-F9C4-A268-71F7-9FBE1C7F9034}"/>
              </a:ext>
            </a:extLst>
          </p:cNvPr>
          <p:cNvGrpSpPr/>
          <p:nvPr/>
        </p:nvGrpSpPr>
        <p:grpSpPr>
          <a:xfrm>
            <a:off x="2488624" y="9913239"/>
            <a:ext cx="13310752" cy="837562"/>
            <a:chOff x="0" y="-57150"/>
            <a:chExt cx="7366854" cy="463550"/>
          </a:xfrm>
        </p:grpSpPr>
        <p:sp>
          <p:nvSpPr>
            <p:cNvPr id="283" name="Google Shape;283;p7">
              <a:extLst>
                <a:ext uri="{FF2B5EF4-FFF2-40B4-BE49-F238E27FC236}">
                  <a16:creationId xmlns:a16="http://schemas.microsoft.com/office/drawing/2014/main" id="{F29123C9-9DE5-D897-5985-EE3ABEA2F5DF}"/>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a:extLst>
                <a:ext uri="{FF2B5EF4-FFF2-40B4-BE49-F238E27FC236}">
                  <a16:creationId xmlns:a16="http://schemas.microsoft.com/office/drawing/2014/main" id="{5CB6153A-1B2A-0806-6012-FF28E5B69E90}"/>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a:extLst>
              <a:ext uri="{FF2B5EF4-FFF2-40B4-BE49-F238E27FC236}">
                <a16:creationId xmlns:a16="http://schemas.microsoft.com/office/drawing/2014/main" id="{B197EFE1-001B-8F83-B6BB-3EF3A76748F4}"/>
              </a:ext>
            </a:extLst>
          </p:cNvPr>
          <p:cNvGrpSpPr/>
          <p:nvPr/>
        </p:nvGrpSpPr>
        <p:grpSpPr>
          <a:xfrm>
            <a:off x="4131384" y="9913239"/>
            <a:ext cx="10025232" cy="837562"/>
            <a:chOff x="0" y="-57150"/>
            <a:chExt cx="5548478" cy="463550"/>
          </a:xfrm>
        </p:grpSpPr>
        <p:sp>
          <p:nvSpPr>
            <p:cNvPr id="286" name="Google Shape;286;p7">
              <a:extLst>
                <a:ext uri="{FF2B5EF4-FFF2-40B4-BE49-F238E27FC236}">
                  <a16:creationId xmlns:a16="http://schemas.microsoft.com/office/drawing/2014/main" id="{5428A225-C18E-DB1D-F6F3-876271B45E65}"/>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a:extLst>
                <a:ext uri="{FF2B5EF4-FFF2-40B4-BE49-F238E27FC236}">
                  <a16:creationId xmlns:a16="http://schemas.microsoft.com/office/drawing/2014/main" id="{D39C1245-531D-D5F1-1DBF-D08FF8DAA721}"/>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a:extLst>
              <a:ext uri="{FF2B5EF4-FFF2-40B4-BE49-F238E27FC236}">
                <a16:creationId xmlns:a16="http://schemas.microsoft.com/office/drawing/2014/main" id="{B883CEDE-4032-44E5-1049-56395C3AA05C}"/>
              </a:ext>
            </a:extLst>
          </p:cNvPr>
          <p:cNvGrpSpPr/>
          <p:nvPr/>
        </p:nvGrpSpPr>
        <p:grpSpPr>
          <a:xfrm>
            <a:off x="10256324" y="2101256"/>
            <a:ext cx="7426068" cy="7239959"/>
            <a:chOff x="0" y="0"/>
            <a:chExt cx="9901425" cy="9653279"/>
          </a:xfrm>
        </p:grpSpPr>
        <p:sp>
          <p:nvSpPr>
            <p:cNvPr id="289" name="Google Shape;289;p7">
              <a:extLst>
                <a:ext uri="{FF2B5EF4-FFF2-40B4-BE49-F238E27FC236}">
                  <a16:creationId xmlns:a16="http://schemas.microsoft.com/office/drawing/2014/main" id="{74A2EB3F-692E-A46D-FEF0-56692684D729}"/>
                </a:ext>
              </a:extLst>
            </p:cNvPr>
            <p:cNvSpPr/>
            <p:nvPr/>
          </p:nvSpPr>
          <p:spPr>
            <a:xfrm>
              <a:off x="3009034" y="0"/>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0" name="Google Shape;290;p7">
              <a:extLst>
                <a:ext uri="{FF2B5EF4-FFF2-40B4-BE49-F238E27FC236}">
                  <a16:creationId xmlns:a16="http://schemas.microsoft.com/office/drawing/2014/main" id="{7E2F31D3-F3CC-CE76-1B5F-3F56895B4D7C}"/>
                </a:ext>
              </a:extLst>
            </p:cNvPr>
            <p:cNvSpPr/>
            <p:nvPr/>
          </p:nvSpPr>
          <p:spPr>
            <a:xfrm>
              <a:off x="6212035"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1" name="Google Shape;291;p7">
              <a:extLst>
                <a:ext uri="{FF2B5EF4-FFF2-40B4-BE49-F238E27FC236}">
                  <a16:creationId xmlns:a16="http://schemas.microsoft.com/office/drawing/2014/main" id="{A9A6E199-91C4-9A7C-5812-8D7D81E2F315}"/>
                </a:ext>
              </a:extLst>
            </p:cNvPr>
            <p:cNvSpPr/>
            <p:nvPr/>
          </p:nvSpPr>
          <p:spPr>
            <a:xfrm>
              <a:off x="0"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2" name="Google Shape;292;p7">
              <a:extLst>
                <a:ext uri="{FF2B5EF4-FFF2-40B4-BE49-F238E27FC236}">
                  <a16:creationId xmlns:a16="http://schemas.microsoft.com/office/drawing/2014/main" id="{7212E1FB-C7DB-2876-5D7B-AFE24AE9826F}"/>
                </a:ext>
              </a:extLst>
            </p:cNvPr>
            <p:cNvSpPr/>
            <p:nvPr/>
          </p:nvSpPr>
          <p:spPr>
            <a:xfrm>
              <a:off x="1263011" y="596388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3" name="Google Shape;293;p7">
              <a:extLst>
                <a:ext uri="{FF2B5EF4-FFF2-40B4-BE49-F238E27FC236}">
                  <a16:creationId xmlns:a16="http://schemas.microsoft.com/office/drawing/2014/main" id="{909B81D3-3CB9-843B-7947-BE2B4B3A5C95}"/>
                </a:ext>
              </a:extLst>
            </p:cNvPr>
            <p:cNvSpPr/>
            <p:nvPr/>
          </p:nvSpPr>
          <p:spPr>
            <a:xfrm>
              <a:off x="4952401" y="5963889"/>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4" name="Google Shape;294;p7">
              <a:extLst>
                <a:ext uri="{FF2B5EF4-FFF2-40B4-BE49-F238E27FC236}">
                  <a16:creationId xmlns:a16="http://schemas.microsoft.com/office/drawing/2014/main" id="{87BA2432-A146-DB3E-388F-799AA72860FE}"/>
                </a:ext>
              </a:extLst>
            </p:cNvPr>
            <p:cNvSpPr/>
            <p:nvPr/>
          </p:nvSpPr>
          <p:spPr>
            <a:xfrm>
              <a:off x="3287271" y="278237"/>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5" name="Google Shape;295;p7">
              <a:extLst>
                <a:ext uri="{FF2B5EF4-FFF2-40B4-BE49-F238E27FC236}">
                  <a16:creationId xmlns:a16="http://schemas.microsoft.com/office/drawing/2014/main" id="{89B2D015-2DD7-2EF1-3B77-715247DF78D4}"/>
                </a:ext>
              </a:extLst>
            </p:cNvPr>
            <p:cNvSpPr/>
            <p:nvPr/>
          </p:nvSpPr>
          <p:spPr>
            <a:xfrm>
              <a:off x="6490272" y="255273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6" name="Google Shape;296;p7">
              <a:extLst>
                <a:ext uri="{FF2B5EF4-FFF2-40B4-BE49-F238E27FC236}">
                  <a16:creationId xmlns:a16="http://schemas.microsoft.com/office/drawing/2014/main" id="{28BC2093-22AC-EE17-8FA0-031C5EC0CE71}"/>
                </a:ext>
              </a:extLst>
            </p:cNvPr>
            <p:cNvSpPr/>
            <p:nvPr/>
          </p:nvSpPr>
          <p:spPr>
            <a:xfrm>
              <a:off x="278237" y="2552736"/>
              <a:ext cx="3132915" cy="3132915"/>
            </a:xfrm>
            <a:custGeom>
              <a:avLst/>
              <a:gdLst/>
              <a:ahLst/>
              <a:cxnLst/>
              <a:rect l="l" t="t" r="r" b="b"/>
              <a:pathLst>
                <a:path w="3132915" h="3132915" extrusionOk="0">
                  <a:moveTo>
                    <a:pt x="0" y="0"/>
                  </a:moveTo>
                  <a:lnTo>
                    <a:pt x="3132916" y="0"/>
                  </a:lnTo>
                  <a:lnTo>
                    <a:pt x="3132916"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7" name="Google Shape;297;p7">
              <a:extLst>
                <a:ext uri="{FF2B5EF4-FFF2-40B4-BE49-F238E27FC236}">
                  <a16:creationId xmlns:a16="http://schemas.microsoft.com/office/drawing/2014/main" id="{6286A3CF-BC4E-9AC6-11B1-F728D9CE7D58}"/>
                </a:ext>
              </a:extLst>
            </p:cNvPr>
            <p:cNvSpPr/>
            <p:nvPr/>
          </p:nvSpPr>
          <p:spPr>
            <a:xfrm>
              <a:off x="154124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8" name="Google Shape;298;p7">
              <a:extLst>
                <a:ext uri="{FF2B5EF4-FFF2-40B4-BE49-F238E27FC236}">
                  <a16:creationId xmlns:a16="http://schemas.microsoft.com/office/drawing/2014/main" id="{32BC4F1F-1A57-F620-CD1C-CCD30199F368}"/>
                </a:ext>
              </a:extLst>
            </p:cNvPr>
            <p:cNvSpPr/>
            <p:nvPr/>
          </p:nvSpPr>
          <p:spPr>
            <a:xfrm>
              <a:off x="523063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9" name="Google Shape;299;p7">
              <a:extLst>
                <a:ext uri="{FF2B5EF4-FFF2-40B4-BE49-F238E27FC236}">
                  <a16:creationId xmlns:a16="http://schemas.microsoft.com/office/drawing/2014/main" id="{1F833C01-680C-67CC-9B1F-DC11C634AA2A}"/>
                </a:ext>
              </a:extLst>
            </p:cNvPr>
            <p:cNvSpPr/>
            <p:nvPr/>
          </p:nvSpPr>
          <p:spPr>
            <a:xfrm>
              <a:off x="3449715" y="440681"/>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0" name="Google Shape;300;p7">
              <a:extLst>
                <a:ext uri="{FF2B5EF4-FFF2-40B4-BE49-F238E27FC236}">
                  <a16:creationId xmlns:a16="http://schemas.microsoft.com/office/drawing/2014/main" id="{D0E510C2-82B4-DFCF-EE99-715EED975A49}"/>
                </a:ext>
              </a:extLst>
            </p:cNvPr>
            <p:cNvSpPr/>
            <p:nvPr/>
          </p:nvSpPr>
          <p:spPr>
            <a:xfrm>
              <a:off x="6652716"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1" name="Google Shape;301;p7">
              <a:extLst>
                <a:ext uri="{FF2B5EF4-FFF2-40B4-BE49-F238E27FC236}">
                  <a16:creationId xmlns:a16="http://schemas.microsoft.com/office/drawing/2014/main" id="{DE40A573-216A-6278-04A8-275E075A966E}"/>
                </a:ext>
              </a:extLst>
            </p:cNvPr>
            <p:cNvSpPr/>
            <p:nvPr/>
          </p:nvSpPr>
          <p:spPr>
            <a:xfrm>
              <a:off x="440681"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2" name="Google Shape;302;p7">
              <a:extLst>
                <a:ext uri="{FF2B5EF4-FFF2-40B4-BE49-F238E27FC236}">
                  <a16:creationId xmlns:a16="http://schemas.microsoft.com/office/drawing/2014/main" id="{E94CC073-CA20-17AC-01C7-8048F12F3239}"/>
                </a:ext>
              </a:extLst>
            </p:cNvPr>
            <p:cNvSpPr/>
            <p:nvPr/>
          </p:nvSpPr>
          <p:spPr>
            <a:xfrm>
              <a:off x="1703692" y="640457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3" name="Google Shape;303;p7">
              <a:extLst>
                <a:ext uri="{FF2B5EF4-FFF2-40B4-BE49-F238E27FC236}">
                  <a16:creationId xmlns:a16="http://schemas.microsoft.com/office/drawing/2014/main" id="{1471B810-F257-19CD-0F2A-32EB6E99BCEC}"/>
                </a:ext>
              </a:extLst>
            </p:cNvPr>
            <p:cNvSpPr/>
            <p:nvPr/>
          </p:nvSpPr>
          <p:spPr>
            <a:xfrm>
              <a:off x="5393082" y="6404570"/>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4" name="Google Shape;304;p7">
              <a:extLst>
                <a:ext uri="{FF2B5EF4-FFF2-40B4-BE49-F238E27FC236}">
                  <a16:creationId xmlns:a16="http://schemas.microsoft.com/office/drawing/2014/main" id="{4CF1D159-B9F3-0B29-CAE0-4526CA196679}"/>
                </a:ext>
              </a:extLst>
            </p:cNvPr>
            <p:cNvSpPr/>
            <p:nvPr/>
          </p:nvSpPr>
          <p:spPr>
            <a:xfrm>
              <a:off x="3907950" y="831520"/>
              <a:ext cx="1906386" cy="1906386"/>
            </a:xfrm>
            <a:custGeom>
              <a:avLst/>
              <a:gdLst/>
              <a:ahLst/>
              <a:cxnLst/>
              <a:rect l="l" t="t" r="r" b="b"/>
              <a:pathLst>
                <a:path w="1906386" h="1906386" extrusionOk="0">
                  <a:moveTo>
                    <a:pt x="0" y="0"/>
                  </a:moveTo>
                  <a:lnTo>
                    <a:pt x="1906387" y="0"/>
                  </a:lnTo>
                  <a:lnTo>
                    <a:pt x="1906387" y="1906386"/>
                  </a:lnTo>
                  <a:lnTo>
                    <a:pt x="0" y="1906386"/>
                  </a:lnTo>
                  <a:lnTo>
                    <a:pt x="0" y="0"/>
                  </a:lnTo>
                  <a:close/>
                </a:path>
              </a:pathLst>
            </a:custGeom>
            <a:blipFill rotWithShape="1">
              <a:blip r:embed="rId8">
                <a:alphaModFix amt="9999"/>
              </a:blip>
              <a:stretch>
                <a:fillRect/>
              </a:stretch>
            </a:blipFill>
            <a:ln>
              <a:noFill/>
            </a:ln>
          </p:spPr>
          <p:txBody>
            <a:bodyPr/>
            <a:lstStyle/>
            <a:p>
              <a:endParaRPr lang="es-US"/>
            </a:p>
          </p:txBody>
        </p:sp>
        <p:sp>
          <p:nvSpPr>
            <p:cNvPr id="305" name="Google Shape;305;p7">
              <a:extLst>
                <a:ext uri="{FF2B5EF4-FFF2-40B4-BE49-F238E27FC236}">
                  <a16:creationId xmlns:a16="http://schemas.microsoft.com/office/drawing/2014/main" id="{A7B9E645-BDE5-936A-C29D-345C3837E2CF}"/>
                </a:ext>
              </a:extLst>
            </p:cNvPr>
            <p:cNvSpPr/>
            <p:nvPr/>
          </p:nvSpPr>
          <p:spPr>
            <a:xfrm>
              <a:off x="1044994" y="3082437"/>
              <a:ext cx="1599403" cy="1901222"/>
            </a:xfrm>
            <a:custGeom>
              <a:avLst/>
              <a:gdLst/>
              <a:ahLst/>
              <a:cxnLst/>
              <a:rect l="l" t="t" r="r" b="b"/>
              <a:pathLst>
                <a:path w="1599403" h="1901222" extrusionOk="0">
                  <a:moveTo>
                    <a:pt x="0" y="0"/>
                  </a:moveTo>
                  <a:lnTo>
                    <a:pt x="1599402" y="0"/>
                  </a:lnTo>
                  <a:lnTo>
                    <a:pt x="1599402" y="1901221"/>
                  </a:lnTo>
                  <a:lnTo>
                    <a:pt x="0" y="1901221"/>
                  </a:lnTo>
                  <a:lnTo>
                    <a:pt x="0" y="0"/>
                  </a:lnTo>
                  <a:close/>
                </a:path>
              </a:pathLst>
            </a:custGeom>
            <a:blipFill rotWithShape="1">
              <a:blip r:embed="rId9">
                <a:alphaModFix amt="9999"/>
              </a:blip>
              <a:stretch>
                <a:fillRect/>
              </a:stretch>
            </a:blipFill>
            <a:ln>
              <a:noFill/>
            </a:ln>
          </p:spPr>
          <p:txBody>
            <a:bodyPr/>
            <a:lstStyle/>
            <a:p>
              <a:endParaRPr lang="es-US"/>
            </a:p>
          </p:txBody>
        </p:sp>
        <p:sp>
          <p:nvSpPr>
            <p:cNvPr id="306" name="Google Shape;306;p7">
              <a:extLst>
                <a:ext uri="{FF2B5EF4-FFF2-40B4-BE49-F238E27FC236}">
                  <a16:creationId xmlns:a16="http://schemas.microsoft.com/office/drawing/2014/main" id="{AC575E71-4011-831C-E2F0-EB0C5658582C}"/>
                </a:ext>
              </a:extLst>
            </p:cNvPr>
            <p:cNvSpPr/>
            <p:nvPr/>
          </p:nvSpPr>
          <p:spPr>
            <a:xfrm>
              <a:off x="7241371" y="3205643"/>
              <a:ext cx="1827103" cy="1827103"/>
            </a:xfrm>
            <a:custGeom>
              <a:avLst/>
              <a:gdLst/>
              <a:ahLst/>
              <a:cxnLst/>
              <a:rect l="l" t="t" r="r" b="b"/>
              <a:pathLst>
                <a:path w="1827103" h="1827103" extrusionOk="0">
                  <a:moveTo>
                    <a:pt x="0" y="0"/>
                  </a:moveTo>
                  <a:lnTo>
                    <a:pt x="1827103" y="0"/>
                  </a:lnTo>
                  <a:lnTo>
                    <a:pt x="1827103" y="1827103"/>
                  </a:lnTo>
                  <a:lnTo>
                    <a:pt x="0" y="1827103"/>
                  </a:lnTo>
                  <a:lnTo>
                    <a:pt x="0" y="0"/>
                  </a:lnTo>
                  <a:close/>
                </a:path>
              </a:pathLst>
            </a:custGeom>
            <a:blipFill rotWithShape="1">
              <a:blip r:embed="rId10">
                <a:alphaModFix amt="9999"/>
              </a:blip>
              <a:stretch>
                <a:fillRect/>
              </a:stretch>
            </a:blipFill>
            <a:ln>
              <a:noFill/>
            </a:ln>
          </p:spPr>
          <p:txBody>
            <a:bodyPr/>
            <a:lstStyle/>
            <a:p>
              <a:endParaRPr lang="es-US"/>
            </a:p>
          </p:txBody>
        </p:sp>
        <p:sp>
          <p:nvSpPr>
            <p:cNvPr id="307" name="Google Shape;307;p7">
              <a:extLst>
                <a:ext uri="{FF2B5EF4-FFF2-40B4-BE49-F238E27FC236}">
                  <a16:creationId xmlns:a16="http://schemas.microsoft.com/office/drawing/2014/main" id="{E2B0214D-47B2-E061-0242-6727E4C9820F}"/>
                </a:ext>
              </a:extLst>
            </p:cNvPr>
            <p:cNvSpPr/>
            <p:nvPr/>
          </p:nvSpPr>
          <p:spPr>
            <a:xfrm>
              <a:off x="2158271" y="6859150"/>
              <a:ext cx="1898869" cy="1898869"/>
            </a:xfrm>
            <a:custGeom>
              <a:avLst/>
              <a:gdLst/>
              <a:ahLst/>
              <a:cxnLst/>
              <a:rect l="l" t="t" r="r" b="b"/>
              <a:pathLst>
                <a:path w="1898869" h="1898869" extrusionOk="0">
                  <a:moveTo>
                    <a:pt x="0" y="0"/>
                  </a:moveTo>
                  <a:lnTo>
                    <a:pt x="1898869" y="0"/>
                  </a:lnTo>
                  <a:lnTo>
                    <a:pt x="1898869" y="1898868"/>
                  </a:lnTo>
                  <a:lnTo>
                    <a:pt x="0" y="1898868"/>
                  </a:lnTo>
                  <a:lnTo>
                    <a:pt x="0" y="0"/>
                  </a:lnTo>
                  <a:close/>
                </a:path>
              </a:pathLst>
            </a:custGeom>
            <a:blipFill rotWithShape="1">
              <a:blip r:embed="rId11">
                <a:alphaModFix amt="9999"/>
              </a:blip>
              <a:stretch>
                <a:fillRect/>
              </a:stretch>
            </a:blipFill>
            <a:ln>
              <a:noFill/>
            </a:ln>
          </p:spPr>
          <p:txBody>
            <a:bodyPr/>
            <a:lstStyle/>
            <a:p>
              <a:endParaRPr lang="es-US"/>
            </a:p>
          </p:txBody>
        </p:sp>
        <p:sp>
          <p:nvSpPr>
            <p:cNvPr id="308" name="Google Shape;308;p7">
              <a:extLst>
                <a:ext uri="{FF2B5EF4-FFF2-40B4-BE49-F238E27FC236}">
                  <a16:creationId xmlns:a16="http://schemas.microsoft.com/office/drawing/2014/main" id="{61944316-23C4-1079-A895-AA2C3BD21929}"/>
                </a:ext>
              </a:extLst>
            </p:cNvPr>
            <p:cNvSpPr/>
            <p:nvPr/>
          </p:nvSpPr>
          <p:spPr>
            <a:xfrm>
              <a:off x="5807527" y="6936157"/>
              <a:ext cx="1979136" cy="1543726"/>
            </a:xfrm>
            <a:custGeom>
              <a:avLst/>
              <a:gdLst/>
              <a:ahLst/>
              <a:cxnLst/>
              <a:rect l="l" t="t" r="r" b="b"/>
              <a:pathLst>
                <a:path w="1979136" h="1543726" extrusionOk="0">
                  <a:moveTo>
                    <a:pt x="0" y="0"/>
                  </a:moveTo>
                  <a:lnTo>
                    <a:pt x="1979137" y="0"/>
                  </a:lnTo>
                  <a:lnTo>
                    <a:pt x="1979137" y="1543726"/>
                  </a:lnTo>
                  <a:lnTo>
                    <a:pt x="0" y="1543726"/>
                  </a:lnTo>
                  <a:lnTo>
                    <a:pt x="0" y="0"/>
                  </a:lnTo>
                  <a:close/>
                </a:path>
              </a:pathLst>
            </a:custGeom>
            <a:blipFill rotWithShape="1">
              <a:blip r:embed="rId12">
                <a:alphaModFix amt="9999"/>
              </a:blip>
              <a:stretch>
                <a:fillRect/>
              </a:stretch>
            </a:blipFill>
            <a:ln>
              <a:noFill/>
            </a:ln>
          </p:spPr>
          <p:txBody>
            <a:bodyPr/>
            <a:lstStyle/>
            <a:p>
              <a:endParaRPr lang="es-US"/>
            </a:p>
          </p:txBody>
        </p:sp>
        <p:sp>
          <p:nvSpPr>
            <p:cNvPr id="309" name="Google Shape;309;p7">
              <a:extLst>
                <a:ext uri="{FF2B5EF4-FFF2-40B4-BE49-F238E27FC236}">
                  <a16:creationId xmlns:a16="http://schemas.microsoft.com/office/drawing/2014/main" id="{C11E1B31-B079-DD4E-2D44-6D620BB1F989}"/>
                </a:ext>
              </a:extLst>
            </p:cNvPr>
            <p:cNvSpPr/>
            <p:nvPr/>
          </p:nvSpPr>
          <p:spPr>
            <a:xfrm>
              <a:off x="3248709" y="3411153"/>
              <a:ext cx="3293480" cy="3293480"/>
            </a:xfrm>
            <a:custGeom>
              <a:avLst/>
              <a:gdLst/>
              <a:ahLst/>
              <a:cxnLst/>
              <a:rect l="l" t="t" r="r" b="b"/>
              <a:pathLst>
                <a:path w="3293480" h="3293480" extrusionOk="0">
                  <a:moveTo>
                    <a:pt x="0" y="0"/>
                  </a:moveTo>
                  <a:lnTo>
                    <a:pt x="3293480" y="0"/>
                  </a:lnTo>
                  <a:lnTo>
                    <a:pt x="3293480" y="3293479"/>
                  </a:lnTo>
                  <a:lnTo>
                    <a:pt x="0" y="3293479"/>
                  </a:lnTo>
                  <a:lnTo>
                    <a:pt x="0" y="0"/>
                  </a:lnTo>
                  <a:close/>
                </a:path>
              </a:pathLst>
            </a:custGeom>
            <a:blipFill rotWithShape="1">
              <a:blip r:embed="rId4">
                <a:alphaModFix amt="9999"/>
              </a:blip>
              <a:stretch>
                <a:fillRect/>
              </a:stretch>
            </a:blipFill>
            <a:ln>
              <a:noFill/>
            </a:ln>
          </p:spPr>
          <p:txBody>
            <a:bodyPr/>
            <a:lstStyle/>
            <a:p>
              <a:endParaRPr lang="es-US"/>
            </a:p>
          </p:txBody>
        </p:sp>
        <p:sp>
          <p:nvSpPr>
            <p:cNvPr id="310" name="Google Shape;310;p7">
              <a:extLst>
                <a:ext uri="{FF2B5EF4-FFF2-40B4-BE49-F238E27FC236}">
                  <a16:creationId xmlns:a16="http://schemas.microsoft.com/office/drawing/2014/main" id="{77029DBA-A4C1-C76C-B3E1-FFACB443DDC2}"/>
                </a:ext>
              </a:extLst>
            </p:cNvPr>
            <p:cNvSpPr/>
            <p:nvPr/>
          </p:nvSpPr>
          <p:spPr>
            <a:xfrm>
              <a:off x="3497088" y="3659532"/>
              <a:ext cx="2796721" cy="2796721"/>
            </a:xfrm>
            <a:custGeom>
              <a:avLst/>
              <a:gdLst/>
              <a:ahLst/>
              <a:cxnLst/>
              <a:rect l="l" t="t" r="r" b="b"/>
              <a:pathLst>
                <a:path w="2796721" h="2796721" extrusionOk="0">
                  <a:moveTo>
                    <a:pt x="0" y="0"/>
                  </a:moveTo>
                  <a:lnTo>
                    <a:pt x="2796721" y="0"/>
                  </a:lnTo>
                  <a:lnTo>
                    <a:pt x="2796721" y="2796721"/>
                  </a:lnTo>
                  <a:lnTo>
                    <a:pt x="0" y="2796721"/>
                  </a:lnTo>
                  <a:lnTo>
                    <a:pt x="0" y="0"/>
                  </a:lnTo>
                  <a:close/>
                </a:path>
              </a:pathLst>
            </a:custGeom>
            <a:blipFill rotWithShape="1">
              <a:blip r:embed="rId13">
                <a:alphaModFix amt="9999"/>
              </a:blip>
              <a:stretch>
                <a:fillRect/>
              </a:stretch>
            </a:blipFill>
            <a:ln>
              <a:noFill/>
            </a:ln>
          </p:spPr>
          <p:txBody>
            <a:bodyPr/>
            <a:lstStyle/>
            <a:p>
              <a:endParaRPr lang="es-US"/>
            </a:p>
          </p:txBody>
        </p:sp>
        <p:sp>
          <p:nvSpPr>
            <p:cNvPr id="311" name="Google Shape;311;p7">
              <a:extLst>
                <a:ext uri="{FF2B5EF4-FFF2-40B4-BE49-F238E27FC236}">
                  <a16:creationId xmlns:a16="http://schemas.microsoft.com/office/drawing/2014/main" id="{3E9C6BED-A75C-7A84-025A-9B8774C52B78}"/>
                </a:ext>
              </a:extLst>
            </p:cNvPr>
            <p:cNvSpPr/>
            <p:nvPr/>
          </p:nvSpPr>
          <p:spPr>
            <a:xfrm>
              <a:off x="3642100" y="3804544"/>
              <a:ext cx="2506697" cy="2506697"/>
            </a:xfrm>
            <a:custGeom>
              <a:avLst/>
              <a:gdLst/>
              <a:ahLst/>
              <a:cxnLst/>
              <a:rect l="l" t="t" r="r" b="b"/>
              <a:pathLst>
                <a:path w="2506697" h="2506697" extrusionOk="0">
                  <a:moveTo>
                    <a:pt x="0" y="0"/>
                  </a:moveTo>
                  <a:lnTo>
                    <a:pt x="2506697" y="0"/>
                  </a:lnTo>
                  <a:lnTo>
                    <a:pt x="2506697" y="2506697"/>
                  </a:lnTo>
                  <a:lnTo>
                    <a:pt x="0" y="2506697"/>
                  </a:lnTo>
                  <a:lnTo>
                    <a:pt x="0" y="0"/>
                  </a:lnTo>
                  <a:close/>
                </a:path>
              </a:pathLst>
            </a:custGeom>
            <a:blipFill rotWithShape="1">
              <a:blip r:embed="rId7">
                <a:alphaModFix amt="9999"/>
              </a:blip>
              <a:stretch>
                <a:fillRect/>
              </a:stretch>
            </a:blipFill>
            <a:ln>
              <a:noFill/>
            </a:ln>
          </p:spPr>
          <p:txBody>
            <a:bodyPr/>
            <a:lstStyle/>
            <a:p>
              <a:endParaRPr lang="es-US"/>
            </a:p>
          </p:txBody>
        </p:sp>
        <p:sp>
          <p:nvSpPr>
            <p:cNvPr id="312" name="Google Shape;312;p7">
              <a:extLst>
                <a:ext uri="{FF2B5EF4-FFF2-40B4-BE49-F238E27FC236}">
                  <a16:creationId xmlns:a16="http://schemas.microsoft.com/office/drawing/2014/main" id="{7EBC1040-91DB-D8C7-A83B-973D0D894FC7}"/>
                </a:ext>
              </a:extLst>
            </p:cNvPr>
            <p:cNvSpPr/>
            <p:nvPr/>
          </p:nvSpPr>
          <p:spPr>
            <a:xfrm>
              <a:off x="4133482" y="4205013"/>
              <a:ext cx="1440493" cy="1557290"/>
            </a:xfrm>
            <a:custGeom>
              <a:avLst/>
              <a:gdLst/>
              <a:ahLst/>
              <a:cxnLst/>
              <a:rect l="l" t="t" r="r" b="b"/>
              <a:pathLst>
                <a:path w="1440493" h="1557290" extrusionOk="0">
                  <a:moveTo>
                    <a:pt x="0" y="0"/>
                  </a:moveTo>
                  <a:lnTo>
                    <a:pt x="1440493" y="0"/>
                  </a:lnTo>
                  <a:lnTo>
                    <a:pt x="1440493" y="1557290"/>
                  </a:lnTo>
                  <a:lnTo>
                    <a:pt x="0" y="1557290"/>
                  </a:lnTo>
                  <a:lnTo>
                    <a:pt x="0" y="0"/>
                  </a:lnTo>
                  <a:close/>
                </a:path>
              </a:pathLst>
            </a:custGeom>
            <a:blipFill rotWithShape="1">
              <a:blip r:embed="rId14">
                <a:alphaModFix amt="9999"/>
              </a:blip>
              <a:stretch>
                <a:fillRect/>
              </a:stretch>
            </a:blipFill>
            <a:ln>
              <a:noFill/>
            </a:ln>
          </p:spPr>
          <p:txBody>
            <a:bodyPr/>
            <a:lstStyle/>
            <a:p>
              <a:endParaRPr lang="es-US"/>
            </a:p>
          </p:txBody>
        </p:sp>
      </p:grpSp>
      <p:sp>
        <p:nvSpPr>
          <p:cNvPr id="313" name="Google Shape;313;p7">
            <a:extLst>
              <a:ext uri="{FF2B5EF4-FFF2-40B4-BE49-F238E27FC236}">
                <a16:creationId xmlns:a16="http://schemas.microsoft.com/office/drawing/2014/main" id="{736DA9CD-EC24-4469-46CD-E58E6CC61387}"/>
              </a:ext>
            </a:extLst>
          </p:cNvPr>
          <p:cNvSpPr txBox="1"/>
          <p:nvPr/>
        </p:nvSpPr>
        <p:spPr>
          <a:xfrm>
            <a:off x="0" y="1551853"/>
            <a:ext cx="16096321" cy="695575"/>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000" b="1" i="0" u="none" strike="noStrike" cap="none" dirty="0">
                <a:solidFill>
                  <a:srgbClr val="002C47"/>
                </a:solidFill>
                <a:latin typeface="Poppins"/>
                <a:ea typeface="Poppins"/>
                <a:cs typeface="Poppins"/>
                <a:sym typeface="Poppins"/>
              </a:rPr>
              <a:t>Oprettelse af en plan for integration af liv og arbejde</a:t>
            </a:r>
          </a:p>
        </p:txBody>
      </p:sp>
      <p:sp>
        <p:nvSpPr>
          <p:cNvPr id="316" name="Google Shape;316;p7">
            <a:extLst>
              <a:ext uri="{FF2B5EF4-FFF2-40B4-BE49-F238E27FC236}">
                <a16:creationId xmlns:a16="http://schemas.microsoft.com/office/drawing/2014/main" id="{133AED86-3052-8D9E-74BF-01815AD8B82B}"/>
              </a:ext>
            </a:extLst>
          </p:cNvPr>
          <p:cNvSpPr txBox="1"/>
          <p:nvPr/>
        </p:nvSpPr>
        <p:spPr>
          <a:xfrm>
            <a:off x="912277" y="2645278"/>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1. Identificer dine topprioriteter (både arbejde og privatliv).</a:t>
            </a:r>
            <a:endParaRPr sz="3200" b="0" i="0" u="none" strike="noStrike" cap="none" dirty="0">
              <a:solidFill>
                <a:srgbClr val="000000"/>
              </a:solidFill>
              <a:latin typeface="Poppins"/>
              <a:ea typeface="Poppins"/>
              <a:cs typeface="Poppins"/>
              <a:sym typeface="Poppins"/>
            </a:endParaRPr>
          </a:p>
        </p:txBody>
      </p:sp>
      <p:sp>
        <p:nvSpPr>
          <p:cNvPr id="317" name="Google Shape;317;p7">
            <a:extLst>
              <a:ext uri="{FF2B5EF4-FFF2-40B4-BE49-F238E27FC236}">
                <a16:creationId xmlns:a16="http://schemas.microsoft.com/office/drawing/2014/main" id="{5C9A54DC-9844-A927-D9DE-2219BA52C22F}"/>
              </a:ext>
            </a:extLst>
          </p:cNvPr>
          <p:cNvSpPr txBox="1"/>
          <p:nvPr/>
        </p:nvSpPr>
        <p:spPr>
          <a:xfrm>
            <a:off x="912277" y="6006974"/>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3. Brug tidsblokering til at beskytte privat- og arbejdstid.</a:t>
            </a:r>
            <a:endParaRPr sz="3200" b="0" i="0" u="none" strike="noStrike" cap="none" dirty="0">
              <a:solidFill>
                <a:srgbClr val="000000"/>
              </a:solidFill>
              <a:latin typeface="Poppins"/>
              <a:ea typeface="Poppins"/>
              <a:cs typeface="Poppins"/>
              <a:sym typeface="Poppins"/>
            </a:endParaRPr>
          </a:p>
        </p:txBody>
      </p:sp>
      <p:sp>
        <p:nvSpPr>
          <p:cNvPr id="318" name="Google Shape;318;p7">
            <a:extLst>
              <a:ext uri="{FF2B5EF4-FFF2-40B4-BE49-F238E27FC236}">
                <a16:creationId xmlns:a16="http://schemas.microsoft.com/office/drawing/2014/main" id="{959A7CE5-7012-1FBE-849A-17F497BDAA7E}"/>
              </a:ext>
            </a:extLst>
          </p:cNvPr>
          <p:cNvSpPr txBox="1"/>
          <p:nvPr/>
        </p:nvSpPr>
        <p:spPr>
          <a:xfrm>
            <a:off x="912277" y="4257199"/>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2. Sæt klare grænser, og kommuniker dem. </a:t>
            </a:r>
            <a:endParaRPr sz="3200" b="0" i="0" u="none" strike="noStrike" cap="none" dirty="0">
              <a:solidFill>
                <a:srgbClr val="000000"/>
              </a:solidFill>
              <a:latin typeface="Poppins"/>
              <a:ea typeface="Poppins"/>
              <a:cs typeface="Poppins"/>
              <a:sym typeface="Poppins"/>
            </a:endParaRPr>
          </a:p>
        </p:txBody>
      </p:sp>
      <p:sp>
        <p:nvSpPr>
          <p:cNvPr id="321" name="Google Shape;321;p7">
            <a:extLst>
              <a:ext uri="{FF2B5EF4-FFF2-40B4-BE49-F238E27FC236}">
                <a16:creationId xmlns:a16="http://schemas.microsoft.com/office/drawing/2014/main" id="{8BC3394B-5C6C-5C2E-B45E-7B209687AC96}"/>
              </a:ext>
            </a:extLst>
          </p:cNvPr>
          <p:cNvSpPr txBox="1"/>
          <p:nvPr/>
        </p:nvSpPr>
        <p:spPr>
          <a:xfrm>
            <a:off x="10743644" y="7806639"/>
            <a:ext cx="6473966" cy="973856"/>
          </a:xfrm>
          <a:prstGeom prst="rect">
            <a:avLst/>
          </a:prstGeom>
          <a:noFill/>
          <a:ln>
            <a:noFill/>
          </a:ln>
        </p:spPr>
        <p:txBody>
          <a:bodyPr spcFirstLastPara="1" wrap="square" lIns="0" tIns="0" rIns="0" bIns="0" anchor="t" anchorCtr="0">
            <a:spAutoFit/>
          </a:bodyPr>
          <a:lstStyle/>
          <a:p>
            <a:pPr marR="0" lvl="0" algn="l" rtl="0">
              <a:lnSpc>
                <a:spcPct val="113000"/>
              </a:lnSpc>
              <a:spcBef>
                <a:spcPts val="0"/>
              </a:spcBef>
              <a:spcAft>
                <a:spcPts val="0"/>
              </a:spcAft>
              <a:buClr>
                <a:srgbClr val="000000"/>
              </a:buClr>
              <a:buSzPts val="2000"/>
            </a:pPr>
            <a:r>
              <a:rPr lang="en-US" sz="2800" b="0" i="1" u="none" strike="noStrike" cap="none" dirty="0">
                <a:solidFill>
                  <a:srgbClr val="000000"/>
                </a:solidFill>
                <a:latin typeface="Poppins"/>
                <a:ea typeface="Poppins"/>
                <a:cs typeface="Poppins"/>
                <a:sym typeface="Poppins"/>
              </a:rPr>
              <a:t>Hvilke grænser skal du sætte i dag for at forbedre din balance?</a:t>
            </a:r>
            <a:endParaRPr sz="2800" b="0" i="1" u="none" strike="noStrike" cap="none" dirty="0">
              <a:solidFill>
                <a:srgbClr val="000000"/>
              </a:solidFill>
              <a:latin typeface="Poppins"/>
              <a:ea typeface="Poppins"/>
              <a:cs typeface="Poppins"/>
              <a:sym typeface="Poppins"/>
            </a:endParaRPr>
          </a:p>
        </p:txBody>
      </p:sp>
      <p:grpSp>
        <p:nvGrpSpPr>
          <p:cNvPr id="5" name="Group 4">
            <a:extLst>
              <a:ext uri="{FF2B5EF4-FFF2-40B4-BE49-F238E27FC236}">
                <a16:creationId xmlns:a16="http://schemas.microsoft.com/office/drawing/2014/main" id="{001D15DF-78D2-8685-0EAC-2FB324B5255D}"/>
              </a:ext>
            </a:extLst>
          </p:cNvPr>
          <p:cNvGrpSpPr/>
          <p:nvPr/>
        </p:nvGrpSpPr>
        <p:grpSpPr>
          <a:xfrm>
            <a:off x="8633601" y="4182860"/>
            <a:ext cx="1261545" cy="1261545"/>
            <a:chOff x="8728078" y="8050229"/>
            <a:chExt cx="1261545" cy="1261545"/>
          </a:xfrm>
        </p:grpSpPr>
        <p:sp>
          <p:nvSpPr>
            <p:cNvPr id="6" name="Google Shape;276;p7">
              <a:extLst>
                <a:ext uri="{FF2B5EF4-FFF2-40B4-BE49-F238E27FC236}">
                  <a16:creationId xmlns:a16="http://schemas.microsoft.com/office/drawing/2014/main" id="{33E1AD1A-9AFA-143C-9E9F-035DA208A9D3}"/>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7" name="Group 6">
              <a:extLst>
                <a:ext uri="{FF2B5EF4-FFF2-40B4-BE49-F238E27FC236}">
                  <a16:creationId xmlns:a16="http://schemas.microsoft.com/office/drawing/2014/main" id="{24307F23-B960-242A-2971-C8F457B9B4AB}"/>
                </a:ext>
              </a:extLst>
            </p:cNvPr>
            <p:cNvGrpSpPr/>
            <p:nvPr/>
          </p:nvGrpSpPr>
          <p:grpSpPr>
            <a:xfrm>
              <a:off x="8823218" y="8145369"/>
              <a:ext cx="1071265" cy="1071265"/>
              <a:chOff x="8823218" y="8145369"/>
              <a:chExt cx="1071265" cy="1071265"/>
            </a:xfrm>
          </p:grpSpPr>
          <p:sp>
            <p:nvSpPr>
              <p:cNvPr id="8" name="Google Shape;277;p7">
                <a:extLst>
                  <a:ext uri="{FF2B5EF4-FFF2-40B4-BE49-F238E27FC236}">
                    <a16:creationId xmlns:a16="http://schemas.microsoft.com/office/drawing/2014/main" id="{B19A24A2-2C60-982B-E43F-F730E2262395}"/>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9" name="Google Shape;278;p7">
                <a:extLst>
                  <a:ext uri="{FF2B5EF4-FFF2-40B4-BE49-F238E27FC236}">
                    <a16:creationId xmlns:a16="http://schemas.microsoft.com/office/drawing/2014/main" id="{0538C118-7489-6E6D-6572-AC59B6EF4066}"/>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10" name="Group 9">
            <a:extLst>
              <a:ext uri="{FF2B5EF4-FFF2-40B4-BE49-F238E27FC236}">
                <a16:creationId xmlns:a16="http://schemas.microsoft.com/office/drawing/2014/main" id="{94E1FA8E-BEC9-9D2B-C911-453B7ACC7B64}"/>
              </a:ext>
            </a:extLst>
          </p:cNvPr>
          <p:cNvGrpSpPr/>
          <p:nvPr/>
        </p:nvGrpSpPr>
        <p:grpSpPr>
          <a:xfrm>
            <a:off x="8627719" y="2555065"/>
            <a:ext cx="1261545" cy="1261545"/>
            <a:chOff x="8728078" y="8050229"/>
            <a:chExt cx="1261545" cy="1261545"/>
          </a:xfrm>
        </p:grpSpPr>
        <p:sp>
          <p:nvSpPr>
            <p:cNvPr id="11" name="Google Shape;276;p7">
              <a:extLst>
                <a:ext uri="{FF2B5EF4-FFF2-40B4-BE49-F238E27FC236}">
                  <a16:creationId xmlns:a16="http://schemas.microsoft.com/office/drawing/2014/main" id="{CDD93E26-6EA5-A1D8-EBD9-5E1BFA350152}"/>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12" name="Group 11">
              <a:extLst>
                <a:ext uri="{FF2B5EF4-FFF2-40B4-BE49-F238E27FC236}">
                  <a16:creationId xmlns:a16="http://schemas.microsoft.com/office/drawing/2014/main" id="{FF3CFF88-8BD1-920B-C672-45551BA1143A}"/>
                </a:ext>
              </a:extLst>
            </p:cNvPr>
            <p:cNvGrpSpPr/>
            <p:nvPr/>
          </p:nvGrpSpPr>
          <p:grpSpPr>
            <a:xfrm>
              <a:off x="8823218" y="8145369"/>
              <a:ext cx="1071265" cy="1071265"/>
              <a:chOff x="8823218" y="8145369"/>
              <a:chExt cx="1071265" cy="1071265"/>
            </a:xfrm>
          </p:grpSpPr>
          <p:sp>
            <p:nvSpPr>
              <p:cNvPr id="13" name="Google Shape;277;p7">
                <a:extLst>
                  <a:ext uri="{FF2B5EF4-FFF2-40B4-BE49-F238E27FC236}">
                    <a16:creationId xmlns:a16="http://schemas.microsoft.com/office/drawing/2014/main" id="{C52D2E50-330F-76ED-A5B3-4EF219763879}"/>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14" name="Google Shape;278;p7">
                <a:extLst>
                  <a:ext uri="{FF2B5EF4-FFF2-40B4-BE49-F238E27FC236}">
                    <a16:creationId xmlns:a16="http://schemas.microsoft.com/office/drawing/2014/main" id="{F2AA4062-9A30-41E2-1852-44F187CD4BD8}"/>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sp>
        <p:nvSpPr>
          <p:cNvPr id="15" name="Google Shape;317;p7">
            <a:extLst>
              <a:ext uri="{FF2B5EF4-FFF2-40B4-BE49-F238E27FC236}">
                <a16:creationId xmlns:a16="http://schemas.microsoft.com/office/drawing/2014/main" id="{78E36330-18CB-5E9A-8BE1-DC05CC261E3F}"/>
              </a:ext>
            </a:extLst>
          </p:cNvPr>
          <p:cNvSpPr txBox="1"/>
          <p:nvPr/>
        </p:nvSpPr>
        <p:spPr>
          <a:xfrm>
            <a:off x="836962" y="7509445"/>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dirty="0">
                <a:latin typeface="Poppins"/>
                <a:ea typeface="Poppins"/>
                <a:cs typeface="Poppins"/>
                <a:sym typeface="Poppins"/>
              </a:rPr>
              <a:t>4</a:t>
            </a:r>
            <a:r>
              <a:rPr lang="en-US" sz="3200" b="0" i="0" u="none" strike="noStrike" cap="none" dirty="0">
                <a:solidFill>
                  <a:srgbClr val="000000"/>
                </a:solidFill>
                <a:latin typeface="Poppins"/>
                <a:ea typeface="Poppins"/>
                <a:cs typeface="Poppins"/>
                <a:sym typeface="Poppins"/>
              </a:rPr>
              <a:t>. Find en ansvarlighedspartner, der kan hjælpe med at holde balancen.</a:t>
            </a:r>
            <a:endParaRPr sz="3200" b="0" i="0" u="none" strike="noStrike" cap="none" dirty="0">
              <a:solidFill>
                <a:srgbClr val="000000"/>
              </a:solidFill>
              <a:latin typeface="Poppins"/>
              <a:ea typeface="Poppins"/>
              <a:cs typeface="Poppins"/>
              <a:sym typeface="Poppins"/>
            </a:endParaRPr>
          </a:p>
        </p:txBody>
      </p:sp>
      <p:grpSp>
        <p:nvGrpSpPr>
          <p:cNvPr id="16" name="Group 15">
            <a:extLst>
              <a:ext uri="{FF2B5EF4-FFF2-40B4-BE49-F238E27FC236}">
                <a16:creationId xmlns:a16="http://schemas.microsoft.com/office/drawing/2014/main" id="{0C9D3503-E7E4-8D4F-A266-82B9702812DB}"/>
              </a:ext>
            </a:extLst>
          </p:cNvPr>
          <p:cNvGrpSpPr/>
          <p:nvPr/>
        </p:nvGrpSpPr>
        <p:grpSpPr>
          <a:xfrm>
            <a:off x="8631021" y="7318161"/>
            <a:ext cx="1261545" cy="1261545"/>
            <a:chOff x="8728078" y="8050229"/>
            <a:chExt cx="1261545" cy="1261545"/>
          </a:xfrm>
        </p:grpSpPr>
        <p:sp>
          <p:nvSpPr>
            <p:cNvPr id="17" name="Google Shape;276;p7">
              <a:extLst>
                <a:ext uri="{FF2B5EF4-FFF2-40B4-BE49-F238E27FC236}">
                  <a16:creationId xmlns:a16="http://schemas.microsoft.com/office/drawing/2014/main" id="{6BAFDF3F-6D16-DD54-7B88-5D7B6DAF29FA}"/>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18" name="Group 17">
              <a:extLst>
                <a:ext uri="{FF2B5EF4-FFF2-40B4-BE49-F238E27FC236}">
                  <a16:creationId xmlns:a16="http://schemas.microsoft.com/office/drawing/2014/main" id="{E208FA36-8A53-D3C7-AA26-5A4F5DA9AFCA}"/>
                </a:ext>
              </a:extLst>
            </p:cNvPr>
            <p:cNvGrpSpPr/>
            <p:nvPr/>
          </p:nvGrpSpPr>
          <p:grpSpPr>
            <a:xfrm>
              <a:off x="8823218" y="8145369"/>
              <a:ext cx="1071265" cy="1071265"/>
              <a:chOff x="8823218" y="8145369"/>
              <a:chExt cx="1071265" cy="1071265"/>
            </a:xfrm>
          </p:grpSpPr>
          <p:sp>
            <p:nvSpPr>
              <p:cNvPr id="19" name="Google Shape;277;p7">
                <a:extLst>
                  <a:ext uri="{FF2B5EF4-FFF2-40B4-BE49-F238E27FC236}">
                    <a16:creationId xmlns:a16="http://schemas.microsoft.com/office/drawing/2014/main" id="{6069F8C5-919E-2227-A594-23B7EFC9FA47}"/>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0" name="Google Shape;278;p7">
                <a:extLst>
                  <a:ext uri="{FF2B5EF4-FFF2-40B4-BE49-F238E27FC236}">
                    <a16:creationId xmlns:a16="http://schemas.microsoft.com/office/drawing/2014/main" id="{5E81F15D-9C9D-F7B5-C008-3D9F841A30D7}"/>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pic>
        <p:nvPicPr>
          <p:cNvPr id="4099" name="Picture 3" descr="Plan De Accion, Mapa Vial, Notas">
            <a:extLst>
              <a:ext uri="{FF2B5EF4-FFF2-40B4-BE49-F238E27FC236}">
                <a16:creationId xmlns:a16="http://schemas.microsoft.com/office/drawing/2014/main" id="{C2A054A8-FA37-0F93-FEA7-290BEEBABE2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90087" y="2924336"/>
            <a:ext cx="6744330" cy="449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71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AC5780FB-1B71-E12D-EC8B-9618F30283EC}"/>
            </a:ext>
          </a:extLst>
        </p:cNvPr>
        <p:cNvGrpSpPr/>
        <p:nvPr/>
      </p:nvGrpSpPr>
      <p:grpSpPr>
        <a:xfrm>
          <a:off x="0" y="0"/>
          <a:ext cx="0" cy="0"/>
          <a:chOff x="0" y="0"/>
          <a:chExt cx="0" cy="0"/>
        </a:xfrm>
      </p:grpSpPr>
      <p:sp>
        <p:nvSpPr>
          <p:cNvPr id="107" name="Google Shape;107;p2">
            <a:extLst>
              <a:ext uri="{FF2B5EF4-FFF2-40B4-BE49-F238E27FC236}">
                <a16:creationId xmlns:a16="http://schemas.microsoft.com/office/drawing/2014/main" id="{477C8B59-50D0-31E8-411B-65BC02E5816D}"/>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08" name="Google Shape;108;p2">
            <a:extLst>
              <a:ext uri="{FF2B5EF4-FFF2-40B4-BE49-F238E27FC236}">
                <a16:creationId xmlns:a16="http://schemas.microsoft.com/office/drawing/2014/main" id="{2068D79E-9143-10B8-12B5-BF6A4C8BC26B}"/>
              </a:ext>
            </a:extLst>
          </p:cNvPr>
          <p:cNvGrpSpPr/>
          <p:nvPr/>
        </p:nvGrpSpPr>
        <p:grpSpPr>
          <a:xfrm>
            <a:off x="5940775" y="946396"/>
            <a:ext cx="857867" cy="857867"/>
            <a:chOff x="0" y="0"/>
            <a:chExt cx="812800" cy="812800"/>
          </a:xfrm>
        </p:grpSpPr>
        <p:sp>
          <p:nvSpPr>
            <p:cNvPr id="109" name="Google Shape;109;p2">
              <a:extLst>
                <a:ext uri="{FF2B5EF4-FFF2-40B4-BE49-F238E27FC236}">
                  <a16:creationId xmlns:a16="http://schemas.microsoft.com/office/drawing/2014/main" id="{97BADD66-709B-EFB7-2C4A-FDD83ADBA050}"/>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a:extLst>
                <a:ext uri="{FF2B5EF4-FFF2-40B4-BE49-F238E27FC236}">
                  <a16:creationId xmlns:a16="http://schemas.microsoft.com/office/drawing/2014/main" id="{ECC3D679-7079-8C6C-34C0-01DBBB00834A}"/>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a:extLst>
              <a:ext uri="{FF2B5EF4-FFF2-40B4-BE49-F238E27FC236}">
                <a16:creationId xmlns:a16="http://schemas.microsoft.com/office/drawing/2014/main" id="{CC749F41-EDC8-ABC1-40D3-E8A53358793F}"/>
              </a:ext>
            </a:extLst>
          </p:cNvPr>
          <p:cNvGrpSpPr/>
          <p:nvPr/>
        </p:nvGrpSpPr>
        <p:grpSpPr>
          <a:xfrm>
            <a:off x="6592862" y="2226096"/>
            <a:ext cx="604566" cy="604566"/>
            <a:chOff x="0" y="0"/>
            <a:chExt cx="812800" cy="812800"/>
          </a:xfrm>
        </p:grpSpPr>
        <p:sp>
          <p:nvSpPr>
            <p:cNvPr id="112" name="Google Shape;112;p2">
              <a:extLst>
                <a:ext uri="{FF2B5EF4-FFF2-40B4-BE49-F238E27FC236}">
                  <a16:creationId xmlns:a16="http://schemas.microsoft.com/office/drawing/2014/main" id="{FC7BCA2F-4E31-8EB4-1A58-2AECEC992D03}"/>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a:extLst>
                <a:ext uri="{FF2B5EF4-FFF2-40B4-BE49-F238E27FC236}">
                  <a16:creationId xmlns:a16="http://schemas.microsoft.com/office/drawing/2014/main" id="{216C733C-A1CF-3B19-162D-6E48C669AE0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 name="Google Shape;114;p2">
            <a:extLst>
              <a:ext uri="{FF2B5EF4-FFF2-40B4-BE49-F238E27FC236}">
                <a16:creationId xmlns:a16="http://schemas.microsoft.com/office/drawing/2014/main" id="{053C0378-0119-3BC8-56A0-58DC6A653E70}"/>
              </a:ext>
            </a:extLst>
          </p:cNvPr>
          <p:cNvGrpSpPr/>
          <p:nvPr/>
        </p:nvGrpSpPr>
        <p:grpSpPr>
          <a:xfrm>
            <a:off x="5825201" y="681913"/>
            <a:ext cx="637633" cy="637633"/>
            <a:chOff x="0" y="0"/>
            <a:chExt cx="812800" cy="812800"/>
          </a:xfrm>
        </p:grpSpPr>
        <p:sp>
          <p:nvSpPr>
            <p:cNvPr id="115" name="Google Shape;115;p2">
              <a:extLst>
                <a:ext uri="{FF2B5EF4-FFF2-40B4-BE49-F238E27FC236}">
                  <a16:creationId xmlns:a16="http://schemas.microsoft.com/office/drawing/2014/main" id="{2FAFD9BD-21CB-DA05-7FD4-77F1D8A490D5}"/>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419EF796-8BFF-E375-FEAE-ADD4533F5C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 name="Google Shape;117;p2">
            <a:extLst>
              <a:ext uri="{FF2B5EF4-FFF2-40B4-BE49-F238E27FC236}">
                <a16:creationId xmlns:a16="http://schemas.microsoft.com/office/drawing/2014/main" id="{AD79304E-E212-7CCC-76B1-EF83C3B13FA8}"/>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a:extLst>
              <a:ext uri="{FF2B5EF4-FFF2-40B4-BE49-F238E27FC236}">
                <a16:creationId xmlns:a16="http://schemas.microsoft.com/office/drawing/2014/main" id="{B7577F48-336B-E4CA-BEE8-B423FC2E6B34}"/>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19" name="Google Shape;119;p2">
            <a:extLst>
              <a:ext uri="{FF2B5EF4-FFF2-40B4-BE49-F238E27FC236}">
                <a16:creationId xmlns:a16="http://schemas.microsoft.com/office/drawing/2014/main" id="{C0EEA60A-4212-2095-71D7-AB8448F3992F}"/>
              </a:ext>
            </a:extLst>
          </p:cNvPr>
          <p:cNvSpPr txBox="1"/>
          <p:nvPr/>
        </p:nvSpPr>
        <p:spPr>
          <a:xfrm>
            <a:off x="7444101" y="1631992"/>
            <a:ext cx="9815100" cy="9482019"/>
          </a:xfrm>
          <a:prstGeom prst="rect">
            <a:avLst/>
          </a:prstGeom>
          <a:noFill/>
          <a:ln>
            <a:noFill/>
          </a:ln>
        </p:spPr>
        <p:txBody>
          <a:bodyPr spcFirstLastPara="1" wrap="square" lIns="0" tIns="0" rIns="0" bIns="0" anchor="t" anchorCtr="0">
            <a:spAutoFit/>
          </a:bodyPr>
          <a:lstStyle/>
          <a:p>
            <a:pPr marL="604517" marR="0" lvl="1" indent="-302257" algn="just" rtl="0">
              <a:lnSpc>
                <a:spcPct val="130009"/>
              </a:lnSpc>
              <a:spcBef>
                <a:spcPts val="0"/>
              </a:spcBef>
              <a:spcAft>
                <a:spcPts val="0"/>
              </a:spcAft>
              <a:buClr>
                <a:srgbClr val="000000"/>
              </a:buClr>
              <a:buSzPts val="2799"/>
              <a:buFont typeface="Arial"/>
              <a:buChar char="•"/>
            </a:pPr>
            <a:r>
              <a:rPr lang="en-US" sz="2600" b="1" i="0" u="none" strike="noStrike" cap="none" dirty="0">
                <a:solidFill>
                  <a:srgbClr val="000000"/>
                </a:solidFill>
                <a:latin typeface="Poppins"/>
                <a:ea typeface="Poppins"/>
                <a:cs typeface="Poppins"/>
                <a:sym typeface="Poppins"/>
              </a:rPr>
              <a:t>Lektion 1. Forståelse af balancen mellem liv og arbejde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1.2. Betydningen af balance mellem liv og arbejde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1.3. Hvordan ser balancen mellem liv og arbejde ud?</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1.4. Den aktuelle situation for balancen mellem liv og arbejde: Januar 2023 til august 2024</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1.5. Quiz om balance mellem liv og arbejde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1.6. Komponenter i en sund balance mellem liv og arbejde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1.7. Praktisk opgave: Reflekterende dagbog om balance mellem liv og arbejde</a:t>
            </a:r>
          </a:p>
          <a:p>
            <a:pPr marL="604517" marR="0" lvl="1" indent="-302257" algn="just" rtl="0">
              <a:lnSpc>
                <a:spcPct val="130009"/>
              </a:lnSpc>
              <a:spcBef>
                <a:spcPts val="0"/>
              </a:spcBef>
              <a:spcAft>
                <a:spcPts val="0"/>
              </a:spcAft>
              <a:buClr>
                <a:srgbClr val="000000"/>
              </a:buClr>
              <a:buSzPts val="2799"/>
              <a:buFont typeface="Arial"/>
              <a:buChar char="•"/>
            </a:pPr>
            <a:endParaRPr lang="en-US" sz="2600" b="1" i="0" u="none" strike="noStrike" cap="none" dirty="0">
              <a:solidFill>
                <a:srgbClr val="000000"/>
              </a:solidFill>
              <a:latin typeface="Poppins"/>
              <a:ea typeface="Poppins"/>
              <a:cs typeface="Poppins"/>
              <a:sym typeface="Poppins"/>
            </a:endParaRPr>
          </a:p>
          <a:p>
            <a:pPr marL="604517" marR="0" lvl="1" indent="-302257" algn="just" rtl="0">
              <a:lnSpc>
                <a:spcPct val="130009"/>
              </a:lnSpc>
              <a:spcBef>
                <a:spcPts val="0"/>
              </a:spcBef>
              <a:spcAft>
                <a:spcPts val="0"/>
              </a:spcAft>
              <a:buClr>
                <a:srgbClr val="000000"/>
              </a:buClr>
              <a:buSzPts val="2799"/>
              <a:buFont typeface="Arial"/>
              <a:buChar char="•"/>
            </a:pPr>
            <a:r>
              <a:rPr lang="en-US" sz="2600" b="1" i="0" u="none" strike="noStrike" cap="none" dirty="0">
                <a:solidFill>
                  <a:srgbClr val="000000"/>
                </a:solidFill>
                <a:latin typeface="Poppins"/>
                <a:ea typeface="Poppins"/>
                <a:cs typeface="Poppins"/>
                <a:sym typeface="Poppins"/>
              </a:rPr>
              <a:t>Lektion 2. Strategier til håndtering af stress og forebyggelse af udbrændthed</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600" i="0" u="none" strike="noStrike" cap="none" dirty="0">
                <a:solidFill>
                  <a:srgbClr val="000000"/>
                </a:solidFill>
                <a:latin typeface="Poppins"/>
                <a:ea typeface="Poppins"/>
                <a:cs typeface="Poppins"/>
                <a:sym typeface="Poppins"/>
              </a:rPr>
              <a:t>2..1 Forståelse af stress og udbrændthed</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600" dirty="0">
                <a:latin typeface="Poppins"/>
                <a:ea typeface="Poppins"/>
                <a:cs typeface="Poppins"/>
                <a:sym typeface="Poppins"/>
              </a:rPr>
              <a:t>2.2 </a:t>
            </a:r>
            <a:r>
              <a:rPr lang="en-US" sz="2600" i="0" u="none" strike="noStrike" cap="none" dirty="0">
                <a:solidFill>
                  <a:srgbClr val="000000"/>
                </a:solidFill>
                <a:latin typeface="Poppins"/>
                <a:ea typeface="Poppins"/>
                <a:cs typeface="Poppins"/>
                <a:sym typeface="Poppins"/>
              </a:rPr>
              <a:t>Praktiske strategier til stresshåndtering</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600" dirty="0">
                <a:latin typeface="Poppins"/>
                <a:ea typeface="Poppins"/>
                <a:cs typeface="Poppins"/>
                <a:sym typeface="Poppins"/>
              </a:rPr>
              <a:t>2.</a:t>
            </a:r>
            <a:r>
              <a:rPr lang="en-US" sz="2600" i="0" u="none" strike="noStrike" cap="none" dirty="0">
                <a:solidFill>
                  <a:srgbClr val="000000"/>
                </a:solidFill>
                <a:latin typeface="Poppins"/>
                <a:ea typeface="Poppins"/>
                <a:cs typeface="Poppins"/>
                <a:sym typeface="Poppins"/>
              </a:rPr>
              <a:t>3 Strategier til at forebygge udbrændthed</a:t>
            </a:r>
          </a:p>
          <a:p>
            <a:pPr marL="604517" marR="0" lvl="1" indent="-302257" algn="just" rtl="0">
              <a:lnSpc>
                <a:spcPct val="130009"/>
              </a:lnSpc>
              <a:spcBef>
                <a:spcPts val="0"/>
              </a:spcBef>
              <a:spcAft>
                <a:spcPts val="0"/>
              </a:spcAft>
              <a:buClr>
                <a:srgbClr val="000000"/>
              </a:buClr>
              <a:buSzPts val="2799"/>
              <a:buFont typeface="Arial"/>
              <a:buChar char="•"/>
            </a:pPr>
            <a:endParaRPr lang="en-US" sz="2799" b="1" i="0" u="none" strike="noStrike" cap="none" dirty="0">
              <a:solidFill>
                <a:srgbClr val="000000"/>
              </a:solidFill>
              <a:latin typeface="Poppins"/>
              <a:ea typeface="Poppins"/>
              <a:cs typeface="Poppins"/>
              <a:sym typeface="Poppins"/>
            </a:endParaRPr>
          </a:p>
          <a:p>
            <a:pPr marL="604517" marR="0" lvl="1" indent="-302257" algn="just" rtl="0">
              <a:lnSpc>
                <a:spcPct val="130009"/>
              </a:lnSpc>
              <a:spcBef>
                <a:spcPts val="0"/>
              </a:spcBef>
              <a:spcAft>
                <a:spcPts val="0"/>
              </a:spcAft>
              <a:buClr>
                <a:srgbClr val="000000"/>
              </a:buClr>
              <a:buSzPts val="2799"/>
              <a:buFont typeface="Arial"/>
              <a:buChar char="•"/>
            </a:pPr>
            <a:endParaRPr lang="en-US" sz="2799" b="1" i="0" u="none" strike="noStrike" cap="none" dirty="0">
              <a:solidFill>
                <a:srgbClr val="000000"/>
              </a:solidFill>
              <a:latin typeface="Poppins"/>
              <a:ea typeface="Poppins"/>
              <a:cs typeface="Poppins"/>
              <a:sym typeface="Poppins"/>
            </a:endParaRPr>
          </a:p>
          <a:p>
            <a:pPr marL="604518" marR="0" lvl="1" indent="-124522" algn="just" rtl="0">
              <a:lnSpc>
                <a:spcPct val="130009"/>
              </a:lnSpc>
              <a:spcBef>
                <a:spcPts val="0"/>
              </a:spcBef>
              <a:spcAft>
                <a:spcPts val="0"/>
              </a:spcAft>
              <a:buClr>
                <a:schemeClr val="dk1"/>
              </a:buClr>
              <a:buSzPts val="2799"/>
              <a:buFont typeface="Arial"/>
              <a:buNone/>
            </a:pPr>
            <a:endParaRPr sz="2799" b="0" i="0" u="none" strike="noStrike" cap="none" dirty="0">
              <a:solidFill>
                <a:srgbClr val="000000"/>
              </a:solidFill>
              <a:latin typeface="Poppins"/>
              <a:ea typeface="Poppins"/>
              <a:cs typeface="Poppins"/>
              <a:sym typeface="Poppins"/>
            </a:endParaRPr>
          </a:p>
        </p:txBody>
      </p:sp>
      <p:sp>
        <p:nvSpPr>
          <p:cNvPr id="120" name="Google Shape;120;p2">
            <a:extLst>
              <a:ext uri="{FF2B5EF4-FFF2-40B4-BE49-F238E27FC236}">
                <a16:creationId xmlns:a16="http://schemas.microsoft.com/office/drawing/2014/main" id="{2A2DE02E-A663-D5CE-5513-F3C60368F876}"/>
              </a:ext>
            </a:extLst>
          </p:cNvPr>
          <p:cNvSpPr txBox="1"/>
          <p:nvPr/>
        </p:nvSpPr>
        <p:spPr>
          <a:xfrm>
            <a:off x="7702891" y="454687"/>
            <a:ext cx="9556409" cy="834524"/>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INDHOLD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8978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a:extLst>
            <a:ext uri="{FF2B5EF4-FFF2-40B4-BE49-F238E27FC236}">
              <a16:creationId xmlns:a16="http://schemas.microsoft.com/office/drawing/2014/main" id="{30A76743-83FB-5C18-C956-B4957BFF101A}"/>
            </a:ext>
          </a:extLst>
        </p:cNvPr>
        <p:cNvGrpSpPr/>
        <p:nvPr/>
      </p:nvGrpSpPr>
      <p:grpSpPr>
        <a:xfrm>
          <a:off x="0" y="0"/>
          <a:ext cx="0" cy="0"/>
          <a:chOff x="0" y="0"/>
          <a:chExt cx="0" cy="0"/>
        </a:xfrm>
      </p:grpSpPr>
      <p:sp>
        <p:nvSpPr>
          <p:cNvPr id="370" name="Google Shape;370;p9">
            <a:extLst>
              <a:ext uri="{FF2B5EF4-FFF2-40B4-BE49-F238E27FC236}">
                <a16:creationId xmlns:a16="http://schemas.microsoft.com/office/drawing/2014/main" id="{5A09ED78-2984-9A10-618C-C8D395A34118}"/>
              </a:ext>
            </a:extLst>
          </p:cNvPr>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s-US"/>
          </a:p>
        </p:txBody>
      </p:sp>
      <p:sp>
        <p:nvSpPr>
          <p:cNvPr id="371" name="Google Shape;371;p9">
            <a:extLst>
              <a:ext uri="{FF2B5EF4-FFF2-40B4-BE49-F238E27FC236}">
                <a16:creationId xmlns:a16="http://schemas.microsoft.com/office/drawing/2014/main" id="{B3F1AA4E-D9D5-6FDE-10C7-B9020477576F}"/>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9">
            <a:extLst>
              <a:ext uri="{FF2B5EF4-FFF2-40B4-BE49-F238E27FC236}">
                <a16:creationId xmlns:a16="http://schemas.microsoft.com/office/drawing/2014/main" id="{BC64866B-9049-99CA-83F2-82DEDA3CEA23}"/>
              </a:ext>
            </a:extLst>
          </p:cNvPr>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s-US"/>
          </a:p>
        </p:txBody>
      </p:sp>
      <p:grpSp>
        <p:nvGrpSpPr>
          <p:cNvPr id="373" name="Google Shape;373;p9">
            <a:extLst>
              <a:ext uri="{FF2B5EF4-FFF2-40B4-BE49-F238E27FC236}">
                <a16:creationId xmlns:a16="http://schemas.microsoft.com/office/drawing/2014/main" id="{620749CE-F512-FCD3-E408-11128FB9F467}"/>
              </a:ext>
            </a:extLst>
          </p:cNvPr>
          <p:cNvGrpSpPr/>
          <p:nvPr/>
        </p:nvGrpSpPr>
        <p:grpSpPr>
          <a:xfrm>
            <a:off x="11629486" y="1052712"/>
            <a:ext cx="857867" cy="857867"/>
            <a:chOff x="0" y="0"/>
            <a:chExt cx="812800" cy="812800"/>
          </a:xfrm>
        </p:grpSpPr>
        <p:sp>
          <p:nvSpPr>
            <p:cNvPr id="374" name="Google Shape;374;p9">
              <a:extLst>
                <a:ext uri="{FF2B5EF4-FFF2-40B4-BE49-F238E27FC236}">
                  <a16:creationId xmlns:a16="http://schemas.microsoft.com/office/drawing/2014/main" id="{075E9A0D-CB93-362E-73B7-426C455707D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9">
              <a:extLst>
                <a:ext uri="{FF2B5EF4-FFF2-40B4-BE49-F238E27FC236}">
                  <a16:creationId xmlns:a16="http://schemas.microsoft.com/office/drawing/2014/main" id="{395B8207-4BC0-4C88-B0D0-550D1FC7A7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p9">
            <a:extLst>
              <a:ext uri="{FF2B5EF4-FFF2-40B4-BE49-F238E27FC236}">
                <a16:creationId xmlns:a16="http://schemas.microsoft.com/office/drawing/2014/main" id="{2C3D9883-542C-A8E4-5375-B887FFA33F8C}"/>
              </a:ext>
            </a:extLst>
          </p:cNvPr>
          <p:cNvGrpSpPr/>
          <p:nvPr/>
        </p:nvGrpSpPr>
        <p:grpSpPr>
          <a:xfrm>
            <a:off x="11115371" y="2332412"/>
            <a:ext cx="604566" cy="604566"/>
            <a:chOff x="0" y="0"/>
            <a:chExt cx="812800" cy="812800"/>
          </a:xfrm>
        </p:grpSpPr>
        <p:sp>
          <p:nvSpPr>
            <p:cNvPr id="377" name="Google Shape;377;p9">
              <a:extLst>
                <a:ext uri="{FF2B5EF4-FFF2-40B4-BE49-F238E27FC236}">
                  <a16:creationId xmlns:a16="http://schemas.microsoft.com/office/drawing/2014/main" id="{DF2360DD-F1B8-8148-C710-61A7493F86E3}"/>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9">
              <a:extLst>
                <a:ext uri="{FF2B5EF4-FFF2-40B4-BE49-F238E27FC236}">
                  <a16:creationId xmlns:a16="http://schemas.microsoft.com/office/drawing/2014/main" id="{5466C5C4-948D-EC7F-D36C-06C5F4E70448}"/>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p9">
            <a:extLst>
              <a:ext uri="{FF2B5EF4-FFF2-40B4-BE49-F238E27FC236}">
                <a16:creationId xmlns:a16="http://schemas.microsoft.com/office/drawing/2014/main" id="{31BC37BB-AEF0-233B-803D-13F81313411A}"/>
              </a:ext>
            </a:extLst>
          </p:cNvPr>
          <p:cNvGrpSpPr/>
          <p:nvPr/>
        </p:nvGrpSpPr>
        <p:grpSpPr>
          <a:xfrm>
            <a:off x="11940462" y="788230"/>
            <a:ext cx="637633" cy="637633"/>
            <a:chOff x="0" y="0"/>
            <a:chExt cx="812800" cy="812800"/>
          </a:xfrm>
        </p:grpSpPr>
        <p:sp>
          <p:nvSpPr>
            <p:cNvPr id="380" name="Google Shape;380;p9">
              <a:extLst>
                <a:ext uri="{FF2B5EF4-FFF2-40B4-BE49-F238E27FC236}">
                  <a16:creationId xmlns:a16="http://schemas.microsoft.com/office/drawing/2014/main" id="{7F2B2512-FBD8-77DF-C414-8FEAC6482195}"/>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9">
              <a:extLst>
                <a:ext uri="{FF2B5EF4-FFF2-40B4-BE49-F238E27FC236}">
                  <a16:creationId xmlns:a16="http://schemas.microsoft.com/office/drawing/2014/main" id="{446BB5E9-5C23-D10B-53CB-A7CE5360EC74}"/>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p9">
            <a:extLst>
              <a:ext uri="{FF2B5EF4-FFF2-40B4-BE49-F238E27FC236}">
                <a16:creationId xmlns:a16="http://schemas.microsoft.com/office/drawing/2014/main" id="{1A94932E-DC78-F0E9-E094-9030AFDAB8D1}"/>
              </a:ext>
            </a:extLst>
          </p:cNvPr>
          <p:cNvSpPr txBox="1"/>
          <p:nvPr/>
        </p:nvSpPr>
        <p:spPr>
          <a:xfrm>
            <a:off x="12505" y="1043187"/>
            <a:ext cx="11102867" cy="1565044"/>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500" b="1" i="0" u="none" strike="noStrike" cap="none" dirty="0">
                <a:solidFill>
                  <a:srgbClr val="002C47"/>
                </a:solidFill>
                <a:latin typeface="Poppins"/>
                <a:ea typeface="Poppins"/>
                <a:cs typeface="Poppins"/>
                <a:sym typeface="Poppins"/>
              </a:rPr>
              <a:t>Lektion 4: Teknikker til tidsstyring og</a:t>
            </a:r>
          </a:p>
          <a:p>
            <a:pPr marL="0" marR="0" lvl="0" indent="0" algn="ctr" rtl="0">
              <a:lnSpc>
                <a:spcPct val="113000"/>
              </a:lnSpc>
              <a:spcBef>
                <a:spcPts val="0"/>
              </a:spcBef>
              <a:spcAft>
                <a:spcPts val="0"/>
              </a:spcAft>
              <a:buClr>
                <a:srgbClr val="000000"/>
              </a:buClr>
              <a:buSzPts val="5000"/>
              <a:buFont typeface="Arial"/>
              <a:buNone/>
            </a:pPr>
            <a:r>
              <a:rPr lang="en-US" sz="4500" b="1" i="0" u="none" strike="noStrike" cap="none" dirty="0">
                <a:solidFill>
                  <a:srgbClr val="002C47"/>
                </a:solidFill>
                <a:latin typeface="Poppins"/>
                <a:ea typeface="Poppins"/>
                <a:cs typeface="Poppins"/>
                <a:sym typeface="Poppins"/>
              </a:rPr>
              <a:t>Produktivitetsværktøjer</a:t>
            </a:r>
            <a:endParaRPr sz="4500" b="0" i="0" u="none" strike="noStrike" cap="none" dirty="0">
              <a:solidFill>
                <a:srgbClr val="000000"/>
              </a:solidFill>
              <a:latin typeface="Arial"/>
              <a:ea typeface="Arial"/>
              <a:cs typeface="Arial"/>
              <a:sym typeface="Arial"/>
            </a:endParaRPr>
          </a:p>
        </p:txBody>
      </p:sp>
      <p:grpSp>
        <p:nvGrpSpPr>
          <p:cNvPr id="4" name="Group 3">
            <a:extLst>
              <a:ext uri="{FF2B5EF4-FFF2-40B4-BE49-F238E27FC236}">
                <a16:creationId xmlns:a16="http://schemas.microsoft.com/office/drawing/2014/main" id="{685A8EFE-26CF-37C7-D9AC-F9CE6A4C0B54}"/>
              </a:ext>
            </a:extLst>
          </p:cNvPr>
          <p:cNvGrpSpPr/>
          <p:nvPr/>
        </p:nvGrpSpPr>
        <p:grpSpPr>
          <a:xfrm>
            <a:off x="353491" y="7919229"/>
            <a:ext cx="9362964" cy="1324584"/>
            <a:chOff x="1642248" y="6268022"/>
            <a:chExt cx="6738608" cy="953315"/>
          </a:xfrm>
        </p:grpSpPr>
        <p:sp>
          <p:nvSpPr>
            <p:cNvPr id="399" name="Google Shape;399;p9">
              <a:extLst>
                <a:ext uri="{FF2B5EF4-FFF2-40B4-BE49-F238E27FC236}">
                  <a16:creationId xmlns:a16="http://schemas.microsoft.com/office/drawing/2014/main" id="{ABEF3609-FAA3-5AD7-817D-CF12B104596E}"/>
                </a:ext>
              </a:extLst>
            </p:cNvPr>
            <p:cNvSpPr/>
            <p:nvPr/>
          </p:nvSpPr>
          <p:spPr>
            <a:xfrm>
              <a:off x="1642248" y="6268022"/>
              <a:ext cx="953315" cy="953315"/>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6">
                <a:alphaModFix/>
              </a:blip>
              <a:stretch>
                <a:fillRect/>
              </a:stretch>
            </a:blipFill>
            <a:ln>
              <a:noFill/>
            </a:ln>
          </p:spPr>
          <p:txBody>
            <a:bodyPr/>
            <a:lstStyle/>
            <a:p>
              <a:endParaRPr lang="es-US"/>
            </a:p>
          </p:txBody>
        </p:sp>
        <p:grpSp>
          <p:nvGrpSpPr>
            <p:cNvPr id="3" name="Group 2">
              <a:extLst>
                <a:ext uri="{FF2B5EF4-FFF2-40B4-BE49-F238E27FC236}">
                  <a16:creationId xmlns:a16="http://schemas.microsoft.com/office/drawing/2014/main" id="{087E7183-1CDE-DF63-EF73-F25B98884D96}"/>
                </a:ext>
              </a:extLst>
            </p:cNvPr>
            <p:cNvGrpSpPr/>
            <p:nvPr/>
          </p:nvGrpSpPr>
          <p:grpSpPr>
            <a:xfrm>
              <a:off x="1812908" y="6271634"/>
              <a:ext cx="6567948" cy="761091"/>
              <a:chOff x="1812908" y="7395185"/>
              <a:chExt cx="6567948" cy="761091"/>
            </a:xfrm>
          </p:grpSpPr>
          <p:grpSp>
            <p:nvGrpSpPr>
              <p:cNvPr id="393" name="Google Shape;393;p9">
                <a:extLst>
                  <a:ext uri="{FF2B5EF4-FFF2-40B4-BE49-F238E27FC236}">
                    <a16:creationId xmlns:a16="http://schemas.microsoft.com/office/drawing/2014/main" id="{EB73C47C-CB27-B488-0E00-D30DA897560C}"/>
                  </a:ext>
                </a:extLst>
              </p:cNvPr>
              <p:cNvGrpSpPr/>
              <p:nvPr/>
            </p:nvGrpSpPr>
            <p:grpSpPr>
              <a:xfrm>
                <a:off x="2141686" y="7395185"/>
                <a:ext cx="6239170" cy="761091"/>
                <a:chOff x="0" y="-57150"/>
                <a:chExt cx="3800029" cy="463550"/>
              </a:xfrm>
            </p:grpSpPr>
            <p:sp>
              <p:nvSpPr>
                <p:cNvPr id="394" name="Google Shape;394;p9">
                  <a:extLst>
                    <a:ext uri="{FF2B5EF4-FFF2-40B4-BE49-F238E27FC236}">
                      <a16:creationId xmlns:a16="http://schemas.microsoft.com/office/drawing/2014/main" id="{2383C3BD-EFB8-8E82-FED0-6297DC7D2E04}"/>
                    </a:ext>
                  </a:extLst>
                </p:cNvPr>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9">
                  <a:extLst>
                    <a:ext uri="{FF2B5EF4-FFF2-40B4-BE49-F238E27FC236}">
                      <a16:creationId xmlns:a16="http://schemas.microsoft.com/office/drawing/2014/main" id="{292FDE79-C066-0FCA-5117-2FA488D3CFB0}"/>
                    </a:ext>
                  </a:extLst>
                </p:cNvPr>
                <p:cNvSpPr txBox="1"/>
                <p:nvPr/>
              </p:nvSpPr>
              <p:spPr>
                <a:xfrm>
                  <a:off x="0" y="-57150"/>
                  <a:ext cx="3800029"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2" name="Google Shape;402;p9">
                <a:extLst>
                  <a:ext uri="{FF2B5EF4-FFF2-40B4-BE49-F238E27FC236}">
                    <a16:creationId xmlns:a16="http://schemas.microsoft.com/office/drawing/2014/main" id="{46608E47-4537-89DC-A6C4-FF3995C55FD9}"/>
                  </a:ext>
                </a:extLst>
              </p:cNvPr>
              <p:cNvSpPr/>
              <p:nvPr/>
            </p:nvSpPr>
            <p:spPr>
              <a:xfrm>
                <a:off x="1812908" y="7538739"/>
                <a:ext cx="591399" cy="591399"/>
              </a:xfrm>
              <a:custGeom>
                <a:avLst/>
                <a:gdLst/>
                <a:ahLst/>
                <a:cxnLst/>
                <a:rect l="l" t="t" r="r" b="b"/>
                <a:pathLst>
                  <a:path w="788532" h="788532" extrusionOk="0">
                    <a:moveTo>
                      <a:pt x="0" y="0"/>
                    </a:moveTo>
                    <a:lnTo>
                      <a:pt x="788532" y="0"/>
                    </a:lnTo>
                    <a:lnTo>
                      <a:pt x="788532" y="788532"/>
                    </a:lnTo>
                    <a:lnTo>
                      <a:pt x="0" y="788532"/>
                    </a:lnTo>
                    <a:lnTo>
                      <a:pt x="0" y="0"/>
                    </a:lnTo>
                    <a:close/>
                  </a:path>
                </a:pathLst>
              </a:custGeom>
              <a:blipFill rotWithShape="1">
                <a:blip r:embed="rId7">
                  <a:alphaModFix/>
                </a:blip>
                <a:stretch>
                  <a:fillRect/>
                </a:stretch>
              </a:blipFill>
              <a:ln>
                <a:noFill/>
              </a:ln>
            </p:spPr>
            <p:txBody>
              <a:bodyPr/>
              <a:lstStyle/>
              <a:p>
                <a:endParaRPr lang="es-US"/>
              </a:p>
            </p:txBody>
          </p:sp>
          <p:sp>
            <p:nvSpPr>
              <p:cNvPr id="411" name="Google Shape;411;p9">
                <a:extLst>
                  <a:ext uri="{FF2B5EF4-FFF2-40B4-BE49-F238E27FC236}">
                    <a16:creationId xmlns:a16="http://schemas.microsoft.com/office/drawing/2014/main" id="{054B147F-B7A5-17F3-59E1-1D660CF99801}"/>
                  </a:ext>
                </a:extLst>
              </p:cNvPr>
              <p:cNvSpPr txBox="1"/>
              <p:nvPr/>
            </p:nvSpPr>
            <p:spPr>
              <a:xfrm>
                <a:off x="2883112" y="7554698"/>
                <a:ext cx="4968940" cy="517065"/>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400" b="1" i="0" u="none" strike="noStrike" cap="none" dirty="0">
                    <a:solidFill>
                      <a:srgbClr val="FFFFFF"/>
                    </a:solidFill>
                    <a:latin typeface="Poppins"/>
                    <a:ea typeface="Poppins"/>
                    <a:cs typeface="Poppins"/>
                    <a:sym typeface="Poppins"/>
                  </a:rPr>
                  <a:t>PRODUKTIVITETSVÆRKTØJER</a:t>
                </a:r>
                <a:endParaRPr sz="1200" b="1" i="0" u="none" strike="noStrike" cap="none" dirty="0">
                  <a:solidFill>
                    <a:srgbClr val="000000"/>
                  </a:solidFill>
                  <a:latin typeface="Arial"/>
                  <a:ea typeface="Arial"/>
                  <a:cs typeface="Arial"/>
                  <a:sym typeface="Arial"/>
                </a:endParaRPr>
              </a:p>
            </p:txBody>
          </p:sp>
        </p:grpSp>
      </p:grpSp>
      <p:grpSp>
        <p:nvGrpSpPr>
          <p:cNvPr id="385" name="Google Shape;385;p9">
            <a:extLst>
              <a:ext uri="{FF2B5EF4-FFF2-40B4-BE49-F238E27FC236}">
                <a16:creationId xmlns:a16="http://schemas.microsoft.com/office/drawing/2014/main" id="{EA640D41-1134-41A1-F662-15D56CCA42D1}"/>
              </a:ext>
            </a:extLst>
          </p:cNvPr>
          <p:cNvGrpSpPr/>
          <p:nvPr/>
        </p:nvGrpSpPr>
        <p:grpSpPr>
          <a:xfrm>
            <a:off x="1047435" y="4717170"/>
            <a:ext cx="8669020" cy="1057498"/>
            <a:chOff x="0" y="-57150"/>
            <a:chExt cx="3800029" cy="463550"/>
          </a:xfrm>
        </p:grpSpPr>
        <p:sp>
          <p:nvSpPr>
            <p:cNvPr id="386" name="Google Shape;386;p9">
              <a:extLst>
                <a:ext uri="{FF2B5EF4-FFF2-40B4-BE49-F238E27FC236}">
                  <a16:creationId xmlns:a16="http://schemas.microsoft.com/office/drawing/2014/main" id="{A6A73D2F-9F0C-7D5F-6E7F-A528A4ADFB7E}"/>
                </a:ext>
              </a:extLst>
            </p:cNvPr>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9">
              <a:extLst>
                <a:ext uri="{FF2B5EF4-FFF2-40B4-BE49-F238E27FC236}">
                  <a16:creationId xmlns:a16="http://schemas.microsoft.com/office/drawing/2014/main" id="{F5BA899E-650D-0DE0-BAA4-048DDA651D2A}"/>
                </a:ext>
              </a:extLst>
            </p:cNvPr>
            <p:cNvSpPr txBox="1"/>
            <p:nvPr/>
          </p:nvSpPr>
          <p:spPr>
            <a:xfrm>
              <a:off x="0" y="-57150"/>
              <a:ext cx="3800029"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8" name="Google Shape;388;p9">
            <a:extLst>
              <a:ext uri="{FF2B5EF4-FFF2-40B4-BE49-F238E27FC236}">
                <a16:creationId xmlns:a16="http://schemas.microsoft.com/office/drawing/2014/main" id="{FF210DB5-FA61-FA1A-D68E-586CB5D0F9EE}"/>
              </a:ext>
            </a:extLst>
          </p:cNvPr>
          <p:cNvSpPr/>
          <p:nvPr/>
        </p:nvSpPr>
        <p:spPr>
          <a:xfrm>
            <a:off x="385144" y="4626235"/>
            <a:ext cx="1324584" cy="1324584"/>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6">
              <a:alphaModFix/>
            </a:blip>
            <a:stretch>
              <a:fillRect/>
            </a:stretch>
          </a:blipFill>
          <a:ln>
            <a:noFill/>
          </a:ln>
        </p:spPr>
        <p:txBody>
          <a:bodyPr/>
          <a:lstStyle/>
          <a:p>
            <a:endParaRPr lang="es-US"/>
          </a:p>
        </p:txBody>
      </p:sp>
      <p:sp>
        <p:nvSpPr>
          <p:cNvPr id="389" name="Google Shape;389;p9">
            <a:extLst>
              <a:ext uri="{FF2B5EF4-FFF2-40B4-BE49-F238E27FC236}">
                <a16:creationId xmlns:a16="http://schemas.microsoft.com/office/drawing/2014/main" id="{5B8F14D2-0E25-B98B-8F14-8ED99A01F33D}"/>
              </a:ext>
            </a:extLst>
          </p:cNvPr>
          <p:cNvSpPr/>
          <p:nvPr/>
        </p:nvSpPr>
        <p:spPr>
          <a:xfrm>
            <a:off x="629169" y="4911140"/>
            <a:ext cx="836536" cy="799937"/>
          </a:xfrm>
          <a:custGeom>
            <a:avLst/>
            <a:gdLst/>
            <a:ahLst/>
            <a:cxnLst/>
            <a:rect l="l" t="t" r="r" b="b"/>
            <a:pathLst>
              <a:path w="802749" h="767629" extrusionOk="0">
                <a:moveTo>
                  <a:pt x="0" y="0"/>
                </a:moveTo>
                <a:lnTo>
                  <a:pt x="802749" y="0"/>
                </a:lnTo>
                <a:lnTo>
                  <a:pt x="802749" y="767628"/>
                </a:lnTo>
                <a:lnTo>
                  <a:pt x="0" y="767628"/>
                </a:lnTo>
                <a:lnTo>
                  <a:pt x="0" y="0"/>
                </a:lnTo>
                <a:close/>
              </a:path>
            </a:pathLst>
          </a:custGeom>
          <a:blipFill rotWithShape="1">
            <a:blip r:embed="rId8">
              <a:alphaModFix/>
            </a:blip>
            <a:stretch>
              <a:fillRect/>
            </a:stretch>
          </a:blipFill>
          <a:ln>
            <a:noFill/>
          </a:ln>
        </p:spPr>
        <p:txBody>
          <a:bodyPr/>
          <a:lstStyle/>
          <a:p>
            <a:endParaRPr lang="es-US"/>
          </a:p>
        </p:txBody>
      </p:sp>
      <p:grpSp>
        <p:nvGrpSpPr>
          <p:cNvPr id="405" name="Google Shape;405;p9">
            <a:extLst>
              <a:ext uri="{FF2B5EF4-FFF2-40B4-BE49-F238E27FC236}">
                <a16:creationId xmlns:a16="http://schemas.microsoft.com/office/drawing/2014/main" id="{6477797E-96FB-8506-AA0C-2EA6BFCC9979}"/>
              </a:ext>
            </a:extLst>
          </p:cNvPr>
          <p:cNvGrpSpPr/>
          <p:nvPr/>
        </p:nvGrpSpPr>
        <p:grpSpPr>
          <a:xfrm>
            <a:off x="1047435" y="6360139"/>
            <a:ext cx="8669020" cy="1057498"/>
            <a:chOff x="0" y="-57150"/>
            <a:chExt cx="3800029" cy="463550"/>
          </a:xfrm>
        </p:grpSpPr>
        <p:sp>
          <p:nvSpPr>
            <p:cNvPr id="406" name="Google Shape;406;p9">
              <a:extLst>
                <a:ext uri="{FF2B5EF4-FFF2-40B4-BE49-F238E27FC236}">
                  <a16:creationId xmlns:a16="http://schemas.microsoft.com/office/drawing/2014/main" id="{DE121378-E242-0078-F759-C3D818D1AD98}"/>
                </a:ext>
              </a:extLst>
            </p:cNvPr>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9">
              <a:extLst>
                <a:ext uri="{FF2B5EF4-FFF2-40B4-BE49-F238E27FC236}">
                  <a16:creationId xmlns:a16="http://schemas.microsoft.com/office/drawing/2014/main" id="{553EFD06-A6AB-6B11-0F34-9ABD129392D9}"/>
                </a:ext>
              </a:extLst>
            </p:cNvPr>
            <p:cNvSpPr txBox="1"/>
            <p:nvPr/>
          </p:nvSpPr>
          <p:spPr>
            <a:xfrm>
              <a:off x="0" y="-57150"/>
              <a:ext cx="3800029"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8" name="Google Shape;408;p9">
            <a:extLst>
              <a:ext uri="{FF2B5EF4-FFF2-40B4-BE49-F238E27FC236}">
                <a16:creationId xmlns:a16="http://schemas.microsoft.com/office/drawing/2014/main" id="{DA893EA0-8F74-3C4B-E4F2-42B13718F820}"/>
              </a:ext>
            </a:extLst>
          </p:cNvPr>
          <p:cNvSpPr/>
          <p:nvPr/>
        </p:nvSpPr>
        <p:spPr>
          <a:xfrm>
            <a:off x="385144" y="6259805"/>
            <a:ext cx="1324584" cy="1324584"/>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es-US"/>
          </a:p>
        </p:txBody>
      </p:sp>
      <p:sp>
        <p:nvSpPr>
          <p:cNvPr id="410" name="Google Shape;410;p9">
            <a:extLst>
              <a:ext uri="{FF2B5EF4-FFF2-40B4-BE49-F238E27FC236}">
                <a16:creationId xmlns:a16="http://schemas.microsoft.com/office/drawing/2014/main" id="{0DB03288-8A91-FE6D-7C71-BEA4E20BD2E8}"/>
              </a:ext>
            </a:extLst>
          </p:cNvPr>
          <p:cNvSpPr txBox="1"/>
          <p:nvPr/>
        </p:nvSpPr>
        <p:spPr>
          <a:xfrm>
            <a:off x="2077610" y="4919078"/>
            <a:ext cx="7170002" cy="718436"/>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Clr>
                <a:srgbClr val="000000"/>
              </a:buClr>
              <a:buSzPts val="2831"/>
              <a:buFont typeface="Arial"/>
              <a:buNone/>
            </a:pPr>
            <a:r>
              <a:rPr lang="en-US" sz="2400" b="1" i="0" u="none" strike="noStrike" cap="none" dirty="0">
                <a:solidFill>
                  <a:srgbClr val="FFFFFF"/>
                </a:solidFill>
                <a:latin typeface="Poppins Medium"/>
                <a:ea typeface="Poppins Medium"/>
                <a:cs typeface="Poppins Medium"/>
                <a:sym typeface="Poppins Medium"/>
              </a:rPr>
              <a:t>12-UGERS PLANLÆGNINGSMETODEN</a:t>
            </a:r>
            <a:endParaRPr lang="en-US" sz="1100" b="0" i="0" u="none" strike="noStrike" cap="none" dirty="0">
              <a:solidFill>
                <a:srgbClr val="000000"/>
              </a:solidFill>
              <a:latin typeface="Arial"/>
              <a:ea typeface="Arial"/>
              <a:cs typeface="Arial"/>
              <a:sym typeface="Arial"/>
            </a:endParaRPr>
          </a:p>
        </p:txBody>
      </p:sp>
      <p:sp>
        <p:nvSpPr>
          <p:cNvPr id="414" name="Google Shape;414;p9">
            <a:extLst>
              <a:ext uri="{FF2B5EF4-FFF2-40B4-BE49-F238E27FC236}">
                <a16:creationId xmlns:a16="http://schemas.microsoft.com/office/drawing/2014/main" id="{5DD98804-302D-9BB3-499E-FE22EFB23B95}"/>
              </a:ext>
            </a:extLst>
          </p:cNvPr>
          <p:cNvSpPr txBox="1"/>
          <p:nvPr/>
        </p:nvSpPr>
        <p:spPr>
          <a:xfrm>
            <a:off x="2077610" y="6548324"/>
            <a:ext cx="7638845" cy="718436"/>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400" b="1" i="0" u="none" strike="noStrike" cap="none" dirty="0">
                <a:solidFill>
                  <a:srgbClr val="FFFFFF"/>
                </a:solidFill>
                <a:latin typeface="Poppins Medium"/>
                <a:ea typeface="Poppins Medium"/>
                <a:cs typeface="Poppins Medium"/>
                <a:sym typeface="Poppins Medium"/>
              </a:rPr>
              <a:t>TIDSBLOKERINGSTEKNIK</a:t>
            </a:r>
            <a:endParaRPr sz="1200" b="0" i="0" u="none" strike="noStrike" cap="none" dirty="0">
              <a:solidFill>
                <a:srgbClr val="000000"/>
              </a:solidFill>
              <a:latin typeface="Arial"/>
              <a:ea typeface="Arial"/>
              <a:cs typeface="Arial"/>
              <a:sym typeface="Arial"/>
            </a:endParaRPr>
          </a:p>
        </p:txBody>
      </p:sp>
      <p:sp>
        <p:nvSpPr>
          <p:cNvPr id="415" name="Google Shape;415;p9">
            <a:extLst>
              <a:ext uri="{FF2B5EF4-FFF2-40B4-BE49-F238E27FC236}">
                <a16:creationId xmlns:a16="http://schemas.microsoft.com/office/drawing/2014/main" id="{4661F101-1845-222C-F988-B749A06EA9F6}"/>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10">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Picture 9" descr="A black background with a black square&#10;&#10;AI-generated content may be incorrect.">
            <a:extLst>
              <a:ext uri="{FF2B5EF4-FFF2-40B4-BE49-F238E27FC236}">
                <a16:creationId xmlns:a16="http://schemas.microsoft.com/office/drawing/2014/main" id="{B1E4971F-C364-033F-E83B-C4FD5C2BEA8F}"/>
              </a:ext>
            </a:extLst>
          </p:cNvPr>
          <p:cNvPicPr>
            <a:picLocks noChangeAspect="1"/>
          </p:cNvPicPr>
          <p:nvPr/>
        </p:nvPicPr>
        <p:blipFill>
          <a:blip r:embed="rId11"/>
          <a:stretch>
            <a:fillRect/>
          </a:stretch>
        </p:blipFill>
        <p:spPr>
          <a:xfrm>
            <a:off x="526845" y="6414435"/>
            <a:ext cx="1041178" cy="1041178"/>
          </a:xfrm>
          <a:prstGeom prst="rect">
            <a:avLst/>
          </a:prstGeom>
        </p:spPr>
      </p:pic>
    </p:spTree>
    <p:extLst>
      <p:ext uri="{BB962C8B-B14F-4D97-AF65-F5344CB8AC3E}">
        <p14:creationId xmlns:p14="http://schemas.microsoft.com/office/powerpoint/2010/main" val="3113858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6EB278C0-1F69-00A8-3050-BB78AB1EF1F1}"/>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343C57A1-3F52-5BBB-D0B1-32CC52751824}"/>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B0D10AC5-9DB7-6FD3-8B05-2C4F6E9ADB97}"/>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DD549BFD-6CCE-5DF6-133E-69A4B45A68F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5B6F1886-5989-DBE8-0811-02C449B8EACB}"/>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D0347F45-FB3D-3587-A021-F2B837A0F812}"/>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DDFF389A-A15B-B670-BDC0-1062CA51CFDB}"/>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404D8B0B-D945-CAE6-771A-7F071930B8D2}"/>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3C041114-70CE-3C14-2151-ED1092BE6A3A}"/>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5EB1C32A-7066-0030-77DF-AB7FF94A091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7BC22F1F-6817-2867-49ED-459C332851C0}"/>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D6B7F268-F191-D1DF-D818-A8B4F5BA8626}"/>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5F8755EB-1D05-890B-8424-CDB116A6CA6E}"/>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280A52A2-C7A5-40E7-3BC9-913D05E8EA15}"/>
              </a:ext>
            </a:extLst>
          </p:cNvPr>
          <p:cNvSpPr txBox="1"/>
          <p:nvPr/>
        </p:nvSpPr>
        <p:spPr>
          <a:xfrm>
            <a:off x="9027071" y="760630"/>
            <a:ext cx="8437070"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Hvorfor tidsstyring er vigtig</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515079AB-8A70-BDAD-A57E-4FE2FF956F5F}"/>
              </a:ext>
            </a:extLst>
          </p:cNvPr>
          <p:cNvSpPr txBox="1"/>
          <p:nvPr/>
        </p:nvSpPr>
        <p:spPr>
          <a:xfrm>
            <a:off x="7582423" y="2792562"/>
            <a:ext cx="9881717" cy="7559377"/>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Tid er en af de mest værdifulde ressourcer, vi har. Iværksættere og virksomhedsejere føler sig ofte overvældede, fordi de jonglerer med flere ansvarsområder på én gang. Dårlig tidsstyring kan føre til stress, udbrændthed og nedsat produktivitet.</a:t>
            </a:r>
          </a:p>
          <a:p>
            <a:pPr marL="0" marR="0" lvl="0" indent="0" algn="just" rtl="0">
              <a:lnSpc>
                <a:spcPct val="130011"/>
              </a:lnSpc>
              <a:spcBef>
                <a:spcPts val="0"/>
              </a:spcBef>
              <a:spcAft>
                <a:spcPts val="0"/>
              </a:spcAft>
              <a:buClr>
                <a:srgbClr val="000000"/>
              </a:buClr>
              <a:buSzPts val="2599"/>
              <a:buFont typeface="Arial"/>
              <a:buNone/>
            </a:pPr>
            <a:endParaRPr lang="en-US" sz="2599" b="0" i="0" u="none" strike="noStrike" cap="none" dirty="0">
              <a:solidFill>
                <a:srgbClr val="000000"/>
              </a:solidFill>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Ved at lære at styre tiden effektivt kan vi gøre det:</a:t>
            </a: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 Arbejd mere effektivt og udfør mere på kortere tid.</a:t>
            </a: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 Reducer stress og undgå hastværk i sidste øjeblik.</a:t>
            </a: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 Forbedre fokus og sikre, at der afsættes tid til det, der virkelig betyder noget.</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Føler du, at du har kontrol over din tid, eller er det arbejdet, der styrer din tidsplan?</a:t>
            </a:r>
          </a:p>
          <a:p>
            <a:pPr marL="0" marR="0" lvl="0" indent="0" algn="just" rtl="0">
              <a:lnSpc>
                <a:spcPct val="130011"/>
              </a:lnSpc>
              <a:spcBef>
                <a:spcPts val="0"/>
              </a:spcBef>
              <a:spcAft>
                <a:spcPts val="0"/>
              </a:spcAft>
              <a:buClr>
                <a:srgbClr val="000000"/>
              </a:buClr>
              <a:buSzPts val="2599"/>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2278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E6DB894E-D80B-C41B-9172-1FF2B9DFB657}"/>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CCF83951-64C6-955A-3104-CF29DDF1ECD6}"/>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C5395224-646E-92EE-D6F0-9230B4BEEE8A}"/>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2" name="Group 1">
            <a:extLst>
              <a:ext uri="{FF2B5EF4-FFF2-40B4-BE49-F238E27FC236}">
                <a16:creationId xmlns:a16="http://schemas.microsoft.com/office/drawing/2014/main" id="{DBEBA28E-2386-63B2-C0C6-38BD7651E88B}"/>
              </a:ext>
            </a:extLst>
          </p:cNvPr>
          <p:cNvGrpSpPr/>
          <p:nvPr/>
        </p:nvGrpSpPr>
        <p:grpSpPr>
          <a:xfrm>
            <a:off x="8393364" y="4351188"/>
            <a:ext cx="979750" cy="979750"/>
            <a:chOff x="8379231" y="2721651"/>
            <a:chExt cx="1261545" cy="1261545"/>
          </a:xfrm>
        </p:grpSpPr>
        <p:sp>
          <p:nvSpPr>
            <p:cNvPr id="216" name="Google Shape;216;p6">
              <a:extLst>
                <a:ext uri="{FF2B5EF4-FFF2-40B4-BE49-F238E27FC236}">
                  <a16:creationId xmlns:a16="http://schemas.microsoft.com/office/drawing/2014/main" id="{4C6D1A0A-1FCA-FD7F-A23D-2E4C0D68E90C}"/>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64CC6239-9685-1E38-1263-5EA5B2797A61}"/>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305CDDBA-165E-DC99-1E1A-EAE0185C1F3F}"/>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20632E26-8E26-042E-D49C-910E53ECB811}"/>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B4201543-639E-CCFC-EC2F-64F8C2E2FB0A}"/>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1CB5559C-6914-EF5E-B12A-CCC325088397}"/>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39387BE6-5C0E-9B4B-A64E-5537998EFCE9}"/>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47D001A6-4712-E526-8509-268B3C4D0467}"/>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BF3F709C-0FB4-9892-25B6-F66E00BC5C3D}"/>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63FED5D2-B27B-00FC-C0CE-3A3E6DE2C0DE}"/>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A065F66A-6CF4-72DB-99F0-06ABC235046D}"/>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D1F9C2BD-88F5-2679-304D-3D0A1320F262}"/>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Almindelige tidsrøvere for iværksættere</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86994680-ADC6-D13C-68CD-4A445261ED53}"/>
              </a:ext>
            </a:extLst>
          </p:cNvPr>
          <p:cNvSpPr txBox="1"/>
          <p:nvPr/>
        </p:nvSpPr>
        <p:spPr>
          <a:xfrm>
            <a:off x="9897261" y="4398664"/>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Multitasking: Konstant skift mellem opgaver fører til nedsat fokus og flere fejl.</a:t>
            </a:r>
            <a:endParaRPr sz="2400" b="0" i="0" u="none" strike="noStrike" cap="none" dirty="0">
              <a:solidFill>
                <a:srgbClr val="000000"/>
              </a:solidFill>
              <a:latin typeface="Poppins"/>
              <a:ea typeface="Poppins"/>
              <a:cs typeface="Poppins"/>
              <a:sym typeface="Poppins"/>
            </a:endParaRPr>
          </a:p>
        </p:txBody>
      </p:sp>
      <p:sp>
        <p:nvSpPr>
          <p:cNvPr id="254" name="Google Shape;254;p6">
            <a:extLst>
              <a:ext uri="{FF2B5EF4-FFF2-40B4-BE49-F238E27FC236}">
                <a16:creationId xmlns:a16="http://schemas.microsoft.com/office/drawing/2014/main" id="{DFB57E7B-34D7-EC8D-29D7-D59BB8162473}"/>
              </a:ext>
            </a:extLst>
          </p:cNvPr>
          <p:cNvSpPr txBox="1"/>
          <p:nvPr/>
        </p:nvSpPr>
        <p:spPr>
          <a:xfrm>
            <a:off x="9897261" y="5592032"/>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Manglende prioritering: At arbejde med det, der haster, i stedet for det, der faktisk er vigtigt.</a:t>
            </a:r>
            <a:endParaRPr sz="2400" b="0" i="0" u="none" strike="noStrike" cap="none" dirty="0">
              <a:solidFill>
                <a:srgbClr val="000000"/>
              </a:solidFill>
              <a:latin typeface="Poppins"/>
              <a:ea typeface="Poppins"/>
              <a:cs typeface="Poppins"/>
              <a:sym typeface="Poppins"/>
            </a:endParaRPr>
          </a:p>
        </p:txBody>
      </p:sp>
      <p:sp>
        <p:nvSpPr>
          <p:cNvPr id="255" name="Google Shape;255;p6">
            <a:extLst>
              <a:ext uri="{FF2B5EF4-FFF2-40B4-BE49-F238E27FC236}">
                <a16:creationId xmlns:a16="http://schemas.microsoft.com/office/drawing/2014/main" id="{E66DFA4E-A1BF-AF50-DA91-72EA991DC649}"/>
              </a:ext>
            </a:extLst>
          </p:cNvPr>
          <p:cNvSpPr txBox="1"/>
          <p:nvPr/>
        </p:nvSpPr>
        <p:spPr>
          <a:xfrm>
            <a:off x="9872475" y="6862361"/>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Afbrydelser og distraktioner: Hyppige e-mails, opkald eller unødvendige møder forstyrrer det dybe arbejde.</a:t>
            </a:r>
            <a:endParaRPr sz="2400" b="0" i="0" u="none" strike="noStrike" cap="none" dirty="0">
              <a:solidFill>
                <a:srgbClr val="000000"/>
              </a:solidFill>
              <a:latin typeface="Poppins"/>
              <a:ea typeface="Poppins"/>
              <a:cs typeface="Poppins"/>
              <a:sym typeface="Poppins"/>
            </a:endParaRPr>
          </a:p>
        </p:txBody>
      </p:sp>
      <p:sp>
        <p:nvSpPr>
          <p:cNvPr id="256" name="Google Shape;256;p6">
            <a:extLst>
              <a:ext uri="{FF2B5EF4-FFF2-40B4-BE49-F238E27FC236}">
                <a16:creationId xmlns:a16="http://schemas.microsoft.com/office/drawing/2014/main" id="{62EC3087-1464-CCB2-2489-82D0AEBA6A28}"/>
              </a:ext>
            </a:extLst>
          </p:cNvPr>
          <p:cNvSpPr txBox="1"/>
          <p:nvPr/>
        </p:nvSpPr>
        <p:spPr>
          <a:xfrm>
            <a:off x="9872475" y="8124391"/>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Udskydelse: At udskyde opgaver, indtil de bliver presserende, hvilket forårsager stress og forhastet arbejde.</a:t>
            </a:r>
            <a:endParaRPr sz="2400" b="0" i="0" u="none" strike="noStrike" cap="none" dirty="0">
              <a:solidFill>
                <a:srgbClr val="000000"/>
              </a:solidFill>
              <a:latin typeface="Poppins"/>
              <a:ea typeface="Poppins"/>
              <a:cs typeface="Poppins"/>
              <a:sym typeface="Poppins"/>
            </a:endParaRPr>
          </a:p>
        </p:txBody>
      </p:sp>
      <p:grpSp>
        <p:nvGrpSpPr>
          <p:cNvPr id="7" name="Group 6">
            <a:extLst>
              <a:ext uri="{FF2B5EF4-FFF2-40B4-BE49-F238E27FC236}">
                <a16:creationId xmlns:a16="http://schemas.microsoft.com/office/drawing/2014/main" id="{EA3F1C0C-B75E-0F2B-068F-3CDD8538623D}"/>
              </a:ext>
            </a:extLst>
          </p:cNvPr>
          <p:cNvGrpSpPr/>
          <p:nvPr/>
        </p:nvGrpSpPr>
        <p:grpSpPr>
          <a:xfrm>
            <a:off x="8412190" y="5607209"/>
            <a:ext cx="979750" cy="979750"/>
            <a:chOff x="8379231" y="2721651"/>
            <a:chExt cx="1261545" cy="1261545"/>
          </a:xfrm>
        </p:grpSpPr>
        <p:sp>
          <p:nvSpPr>
            <p:cNvPr id="8" name="Google Shape;216;p6">
              <a:extLst>
                <a:ext uri="{FF2B5EF4-FFF2-40B4-BE49-F238E27FC236}">
                  <a16:creationId xmlns:a16="http://schemas.microsoft.com/office/drawing/2014/main" id="{02CE0BA3-5A69-57FF-3772-EC1B8A0E55A9}"/>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9" name="Google Shape;221;p6">
              <a:extLst>
                <a:ext uri="{FF2B5EF4-FFF2-40B4-BE49-F238E27FC236}">
                  <a16:creationId xmlns:a16="http://schemas.microsoft.com/office/drawing/2014/main" id="{06AF7045-2AB2-1F5C-48BC-E2C7C70A7E64}"/>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10" name="Group 9">
            <a:extLst>
              <a:ext uri="{FF2B5EF4-FFF2-40B4-BE49-F238E27FC236}">
                <a16:creationId xmlns:a16="http://schemas.microsoft.com/office/drawing/2014/main" id="{97AF1D2C-D90D-C2B9-4EBD-200256C787C2}"/>
              </a:ext>
            </a:extLst>
          </p:cNvPr>
          <p:cNvGrpSpPr/>
          <p:nvPr/>
        </p:nvGrpSpPr>
        <p:grpSpPr>
          <a:xfrm>
            <a:off x="8393364" y="6862361"/>
            <a:ext cx="979750" cy="979750"/>
            <a:chOff x="8379231" y="2721651"/>
            <a:chExt cx="1261545" cy="1261545"/>
          </a:xfrm>
        </p:grpSpPr>
        <p:sp>
          <p:nvSpPr>
            <p:cNvPr id="11" name="Google Shape;216;p6">
              <a:extLst>
                <a:ext uri="{FF2B5EF4-FFF2-40B4-BE49-F238E27FC236}">
                  <a16:creationId xmlns:a16="http://schemas.microsoft.com/office/drawing/2014/main" id="{286D4743-1222-CFA7-A312-BDC395C5AE8D}"/>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12" name="Google Shape;221;p6">
              <a:extLst>
                <a:ext uri="{FF2B5EF4-FFF2-40B4-BE49-F238E27FC236}">
                  <a16:creationId xmlns:a16="http://schemas.microsoft.com/office/drawing/2014/main" id="{C7075E46-821F-CEB5-87DF-031316CD3888}"/>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13" name="Group 12">
            <a:extLst>
              <a:ext uri="{FF2B5EF4-FFF2-40B4-BE49-F238E27FC236}">
                <a16:creationId xmlns:a16="http://schemas.microsoft.com/office/drawing/2014/main" id="{5AF29384-33DE-B2E5-E917-D50C2DB377F6}"/>
              </a:ext>
            </a:extLst>
          </p:cNvPr>
          <p:cNvGrpSpPr/>
          <p:nvPr/>
        </p:nvGrpSpPr>
        <p:grpSpPr>
          <a:xfrm>
            <a:off x="8393364" y="8077327"/>
            <a:ext cx="979750" cy="979750"/>
            <a:chOff x="8379231" y="2721651"/>
            <a:chExt cx="1261545" cy="1261545"/>
          </a:xfrm>
        </p:grpSpPr>
        <p:sp>
          <p:nvSpPr>
            <p:cNvPr id="14" name="Google Shape;216;p6">
              <a:extLst>
                <a:ext uri="{FF2B5EF4-FFF2-40B4-BE49-F238E27FC236}">
                  <a16:creationId xmlns:a16="http://schemas.microsoft.com/office/drawing/2014/main" id="{D5975799-F093-3233-995E-DD5F2CB101DA}"/>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15" name="Google Shape;221;p6">
              <a:extLst>
                <a:ext uri="{FF2B5EF4-FFF2-40B4-BE49-F238E27FC236}">
                  <a16:creationId xmlns:a16="http://schemas.microsoft.com/office/drawing/2014/main" id="{15FD7C29-6EA3-14B5-7D53-C074133CDEC0}"/>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sp>
        <p:nvSpPr>
          <p:cNvPr id="16" name="Google Shape;252;p6">
            <a:extLst>
              <a:ext uri="{FF2B5EF4-FFF2-40B4-BE49-F238E27FC236}">
                <a16:creationId xmlns:a16="http://schemas.microsoft.com/office/drawing/2014/main" id="{8C40BC0F-9877-FA53-7F68-318140712A36}"/>
              </a:ext>
            </a:extLst>
          </p:cNvPr>
          <p:cNvSpPr txBox="1"/>
          <p:nvPr/>
        </p:nvSpPr>
        <p:spPr>
          <a:xfrm>
            <a:off x="7444943" y="2780163"/>
            <a:ext cx="9810385" cy="1252074"/>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Mange iværksættere spilder værdifuld tid på uproduktive aktiviteter. At anerkende disse tidsrøvere er det første skridt til at eliminere dem.</a:t>
            </a:r>
            <a:endParaRPr sz="2400" b="0" i="0" u="none" strike="noStrike" cap="none" dirty="0">
              <a:solidFill>
                <a:srgbClr val="000000"/>
              </a:solidFill>
              <a:latin typeface="Poppins"/>
              <a:ea typeface="Poppins"/>
              <a:cs typeface="Poppins"/>
              <a:sym typeface="Poppins"/>
            </a:endParaRPr>
          </a:p>
        </p:txBody>
      </p:sp>
      <p:pic>
        <p:nvPicPr>
          <p:cNvPr id="2051" name="Picture 3" descr="Tiempo, Destino, Hora, Time, Reloj">
            <a:extLst>
              <a:ext uri="{FF2B5EF4-FFF2-40B4-BE49-F238E27FC236}">
                <a16:creationId xmlns:a16="http://schemas.microsoft.com/office/drawing/2014/main" id="{DEDB5C0C-5633-DE89-3771-960CEB7E2A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1081" y="4172951"/>
            <a:ext cx="5760605" cy="382990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040BEA6-D09B-1482-A972-9FDF95F73EE7}"/>
              </a:ext>
            </a:extLst>
          </p:cNvPr>
          <p:cNvSpPr txBox="1"/>
          <p:nvPr/>
        </p:nvSpPr>
        <p:spPr>
          <a:xfrm>
            <a:off x="1251081" y="8152191"/>
            <a:ext cx="4816043" cy="338554"/>
          </a:xfrm>
          <a:prstGeom prst="rect">
            <a:avLst/>
          </a:prstGeom>
          <a:noFill/>
        </p:spPr>
        <p:txBody>
          <a:bodyPr wrap="square" rtlCol="0">
            <a:spAutoFit/>
          </a:bodyPr>
          <a:lstStyle/>
          <a:p>
            <a:r>
              <a:rPr lang="es-ES" sz="1600" dirty="0">
                <a:latin typeface="Poppins"/>
                <a:cs typeface="Poppins"/>
              </a:rPr>
              <a:t>Billede </a:t>
            </a:r>
            <a:r>
              <a:rPr lang="es-ES" sz="1600" dirty="0" err="1">
                <a:latin typeface="Poppins"/>
                <a:cs typeface="Poppins"/>
              </a:rPr>
              <a:t>af Estefano Burmistrov på Pixabay</a:t>
            </a:r>
            <a:endParaRPr lang="es-US" sz="1600" dirty="0">
              <a:latin typeface="Poppins"/>
              <a:cs typeface="Poppins"/>
            </a:endParaRPr>
          </a:p>
        </p:txBody>
      </p:sp>
    </p:spTree>
    <p:extLst>
      <p:ext uri="{BB962C8B-B14F-4D97-AF65-F5344CB8AC3E}">
        <p14:creationId xmlns:p14="http://schemas.microsoft.com/office/powerpoint/2010/main" val="3548238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FBF20EDA-3834-DDDC-9618-4640F2F42A18}"/>
            </a:ext>
          </a:extLst>
        </p:cNvPr>
        <p:cNvGrpSpPr/>
        <p:nvPr/>
      </p:nvGrpSpPr>
      <p:grpSpPr>
        <a:xfrm>
          <a:off x="0" y="0"/>
          <a:ext cx="0" cy="0"/>
          <a:chOff x="0" y="0"/>
          <a:chExt cx="0" cy="0"/>
        </a:xfrm>
      </p:grpSpPr>
      <p:sp>
        <p:nvSpPr>
          <p:cNvPr id="188" name="Google Shape;188;p5">
            <a:extLst>
              <a:ext uri="{FF2B5EF4-FFF2-40B4-BE49-F238E27FC236}">
                <a16:creationId xmlns:a16="http://schemas.microsoft.com/office/drawing/2014/main" id="{2C288192-A70C-2174-EFA9-7C9BECE61FAE}"/>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189" name="Google Shape;189;p5">
            <a:extLst>
              <a:ext uri="{FF2B5EF4-FFF2-40B4-BE49-F238E27FC236}">
                <a16:creationId xmlns:a16="http://schemas.microsoft.com/office/drawing/2014/main" id="{BEADBF37-BD3F-C746-DD31-E05EB6D8D680}"/>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190" name="Google Shape;190;p5">
            <a:extLst>
              <a:ext uri="{FF2B5EF4-FFF2-40B4-BE49-F238E27FC236}">
                <a16:creationId xmlns:a16="http://schemas.microsoft.com/office/drawing/2014/main" id="{5B5E004C-9F97-2713-0721-DDFC6B529B11}"/>
              </a:ext>
            </a:extLst>
          </p:cNvPr>
          <p:cNvSpPr txBox="1"/>
          <p:nvPr/>
        </p:nvSpPr>
        <p:spPr>
          <a:xfrm>
            <a:off x="2340864" y="851753"/>
            <a:ext cx="13350240" cy="869469"/>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Den 12-ugers planlægningsmetode</a:t>
            </a:r>
            <a:endParaRPr sz="1400" b="0" i="0" u="none" strike="noStrike" cap="none" dirty="0">
              <a:solidFill>
                <a:srgbClr val="000000"/>
              </a:solidFill>
              <a:latin typeface="Arial"/>
              <a:ea typeface="Arial"/>
              <a:cs typeface="Arial"/>
              <a:sym typeface="Arial"/>
            </a:endParaRPr>
          </a:p>
        </p:txBody>
      </p:sp>
      <p:grpSp>
        <p:nvGrpSpPr>
          <p:cNvPr id="191" name="Google Shape;191;p5">
            <a:extLst>
              <a:ext uri="{FF2B5EF4-FFF2-40B4-BE49-F238E27FC236}">
                <a16:creationId xmlns:a16="http://schemas.microsoft.com/office/drawing/2014/main" id="{367B1C71-8BEB-FC4B-EECA-44971CA2D21D}"/>
              </a:ext>
            </a:extLst>
          </p:cNvPr>
          <p:cNvGrpSpPr/>
          <p:nvPr/>
        </p:nvGrpSpPr>
        <p:grpSpPr>
          <a:xfrm>
            <a:off x="5596235" y="2914502"/>
            <a:ext cx="7133292" cy="7372498"/>
            <a:chOff x="0" y="0"/>
            <a:chExt cx="10942137" cy="11309068"/>
          </a:xfrm>
        </p:grpSpPr>
        <p:sp>
          <p:nvSpPr>
            <p:cNvPr id="192" name="Google Shape;192;p5">
              <a:extLst>
                <a:ext uri="{FF2B5EF4-FFF2-40B4-BE49-F238E27FC236}">
                  <a16:creationId xmlns:a16="http://schemas.microsoft.com/office/drawing/2014/main" id="{65212DBC-D354-D783-36CB-DC50F833E480}"/>
                </a:ext>
              </a:extLst>
            </p:cNvPr>
            <p:cNvSpPr/>
            <p:nvPr/>
          </p:nvSpPr>
          <p:spPr>
            <a:xfrm rot="1812047">
              <a:off x="1656552" y="1332135"/>
              <a:ext cx="7629034" cy="8644798"/>
            </a:xfrm>
            <a:custGeom>
              <a:avLst/>
              <a:gdLst/>
              <a:ahLst/>
              <a:cxnLst/>
              <a:rect l="l" t="t" r="r" b="b"/>
              <a:pathLst>
                <a:path w="7629034" h="8644798" extrusionOk="0">
                  <a:moveTo>
                    <a:pt x="0" y="0"/>
                  </a:moveTo>
                  <a:lnTo>
                    <a:pt x="7629034" y="0"/>
                  </a:lnTo>
                  <a:lnTo>
                    <a:pt x="7629034" y="8644798"/>
                  </a:lnTo>
                  <a:lnTo>
                    <a:pt x="0" y="8644798"/>
                  </a:lnTo>
                  <a:lnTo>
                    <a:pt x="0" y="0"/>
                  </a:lnTo>
                  <a:close/>
                </a:path>
              </a:pathLst>
            </a:custGeom>
            <a:blipFill rotWithShape="1">
              <a:blip r:embed="rId4">
                <a:alphaModFix/>
              </a:blip>
              <a:stretch>
                <a:fillRect/>
              </a:stretch>
            </a:blipFill>
            <a:ln>
              <a:noFill/>
            </a:ln>
          </p:spPr>
          <p:txBody>
            <a:bodyPr/>
            <a:lstStyle/>
            <a:p>
              <a:endParaRPr lang="es-US"/>
            </a:p>
          </p:txBody>
        </p:sp>
        <p:sp>
          <p:nvSpPr>
            <p:cNvPr id="193" name="Google Shape;193;p5">
              <a:extLst>
                <a:ext uri="{FF2B5EF4-FFF2-40B4-BE49-F238E27FC236}">
                  <a16:creationId xmlns:a16="http://schemas.microsoft.com/office/drawing/2014/main" id="{FF1C036A-F042-F3E1-AF12-D9C733CA1324}"/>
                </a:ext>
              </a:extLst>
            </p:cNvPr>
            <p:cNvSpPr/>
            <p:nvPr/>
          </p:nvSpPr>
          <p:spPr>
            <a:xfrm>
              <a:off x="324192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4" name="Google Shape;194;p5">
              <a:extLst>
                <a:ext uri="{FF2B5EF4-FFF2-40B4-BE49-F238E27FC236}">
                  <a16:creationId xmlns:a16="http://schemas.microsoft.com/office/drawing/2014/main" id="{6C79610B-B4E9-D9CD-DE76-2B5E9515D327}"/>
                </a:ext>
              </a:extLst>
            </p:cNvPr>
            <p:cNvSpPr/>
            <p:nvPr/>
          </p:nvSpPr>
          <p:spPr>
            <a:xfrm>
              <a:off x="3118828" y="81229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5" name="Google Shape;195;p5">
              <a:extLst>
                <a:ext uri="{FF2B5EF4-FFF2-40B4-BE49-F238E27FC236}">
                  <a16:creationId xmlns:a16="http://schemas.microsoft.com/office/drawing/2014/main" id="{0A81FD7D-2D67-EB22-3968-2D715665C282}"/>
                </a:ext>
              </a:extLst>
            </p:cNvPr>
            <p:cNvSpPr/>
            <p:nvPr/>
          </p:nvSpPr>
          <p:spPr>
            <a:xfrm>
              <a:off x="8335100" y="50936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6" name="Google Shape;196;p5">
              <a:extLst>
                <a:ext uri="{FF2B5EF4-FFF2-40B4-BE49-F238E27FC236}">
                  <a16:creationId xmlns:a16="http://schemas.microsoft.com/office/drawing/2014/main" id="{A5E3B24A-EAA1-0D7E-18BB-804A6902139C}"/>
                </a:ext>
              </a:extLst>
            </p:cNvPr>
            <p:cNvSpPr/>
            <p:nvPr/>
          </p:nvSpPr>
          <p:spPr>
            <a:xfrm>
              <a:off x="661871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7" name="Google Shape;197;p5">
              <a:extLst>
                <a:ext uri="{FF2B5EF4-FFF2-40B4-BE49-F238E27FC236}">
                  <a16:creationId xmlns:a16="http://schemas.microsoft.com/office/drawing/2014/main" id="{EC588BC5-5662-FDE3-5EE4-502917056C89}"/>
                </a:ext>
              </a:extLst>
            </p:cNvPr>
            <p:cNvSpPr/>
            <p:nvPr/>
          </p:nvSpPr>
          <p:spPr>
            <a:xfrm>
              <a:off x="6593315" y="80848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8" name="Google Shape;198;p5">
              <a:extLst>
                <a:ext uri="{FF2B5EF4-FFF2-40B4-BE49-F238E27FC236}">
                  <a16:creationId xmlns:a16="http://schemas.microsoft.com/office/drawing/2014/main" id="{9FC977E4-6C33-3263-21F1-591C5F494110}"/>
                </a:ext>
              </a:extLst>
            </p:cNvPr>
            <p:cNvSpPr/>
            <p:nvPr/>
          </p:nvSpPr>
          <p:spPr>
            <a:xfrm>
              <a:off x="1504802" y="51190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9" name="Google Shape;199;p5">
              <a:extLst>
                <a:ext uri="{FF2B5EF4-FFF2-40B4-BE49-F238E27FC236}">
                  <a16:creationId xmlns:a16="http://schemas.microsoft.com/office/drawing/2014/main" id="{94A7A812-EA4A-430D-6ED5-88B133007610}"/>
                </a:ext>
              </a:extLst>
            </p:cNvPr>
            <p:cNvSpPr/>
            <p:nvPr/>
          </p:nvSpPr>
          <p:spPr>
            <a:xfrm>
              <a:off x="4572671" y="4868934"/>
              <a:ext cx="1689332" cy="1520399"/>
            </a:xfrm>
            <a:custGeom>
              <a:avLst/>
              <a:gdLst/>
              <a:ahLst/>
              <a:cxnLst/>
              <a:rect l="l" t="t" r="r" b="b"/>
              <a:pathLst>
                <a:path w="1689332" h="1520399" extrusionOk="0">
                  <a:moveTo>
                    <a:pt x="0" y="0"/>
                  </a:moveTo>
                  <a:lnTo>
                    <a:pt x="1689333" y="0"/>
                  </a:lnTo>
                  <a:lnTo>
                    <a:pt x="1689333" y="1520400"/>
                  </a:lnTo>
                  <a:lnTo>
                    <a:pt x="0" y="1520400"/>
                  </a:lnTo>
                  <a:lnTo>
                    <a:pt x="0" y="0"/>
                  </a:lnTo>
                  <a:close/>
                </a:path>
              </a:pathLst>
            </a:custGeom>
            <a:blipFill rotWithShape="1">
              <a:blip r:embed="rId7">
                <a:alphaModFix/>
              </a:blip>
              <a:stretch>
                <a:fillRect/>
              </a:stretch>
            </a:blipFill>
            <a:ln>
              <a:noFill/>
            </a:ln>
          </p:spPr>
          <p:txBody>
            <a:bodyPr/>
            <a:lstStyle/>
            <a:p>
              <a:endParaRPr lang="es-US"/>
            </a:p>
          </p:txBody>
        </p:sp>
      </p:grpSp>
      <p:sp>
        <p:nvSpPr>
          <p:cNvPr id="203" name="Google Shape;203;p5">
            <a:extLst>
              <a:ext uri="{FF2B5EF4-FFF2-40B4-BE49-F238E27FC236}">
                <a16:creationId xmlns:a16="http://schemas.microsoft.com/office/drawing/2014/main" id="{FD3F0B05-4AEC-D5DD-3E27-5209F047A9A3}"/>
              </a:ext>
            </a:extLst>
          </p:cNvPr>
          <p:cNvSpPr txBox="1"/>
          <p:nvPr/>
        </p:nvSpPr>
        <p:spPr>
          <a:xfrm>
            <a:off x="1263386" y="2085821"/>
            <a:ext cx="15505196" cy="960263"/>
          </a:xfrm>
          <a:prstGeom prst="rect">
            <a:avLst/>
          </a:prstGeom>
          <a:noFill/>
          <a:ln>
            <a:noFill/>
          </a:ln>
        </p:spPr>
        <p:txBody>
          <a:bodyPr spcFirstLastPara="1" wrap="square" lIns="0" tIns="0" rIns="0" bIns="0" anchor="t" anchorCtr="0">
            <a:spAutoFit/>
          </a:bodyPr>
          <a:lstStyle/>
          <a:p>
            <a:pPr marR="0" lvl="0" algn="ctr" rtl="0">
              <a:lnSpc>
                <a:spcPct val="129981"/>
              </a:lnSpc>
              <a:spcBef>
                <a:spcPts val="0"/>
              </a:spcBef>
              <a:spcAft>
                <a:spcPts val="0"/>
              </a:spcAft>
              <a:buClr>
                <a:srgbClr val="000000"/>
              </a:buClr>
              <a:buSzPts val="1751"/>
            </a:pPr>
            <a:r>
              <a:rPr lang="en-US" sz="2400" b="0" i="0" u="none" strike="noStrike" cap="none" dirty="0">
                <a:solidFill>
                  <a:srgbClr val="000000"/>
                </a:solidFill>
                <a:latin typeface="Poppins"/>
                <a:ea typeface="Poppins"/>
                <a:cs typeface="Poppins"/>
                <a:sym typeface="Poppins"/>
              </a:rPr>
              <a:t>At planlægge for et helt år fører ofte til overspringshandlinger. En 12-ugers plan holder dig fokuseret på kortsigtede mål og giver mulighed for hurtige justeringer.</a:t>
            </a:r>
            <a:endParaRPr lang="en-US" sz="2000" b="0" i="0" u="none" strike="noStrike" cap="none" dirty="0">
              <a:solidFill>
                <a:srgbClr val="000000"/>
              </a:solidFill>
              <a:latin typeface="Arial"/>
              <a:ea typeface="Arial"/>
              <a:cs typeface="Arial"/>
              <a:sym typeface="Arial"/>
            </a:endParaRPr>
          </a:p>
        </p:txBody>
      </p:sp>
      <p:sp>
        <p:nvSpPr>
          <p:cNvPr id="204" name="Google Shape;204;p5">
            <a:extLst>
              <a:ext uri="{FF2B5EF4-FFF2-40B4-BE49-F238E27FC236}">
                <a16:creationId xmlns:a16="http://schemas.microsoft.com/office/drawing/2014/main" id="{50978CE0-4A92-FDB1-F703-F85D0F6A906E}"/>
              </a:ext>
            </a:extLst>
          </p:cNvPr>
          <p:cNvSpPr txBox="1"/>
          <p:nvPr/>
        </p:nvSpPr>
        <p:spPr>
          <a:xfrm>
            <a:off x="12114304" y="6952028"/>
            <a:ext cx="6460859" cy="973856"/>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4.</a:t>
            </a:r>
            <a:r>
              <a:rPr lang="en-US" sz="2800" b="1" i="0" u="none" strike="noStrike" cap="none" dirty="0">
                <a:solidFill>
                  <a:srgbClr val="000000"/>
                </a:solidFill>
                <a:latin typeface="Poppins"/>
                <a:ea typeface="Poppins"/>
                <a:cs typeface="Poppins"/>
                <a:sym typeface="Poppins"/>
              </a:rPr>
              <a:t> Fejr små milepæle for at holde motivationen oppe.</a:t>
            </a:r>
            <a:endParaRPr sz="2800" b="0" i="0" u="none" strike="noStrike" cap="none" dirty="0">
              <a:solidFill>
                <a:srgbClr val="000000"/>
              </a:solidFill>
              <a:latin typeface="Arial"/>
              <a:ea typeface="Arial"/>
              <a:cs typeface="Arial"/>
              <a:sym typeface="Arial"/>
            </a:endParaRPr>
          </a:p>
        </p:txBody>
      </p:sp>
      <p:sp>
        <p:nvSpPr>
          <p:cNvPr id="205" name="Google Shape;205;p5">
            <a:extLst>
              <a:ext uri="{FF2B5EF4-FFF2-40B4-BE49-F238E27FC236}">
                <a16:creationId xmlns:a16="http://schemas.microsoft.com/office/drawing/2014/main" id="{BDEA573D-9C93-A02D-2315-305CB3C68A1F}"/>
              </a:ext>
            </a:extLst>
          </p:cNvPr>
          <p:cNvSpPr txBox="1"/>
          <p:nvPr/>
        </p:nvSpPr>
        <p:spPr>
          <a:xfrm>
            <a:off x="11292023" y="4078557"/>
            <a:ext cx="5853800" cy="1460785"/>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2238"/>
              <a:buFont typeface="Arial"/>
              <a:buNone/>
            </a:pPr>
            <a:r>
              <a:rPr lang="en-US" sz="2800" b="1" i="0" u="none" strike="noStrike" cap="none" dirty="0">
                <a:solidFill>
                  <a:srgbClr val="0E8388"/>
                </a:solidFill>
                <a:latin typeface="Poppins"/>
                <a:ea typeface="Poppins"/>
                <a:cs typeface="Poppins"/>
                <a:sym typeface="Poppins"/>
              </a:rPr>
              <a:t>3. </a:t>
            </a:r>
            <a:r>
              <a:rPr lang="en-US" sz="2800" b="1" i="0" u="none" strike="noStrike" cap="none" dirty="0">
                <a:solidFill>
                  <a:srgbClr val="000000"/>
                </a:solidFill>
                <a:latin typeface="Poppins"/>
                <a:ea typeface="Poppins"/>
                <a:cs typeface="Poppins"/>
                <a:sym typeface="Poppins"/>
              </a:rPr>
              <a:t>Følg fremskridtene hver uge, og foretag justeringer efter behov.</a:t>
            </a:r>
            <a:endParaRPr sz="2800" b="0" i="0" u="none" strike="noStrike" cap="none" dirty="0">
              <a:solidFill>
                <a:srgbClr val="000000"/>
              </a:solidFill>
              <a:latin typeface="Arial"/>
              <a:ea typeface="Arial"/>
              <a:cs typeface="Arial"/>
              <a:sym typeface="Arial"/>
            </a:endParaRPr>
          </a:p>
        </p:txBody>
      </p:sp>
      <p:sp>
        <p:nvSpPr>
          <p:cNvPr id="206" name="Google Shape;206;p5">
            <a:extLst>
              <a:ext uri="{FF2B5EF4-FFF2-40B4-BE49-F238E27FC236}">
                <a16:creationId xmlns:a16="http://schemas.microsoft.com/office/drawing/2014/main" id="{675A522D-70B8-AEAA-A979-F150F209992A}"/>
              </a:ext>
            </a:extLst>
          </p:cNvPr>
          <p:cNvSpPr txBox="1"/>
          <p:nvPr/>
        </p:nvSpPr>
        <p:spPr>
          <a:xfrm>
            <a:off x="501074" y="4714664"/>
            <a:ext cx="5446574" cy="973856"/>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1. </a:t>
            </a:r>
            <a:r>
              <a:rPr lang="en-US" sz="2800" b="1" i="0" u="none" strike="noStrike" cap="none" dirty="0">
                <a:solidFill>
                  <a:srgbClr val="000000"/>
                </a:solidFill>
                <a:latin typeface="Poppins"/>
                <a:ea typeface="Poppins"/>
                <a:cs typeface="Poppins"/>
                <a:sym typeface="Poppins"/>
              </a:rPr>
              <a:t>Identificer 1-3 vigtige mål for de næste 12 uger.</a:t>
            </a:r>
            <a:endParaRPr sz="2800" b="0" i="0" u="none" strike="noStrike" cap="none" dirty="0">
              <a:solidFill>
                <a:srgbClr val="000000"/>
              </a:solidFill>
              <a:latin typeface="Arial"/>
              <a:ea typeface="Arial"/>
              <a:cs typeface="Arial"/>
              <a:sym typeface="Arial"/>
            </a:endParaRPr>
          </a:p>
        </p:txBody>
      </p:sp>
      <p:sp>
        <p:nvSpPr>
          <p:cNvPr id="208" name="Google Shape;208;p5">
            <a:extLst>
              <a:ext uri="{FF2B5EF4-FFF2-40B4-BE49-F238E27FC236}">
                <a16:creationId xmlns:a16="http://schemas.microsoft.com/office/drawing/2014/main" id="{9EB137DA-867F-1D04-6ECE-251CBEF5DF41}"/>
              </a:ext>
            </a:extLst>
          </p:cNvPr>
          <p:cNvSpPr txBox="1"/>
          <p:nvPr/>
        </p:nvSpPr>
        <p:spPr>
          <a:xfrm>
            <a:off x="149661" y="7745734"/>
            <a:ext cx="5446574" cy="973856"/>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2.</a:t>
            </a:r>
            <a:r>
              <a:rPr lang="en-US" sz="2800" b="1" i="0" u="none" strike="noStrike" cap="none" dirty="0">
                <a:solidFill>
                  <a:srgbClr val="000000"/>
                </a:solidFill>
                <a:latin typeface="Poppins"/>
                <a:ea typeface="Poppins"/>
                <a:cs typeface="Poppins"/>
                <a:sym typeface="Poppins"/>
              </a:rPr>
              <a:t> Opdel mål i ugentlige handlingstrin</a:t>
            </a:r>
            <a:endParaRPr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4332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a:extLst>
            <a:ext uri="{FF2B5EF4-FFF2-40B4-BE49-F238E27FC236}">
              <a16:creationId xmlns:a16="http://schemas.microsoft.com/office/drawing/2014/main" id="{78AA7B5C-2D57-5CCB-2E9D-5F3385C492D8}"/>
            </a:ext>
          </a:extLst>
        </p:cNvPr>
        <p:cNvGrpSpPr/>
        <p:nvPr/>
      </p:nvGrpSpPr>
      <p:grpSpPr>
        <a:xfrm>
          <a:off x="0" y="0"/>
          <a:ext cx="0" cy="0"/>
          <a:chOff x="0" y="0"/>
          <a:chExt cx="0" cy="0"/>
        </a:xfrm>
      </p:grpSpPr>
      <p:grpSp>
        <p:nvGrpSpPr>
          <p:cNvPr id="326" name="Google Shape;326;p8">
            <a:extLst>
              <a:ext uri="{FF2B5EF4-FFF2-40B4-BE49-F238E27FC236}">
                <a16:creationId xmlns:a16="http://schemas.microsoft.com/office/drawing/2014/main" id="{F0822243-3E13-4485-4117-1FD06CF3D036}"/>
              </a:ext>
            </a:extLst>
          </p:cNvPr>
          <p:cNvGrpSpPr/>
          <p:nvPr/>
        </p:nvGrpSpPr>
        <p:grpSpPr>
          <a:xfrm>
            <a:off x="-1342907" y="9942618"/>
            <a:ext cx="20973813" cy="837562"/>
            <a:chOff x="0" y="-57150"/>
            <a:chExt cx="11607985" cy="463550"/>
          </a:xfrm>
        </p:grpSpPr>
        <p:sp>
          <p:nvSpPr>
            <p:cNvPr id="327" name="Google Shape;327;p8">
              <a:extLst>
                <a:ext uri="{FF2B5EF4-FFF2-40B4-BE49-F238E27FC236}">
                  <a16:creationId xmlns:a16="http://schemas.microsoft.com/office/drawing/2014/main" id="{AB726538-1D13-AD98-47F7-77E90B091E81}"/>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a:extLst>
                <a:ext uri="{FF2B5EF4-FFF2-40B4-BE49-F238E27FC236}">
                  <a16:creationId xmlns:a16="http://schemas.microsoft.com/office/drawing/2014/main" id="{E897335E-80FC-75A8-EEB1-606927DB5D22}"/>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p8">
            <a:extLst>
              <a:ext uri="{FF2B5EF4-FFF2-40B4-BE49-F238E27FC236}">
                <a16:creationId xmlns:a16="http://schemas.microsoft.com/office/drawing/2014/main" id="{90E82775-2B77-18C5-B096-A326704903FB}"/>
              </a:ext>
            </a:extLst>
          </p:cNvPr>
          <p:cNvGrpSpPr/>
          <p:nvPr/>
        </p:nvGrpSpPr>
        <p:grpSpPr>
          <a:xfrm>
            <a:off x="2488624" y="9942618"/>
            <a:ext cx="13310752" cy="837562"/>
            <a:chOff x="0" y="-57150"/>
            <a:chExt cx="7366854" cy="463550"/>
          </a:xfrm>
        </p:grpSpPr>
        <p:sp>
          <p:nvSpPr>
            <p:cNvPr id="330" name="Google Shape;330;p8">
              <a:extLst>
                <a:ext uri="{FF2B5EF4-FFF2-40B4-BE49-F238E27FC236}">
                  <a16:creationId xmlns:a16="http://schemas.microsoft.com/office/drawing/2014/main" id="{3923A55F-CC52-4625-DA1B-FD3C13EF56E3}"/>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a:extLst>
                <a:ext uri="{FF2B5EF4-FFF2-40B4-BE49-F238E27FC236}">
                  <a16:creationId xmlns:a16="http://schemas.microsoft.com/office/drawing/2014/main" id="{4F6C6838-F65E-8857-DCB0-64BCB70013B7}"/>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2" name="Google Shape;332;p8">
            <a:extLst>
              <a:ext uri="{FF2B5EF4-FFF2-40B4-BE49-F238E27FC236}">
                <a16:creationId xmlns:a16="http://schemas.microsoft.com/office/drawing/2014/main" id="{1E99DDF8-DE49-0170-C450-D836DD588583}"/>
              </a:ext>
            </a:extLst>
          </p:cNvPr>
          <p:cNvGrpSpPr/>
          <p:nvPr/>
        </p:nvGrpSpPr>
        <p:grpSpPr>
          <a:xfrm>
            <a:off x="4131384" y="9942618"/>
            <a:ext cx="10025232" cy="837562"/>
            <a:chOff x="0" y="-57150"/>
            <a:chExt cx="5548478" cy="463550"/>
          </a:xfrm>
        </p:grpSpPr>
        <p:sp>
          <p:nvSpPr>
            <p:cNvPr id="333" name="Google Shape;333;p8">
              <a:extLst>
                <a:ext uri="{FF2B5EF4-FFF2-40B4-BE49-F238E27FC236}">
                  <a16:creationId xmlns:a16="http://schemas.microsoft.com/office/drawing/2014/main" id="{9E86B590-325C-C828-980C-CD4BE4AEC36D}"/>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a:extLst>
                <a:ext uri="{FF2B5EF4-FFF2-40B4-BE49-F238E27FC236}">
                  <a16:creationId xmlns:a16="http://schemas.microsoft.com/office/drawing/2014/main" id="{BA2DC112-8D18-CC4D-960B-2FFCE8A2E366}"/>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8">
            <a:extLst>
              <a:ext uri="{FF2B5EF4-FFF2-40B4-BE49-F238E27FC236}">
                <a16:creationId xmlns:a16="http://schemas.microsoft.com/office/drawing/2014/main" id="{A3634040-8DBD-A126-ABB3-A6F45D9398E9}"/>
              </a:ext>
            </a:extLst>
          </p:cNvPr>
          <p:cNvSpPr/>
          <p:nvPr/>
        </p:nvSpPr>
        <p:spPr>
          <a:xfrm rot="-10520999">
            <a:off x="11207526" y="-1446979"/>
            <a:ext cx="8711052" cy="3037979"/>
          </a:xfrm>
          <a:custGeom>
            <a:avLst/>
            <a:gdLst/>
            <a:ahLst/>
            <a:cxnLst/>
            <a:rect l="l" t="t" r="r" b="b"/>
            <a:pathLst>
              <a:path w="8711052" h="3037979" extrusionOk="0">
                <a:moveTo>
                  <a:pt x="0" y="0"/>
                </a:moveTo>
                <a:lnTo>
                  <a:pt x="8711052" y="0"/>
                </a:lnTo>
                <a:lnTo>
                  <a:pt x="8711052" y="3037979"/>
                </a:lnTo>
                <a:lnTo>
                  <a:pt x="0" y="3037979"/>
                </a:lnTo>
                <a:lnTo>
                  <a:pt x="0" y="0"/>
                </a:lnTo>
                <a:close/>
              </a:path>
            </a:pathLst>
          </a:custGeom>
          <a:blipFill rotWithShape="1">
            <a:blip r:embed="rId3">
              <a:alphaModFix/>
            </a:blip>
            <a:stretch>
              <a:fillRect/>
            </a:stretch>
          </a:blipFill>
          <a:ln>
            <a:noFill/>
          </a:ln>
        </p:spPr>
        <p:txBody>
          <a:bodyPr/>
          <a:lstStyle/>
          <a:p>
            <a:endParaRPr lang="es-US"/>
          </a:p>
        </p:txBody>
      </p:sp>
      <p:sp>
        <p:nvSpPr>
          <p:cNvPr id="336" name="Google Shape;336;p8">
            <a:extLst>
              <a:ext uri="{FF2B5EF4-FFF2-40B4-BE49-F238E27FC236}">
                <a16:creationId xmlns:a16="http://schemas.microsoft.com/office/drawing/2014/main" id="{36A795FD-FBAA-85B5-67E4-70B4599323FE}"/>
              </a:ext>
            </a:extLst>
          </p:cNvPr>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s-US"/>
          </a:p>
        </p:txBody>
      </p:sp>
      <p:sp>
        <p:nvSpPr>
          <p:cNvPr id="338" name="Google Shape;338;p8">
            <a:extLst>
              <a:ext uri="{FF2B5EF4-FFF2-40B4-BE49-F238E27FC236}">
                <a16:creationId xmlns:a16="http://schemas.microsoft.com/office/drawing/2014/main" id="{4ADF03AA-1C2E-C2F6-415C-2BA2411D83DC}"/>
              </a:ext>
            </a:extLst>
          </p:cNvPr>
          <p:cNvSpPr/>
          <p:nvPr/>
        </p:nvSpPr>
        <p:spPr>
          <a:xfrm>
            <a:off x="7550553" y="4215191"/>
            <a:ext cx="3046374" cy="3046374"/>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39" name="Google Shape;339;p8">
            <a:extLst>
              <a:ext uri="{FF2B5EF4-FFF2-40B4-BE49-F238E27FC236}">
                <a16:creationId xmlns:a16="http://schemas.microsoft.com/office/drawing/2014/main" id="{D3D678DC-3B9A-8293-754C-D45FAD209175}"/>
              </a:ext>
            </a:extLst>
          </p:cNvPr>
          <p:cNvGrpSpPr/>
          <p:nvPr/>
        </p:nvGrpSpPr>
        <p:grpSpPr>
          <a:xfrm>
            <a:off x="7915239" y="4511105"/>
            <a:ext cx="2444534" cy="2444534"/>
            <a:chOff x="0" y="0"/>
            <a:chExt cx="812800" cy="812800"/>
          </a:xfrm>
        </p:grpSpPr>
        <p:sp>
          <p:nvSpPr>
            <p:cNvPr id="340" name="Google Shape;340;p8">
              <a:extLst>
                <a:ext uri="{FF2B5EF4-FFF2-40B4-BE49-F238E27FC236}">
                  <a16:creationId xmlns:a16="http://schemas.microsoft.com/office/drawing/2014/main" id="{A6014F60-49A9-9978-2C46-FAB320E7D0C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a:extLst>
                <a:ext uri="{FF2B5EF4-FFF2-40B4-BE49-F238E27FC236}">
                  <a16:creationId xmlns:a16="http://schemas.microsoft.com/office/drawing/2014/main" id="{7B5601AF-FB52-3AD2-F486-B442F38C90B8}"/>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4" name="Google Shape;344;p8">
            <a:extLst>
              <a:ext uri="{FF2B5EF4-FFF2-40B4-BE49-F238E27FC236}">
                <a16:creationId xmlns:a16="http://schemas.microsoft.com/office/drawing/2014/main" id="{6179777D-A4AF-DCE2-E44A-194F0EF5020B}"/>
              </a:ext>
            </a:extLst>
          </p:cNvPr>
          <p:cNvSpPr/>
          <p:nvPr/>
        </p:nvSpPr>
        <p:spPr>
          <a:xfrm>
            <a:off x="1595168" y="4215191"/>
            <a:ext cx="3046374" cy="3046374"/>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45" name="Google Shape;345;p8">
            <a:extLst>
              <a:ext uri="{FF2B5EF4-FFF2-40B4-BE49-F238E27FC236}">
                <a16:creationId xmlns:a16="http://schemas.microsoft.com/office/drawing/2014/main" id="{5CA6F0D7-9D38-D6C8-3351-3880C1A890E2}"/>
              </a:ext>
            </a:extLst>
          </p:cNvPr>
          <p:cNvGrpSpPr/>
          <p:nvPr/>
        </p:nvGrpSpPr>
        <p:grpSpPr>
          <a:xfrm>
            <a:off x="1959854" y="4511105"/>
            <a:ext cx="2444534" cy="2444534"/>
            <a:chOff x="0" y="0"/>
            <a:chExt cx="812800" cy="812800"/>
          </a:xfrm>
        </p:grpSpPr>
        <p:sp>
          <p:nvSpPr>
            <p:cNvPr id="346" name="Google Shape;346;p8">
              <a:extLst>
                <a:ext uri="{FF2B5EF4-FFF2-40B4-BE49-F238E27FC236}">
                  <a16:creationId xmlns:a16="http://schemas.microsoft.com/office/drawing/2014/main" id="{F3B4940D-0C2E-5166-AD15-08AB290F42DE}"/>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a:extLst>
                <a:ext uri="{FF2B5EF4-FFF2-40B4-BE49-F238E27FC236}">
                  <a16:creationId xmlns:a16="http://schemas.microsoft.com/office/drawing/2014/main" id="{0AD71E8C-AF04-F306-7055-14A1730F4B97}"/>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9" name="Google Shape;349;p8">
            <a:extLst>
              <a:ext uri="{FF2B5EF4-FFF2-40B4-BE49-F238E27FC236}">
                <a16:creationId xmlns:a16="http://schemas.microsoft.com/office/drawing/2014/main" id="{EA9EDF3A-30F2-0E5E-7201-47E67CC8F5CC}"/>
              </a:ext>
            </a:extLst>
          </p:cNvPr>
          <p:cNvGrpSpPr/>
          <p:nvPr/>
        </p:nvGrpSpPr>
        <p:grpSpPr>
          <a:xfrm>
            <a:off x="13629456" y="4239020"/>
            <a:ext cx="3046374" cy="3046374"/>
            <a:chOff x="0" y="0"/>
            <a:chExt cx="4061832" cy="4061832"/>
          </a:xfrm>
        </p:grpSpPr>
        <p:sp>
          <p:nvSpPr>
            <p:cNvPr id="350" name="Google Shape;350;p8">
              <a:extLst>
                <a:ext uri="{FF2B5EF4-FFF2-40B4-BE49-F238E27FC236}">
                  <a16:creationId xmlns:a16="http://schemas.microsoft.com/office/drawing/2014/main" id="{F214F167-4732-4F01-3B08-2263DBD230B8}"/>
                </a:ext>
              </a:extLst>
            </p:cNvPr>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51" name="Google Shape;351;p8">
              <a:extLst>
                <a:ext uri="{FF2B5EF4-FFF2-40B4-BE49-F238E27FC236}">
                  <a16:creationId xmlns:a16="http://schemas.microsoft.com/office/drawing/2014/main" id="{CED6E512-7AC2-A61F-8544-671CE2AB8386}"/>
                </a:ext>
              </a:extLst>
            </p:cNvPr>
            <p:cNvGrpSpPr/>
            <p:nvPr/>
          </p:nvGrpSpPr>
          <p:grpSpPr>
            <a:xfrm>
              <a:off x="486248" y="394552"/>
              <a:ext cx="3259378" cy="3259378"/>
              <a:chOff x="0" y="0"/>
              <a:chExt cx="812800" cy="812800"/>
            </a:xfrm>
          </p:grpSpPr>
          <p:sp>
            <p:nvSpPr>
              <p:cNvPr id="352" name="Google Shape;352;p8">
                <a:extLst>
                  <a:ext uri="{FF2B5EF4-FFF2-40B4-BE49-F238E27FC236}">
                    <a16:creationId xmlns:a16="http://schemas.microsoft.com/office/drawing/2014/main" id="{2F0FA8D2-AE89-5B49-6BE9-89A22D660A7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a:extLst>
                  <a:ext uri="{FF2B5EF4-FFF2-40B4-BE49-F238E27FC236}">
                    <a16:creationId xmlns:a16="http://schemas.microsoft.com/office/drawing/2014/main" id="{0A2A322F-8282-776E-7907-5C11F2ECEB48}"/>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p8">
              <a:extLst>
                <a:ext uri="{FF2B5EF4-FFF2-40B4-BE49-F238E27FC236}">
                  <a16:creationId xmlns:a16="http://schemas.microsoft.com/office/drawing/2014/main" id="{D23C1C37-FA64-BF7A-2C2D-C41D67E01A4C}"/>
                </a:ext>
              </a:extLst>
            </p:cNvPr>
            <p:cNvSpPr/>
            <p:nvPr/>
          </p:nvSpPr>
          <p:spPr>
            <a:xfrm>
              <a:off x="1352211" y="857584"/>
              <a:ext cx="1451924" cy="2323078"/>
            </a:xfrm>
            <a:custGeom>
              <a:avLst/>
              <a:gdLst/>
              <a:ahLst/>
              <a:cxnLst/>
              <a:rect l="l" t="t" r="r" b="b"/>
              <a:pathLst>
                <a:path w="1451924" h="2323078" extrusionOk="0">
                  <a:moveTo>
                    <a:pt x="0" y="0"/>
                  </a:moveTo>
                  <a:lnTo>
                    <a:pt x="1451924" y="0"/>
                  </a:lnTo>
                  <a:lnTo>
                    <a:pt x="1451924" y="2323078"/>
                  </a:lnTo>
                  <a:lnTo>
                    <a:pt x="0" y="2323078"/>
                  </a:lnTo>
                  <a:lnTo>
                    <a:pt x="0" y="0"/>
                  </a:lnTo>
                  <a:close/>
                </a:path>
              </a:pathLst>
            </a:custGeom>
            <a:blipFill rotWithShape="1">
              <a:blip r:embed="rId5">
                <a:alphaModFix/>
              </a:blip>
              <a:stretch>
                <a:fillRect/>
              </a:stretch>
            </a:blipFill>
            <a:ln>
              <a:noFill/>
            </a:ln>
          </p:spPr>
          <p:txBody>
            <a:bodyPr/>
            <a:lstStyle/>
            <a:p>
              <a:endParaRPr lang="es-US"/>
            </a:p>
          </p:txBody>
        </p:sp>
      </p:grpSp>
      <p:sp>
        <p:nvSpPr>
          <p:cNvPr id="355" name="Google Shape;355;p8">
            <a:extLst>
              <a:ext uri="{FF2B5EF4-FFF2-40B4-BE49-F238E27FC236}">
                <a16:creationId xmlns:a16="http://schemas.microsoft.com/office/drawing/2014/main" id="{62867AE7-E87B-73EE-A7EB-7802F68653D0}"/>
              </a:ext>
            </a:extLst>
          </p:cNvPr>
          <p:cNvSpPr txBox="1"/>
          <p:nvPr/>
        </p:nvSpPr>
        <p:spPr>
          <a:xfrm>
            <a:off x="3036169" y="1504364"/>
            <a:ext cx="12215659" cy="869469"/>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Tidsblokering for effektivitet</a:t>
            </a:r>
          </a:p>
        </p:txBody>
      </p:sp>
      <p:sp>
        <p:nvSpPr>
          <p:cNvPr id="357" name="Google Shape;357;p8">
            <a:extLst>
              <a:ext uri="{FF2B5EF4-FFF2-40B4-BE49-F238E27FC236}">
                <a16:creationId xmlns:a16="http://schemas.microsoft.com/office/drawing/2014/main" id="{38DA3E30-BFC7-CE71-279A-873184FDDC3B}"/>
              </a:ext>
            </a:extLst>
          </p:cNvPr>
          <p:cNvSpPr txBox="1"/>
          <p:nvPr/>
        </p:nvSpPr>
        <p:spPr>
          <a:xfrm>
            <a:off x="7053154" y="7170036"/>
            <a:ext cx="4302052" cy="64613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dirty="0">
                <a:latin typeface="Poppins"/>
                <a:ea typeface="Poppins"/>
                <a:cs typeface="Poppins"/>
                <a:sym typeface="Poppins"/>
              </a:rPr>
              <a:t>Mødeblokke:</a:t>
            </a:r>
            <a:endParaRPr sz="1400" b="0" i="0" u="none" strike="noStrike" cap="none" dirty="0">
              <a:solidFill>
                <a:srgbClr val="000000"/>
              </a:solidFill>
              <a:latin typeface="Arial"/>
              <a:ea typeface="Arial"/>
              <a:cs typeface="Arial"/>
              <a:sym typeface="Arial"/>
            </a:endParaRPr>
          </a:p>
        </p:txBody>
      </p:sp>
      <p:sp>
        <p:nvSpPr>
          <p:cNvPr id="359" name="Google Shape;359;p8">
            <a:extLst>
              <a:ext uri="{FF2B5EF4-FFF2-40B4-BE49-F238E27FC236}">
                <a16:creationId xmlns:a16="http://schemas.microsoft.com/office/drawing/2014/main" id="{DA5B7F32-1E01-A1C3-34F8-0EC5363F9CDB}"/>
              </a:ext>
            </a:extLst>
          </p:cNvPr>
          <p:cNvSpPr txBox="1"/>
          <p:nvPr/>
        </p:nvSpPr>
        <p:spPr>
          <a:xfrm>
            <a:off x="7012134" y="8244465"/>
            <a:ext cx="4693091"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Planlæg alle møder i bestemte tidsrum i stedet for at sprede dem.</a:t>
            </a:r>
            <a:endParaRPr sz="2400" b="0" i="0" u="none" strike="noStrike" cap="none" dirty="0">
              <a:solidFill>
                <a:srgbClr val="000000"/>
              </a:solidFill>
              <a:latin typeface="Poppins"/>
              <a:ea typeface="Poppins"/>
              <a:cs typeface="Poppins"/>
              <a:sym typeface="Poppins"/>
            </a:endParaRPr>
          </a:p>
        </p:txBody>
      </p:sp>
      <p:sp>
        <p:nvSpPr>
          <p:cNvPr id="360" name="Google Shape;360;p8">
            <a:extLst>
              <a:ext uri="{FF2B5EF4-FFF2-40B4-BE49-F238E27FC236}">
                <a16:creationId xmlns:a16="http://schemas.microsoft.com/office/drawing/2014/main" id="{FA18A867-3D5D-E169-16A7-773DB636EC3C}"/>
              </a:ext>
            </a:extLst>
          </p:cNvPr>
          <p:cNvSpPr txBox="1"/>
          <p:nvPr/>
        </p:nvSpPr>
        <p:spPr>
          <a:xfrm>
            <a:off x="13000111" y="7170154"/>
            <a:ext cx="4459780" cy="646331"/>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3000" b="1" i="0" u="none" strike="noStrike" cap="none" dirty="0">
                <a:solidFill>
                  <a:srgbClr val="000000"/>
                </a:solidFill>
                <a:latin typeface="Poppins"/>
                <a:ea typeface="Poppins"/>
                <a:cs typeface="Poppins"/>
                <a:sym typeface="Poppins"/>
              </a:rPr>
              <a:t>Bryd blokke</a:t>
            </a:r>
            <a:endParaRPr sz="3000" b="0" i="0" u="none" strike="noStrike" cap="none" dirty="0">
              <a:solidFill>
                <a:srgbClr val="000000"/>
              </a:solidFill>
              <a:latin typeface="Arial"/>
              <a:ea typeface="Arial"/>
              <a:cs typeface="Arial"/>
              <a:sym typeface="Arial"/>
            </a:endParaRPr>
          </a:p>
        </p:txBody>
      </p:sp>
      <p:sp>
        <p:nvSpPr>
          <p:cNvPr id="362" name="Google Shape;362;p8">
            <a:extLst>
              <a:ext uri="{FF2B5EF4-FFF2-40B4-BE49-F238E27FC236}">
                <a16:creationId xmlns:a16="http://schemas.microsoft.com/office/drawing/2014/main" id="{AB983512-6125-DCBA-C513-27829428D2D8}"/>
              </a:ext>
            </a:extLst>
          </p:cNvPr>
          <p:cNvSpPr txBox="1"/>
          <p:nvPr/>
        </p:nvSpPr>
        <p:spPr>
          <a:xfrm>
            <a:off x="13000111" y="8110841"/>
            <a:ext cx="4693091" cy="88639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Tilføj dedikerede hvileperioder for at undgå udbrændthed.</a:t>
            </a:r>
            <a:endParaRPr sz="2400" b="0" i="0" u="none" strike="noStrike" cap="none" dirty="0">
              <a:solidFill>
                <a:srgbClr val="000000"/>
              </a:solidFill>
              <a:latin typeface="Poppins"/>
              <a:ea typeface="Poppins"/>
              <a:cs typeface="Poppins"/>
              <a:sym typeface="Poppins"/>
            </a:endParaRPr>
          </a:p>
        </p:txBody>
      </p:sp>
      <p:sp>
        <p:nvSpPr>
          <p:cNvPr id="363" name="Google Shape;363;p8">
            <a:extLst>
              <a:ext uri="{FF2B5EF4-FFF2-40B4-BE49-F238E27FC236}">
                <a16:creationId xmlns:a16="http://schemas.microsoft.com/office/drawing/2014/main" id="{34EA00BB-5427-8212-63CC-E02AED307A27}"/>
              </a:ext>
            </a:extLst>
          </p:cNvPr>
          <p:cNvSpPr txBox="1"/>
          <p:nvPr/>
        </p:nvSpPr>
        <p:spPr>
          <a:xfrm>
            <a:off x="974251" y="7164734"/>
            <a:ext cx="4302052" cy="64613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Dybt arbejde</a:t>
            </a:r>
            <a:endParaRPr sz="1400" b="0" i="0" u="none" strike="noStrike" cap="none" dirty="0">
              <a:solidFill>
                <a:srgbClr val="000000"/>
              </a:solidFill>
              <a:latin typeface="Arial"/>
              <a:ea typeface="Arial"/>
              <a:cs typeface="Arial"/>
              <a:sym typeface="Arial"/>
            </a:endParaRPr>
          </a:p>
        </p:txBody>
      </p:sp>
      <p:sp>
        <p:nvSpPr>
          <p:cNvPr id="365" name="Google Shape;365;p8">
            <a:extLst>
              <a:ext uri="{FF2B5EF4-FFF2-40B4-BE49-F238E27FC236}">
                <a16:creationId xmlns:a16="http://schemas.microsoft.com/office/drawing/2014/main" id="{3A2F7512-B992-341F-2581-AA13DB7CA824}"/>
              </a:ext>
            </a:extLst>
          </p:cNvPr>
          <p:cNvSpPr txBox="1"/>
          <p:nvPr/>
        </p:nvSpPr>
        <p:spPr>
          <a:xfrm>
            <a:off x="1024157" y="8165515"/>
            <a:ext cx="4693091" cy="88639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Afsæt 2-3 timer til fokuseret arbejde uden afbrydelser.</a:t>
            </a:r>
            <a:endParaRPr sz="2400" b="0" i="0" u="none" strike="noStrike" cap="none" dirty="0">
              <a:solidFill>
                <a:srgbClr val="000000"/>
              </a:solidFill>
              <a:latin typeface="Poppins"/>
              <a:ea typeface="Poppins"/>
              <a:cs typeface="Poppins"/>
              <a:sym typeface="Poppins"/>
            </a:endParaRPr>
          </a:p>
        </p:txBody>
      </p:sp>
      <p:sp>
        <p:nvSpPr>
          <p:cNvPr id="2" name="Google Shape;365;p8">
            <a:extLst>
              <a:ext uri="{FF2B5EF4-FFF2-40B4-BE49-F238E27FC236}">
                <a16:creationId xmlns:a16="http://schemas.microsoft.com/office/drawing/2014/main" id="{5FE7C953-41FA-CC20-A9C2-B6559C7C5089}"/>
              </a:ext>
            </a:extLst>
          </p:cNvPr>
          <p:cNvSpPr txBox="1"/>
          <p:nvPr/>
        </p:nvSpPr>
        <p:spPr>
          <a:xfrm>
            <a:off x="4334092" y="2749913"/>
            <a:ext cx="10582058"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Mange iværksættere reagerer på deres tidsplan i stedet for at kontrollere den. Time-blocking hjælper dig med at afsætte specifikke tidspunkter til vigtige opgaver.</a:t>
            </a:r>
            <a:endParaRPr sz="2400" b="0" i="0" u="none" strike="noStrike" cap="none" dirty="0">
              <a:solidFill>
                <a:srgbClr val="000000"/>
              </a:solidFill>
              <a:latin typeface="Poppins"/>
              <a:ea typeface="Poppins"/>
              <a:cs typeface="Poppins"/>
              <a:sym typeface="Poppins"/>
            </a:endParaRPr>
          </a:p>
        </p:txBody>
      </p:sp>
      <p:pic>
        <p:nvPicPr>
          <p:cNvPr id="6" name="Picture 5" descr="A person sitting at a desk with a computer&#10;&#10;AI-generated content may be incorrect.">
            <a:extLst>
              <a:ext uri="{FF2B5EF4-FFF2-40B4-BE49-F238E27FC236}">
                <a16:creationId xmlns:a16="http://schemas.microsoft.com/office/drawing/2014/main" id="{8E198448-2DDB-C04B-57DC-8F1206901B52}"/>
              </a:ext>
            </a:extLst>
          </p:cNvPr>
          <p:cNvPicPr>
            <a:picLocks noChangeAspect="1"/>
          </p:cNvPicPr>
          <p:nvPr/>
        </p:nvPicPr>
        <p:blipFill>
          <a:blip r:embed="rId6">
            <a:biLevel thresh="25000"/>
          </a:blip>
          <a:stretch>
            <a:fillRect/>
          </a:stretch>
        </p:blipFill>
        <p:spPr>
          <a:xfrm>
            <a:off x="2555443" y="5110041"/>
            <a:ext cx="1301141" cy="1301141"/>
          </a:xfrm>
          <a:prstGeom prst="rect">
            <a:avLst/>
          </a:prstGeom>
        </p:spPr>
      </p:pic>
      <p:pic>
        <p:nvPicPr>
          <p:cNvPr id="8" name="Picture 7" descr="A pink calendar with purple lines&#10;&#10;AI-generated content may be incorrect.">
            <a:extLst>
              <a:ext uri="{FF2B5EF4-FFF2-40B4-BE49-F238E27FC236}">
                <a16:creationId xmlns:a16="http://schemas.microsoft.com/office/drawing/2014/main" id="{7A4E3EF4-E287-20AA-2B75-4E2085F4BB33}"/>
              </a:ext>
            </a:extLst>
          </p:cNvPr>
          <p:cNvPicPr>
            <a:picLocks noChangeAspect="1"/>
          </p:cNvPicPr>
          <p:nvPr/>
        </p:nvPicPr>
        <p:blipFill>
          <a:blip r:embed="rId7">
            <a:biLevel thresh="50000"/>
          </a:blip>
          <a:stretch>
            <a:fillRect/>
          </a:stretch>
        </p:blipFill>
        <p:spPr>
          <a:xfrm>
            <a:off x="8224295" y="4788101"/>
            <a:ext cx="1698889" cy="1698889"/>
          </a:xfrm>
          <a:prstGeom prst="rect">
            <a:avLst/>
          </a:prstGeom>
        </p:spPr>
      </p:pic>
    </p:spTree>
    <p:extLst>
      <p:ext uri="{BB962C8B-B14F-4D97-AF65-F5344CB8AC3E}">
        <p14:creationId xmlns:p14="http://schemas.microsoft.com/office/powerpoint/2010/main" val="150214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a:extLst>
            <a:ext uri="{FF2B5EF4-FFF2-40B4-BE49-F238E27FC236}">
              <a16:creationId xmlns:a16="http://schemas.microsoft.com/office/drawing/2014/main" id="{3EA516A9-E020-4299-F476-64E8F81CBB89}"/>
            </a:ext>
          </a:extLst>
        </p:cNvPr>
        <p:cNvGrpSpPr/>
        <p:nvPr/>
      </p:nvGrpSpPr>
      <p:grpSpPr>
        <a:xfrm>
          <a:off x="0" y="0"/>
          <a:ext cx="0" cy="0"/>
          <a:chOff x="0" y="0"/>
          <a:chExt cx="0" cy="0"/>
        </a:xfrm>
      </p:grpSpPr>
      <p:sp>
        <p:nvSpPr>
          <p:cNvPr id="370" name="Google Shape;370;p9">
            <a:extLst>
              <a:ext uri="{FF2B5EF4-FFF2-40B4-BE49-F238E27FC236}">
                <a16:creationId xmlns:a16="http://schemas.microsoft.com/office/drawing/2014/main" id="{1F8EB044-6ACD-64C2-959C-DFB65F9DF7D6}"/>
              </a:ext>
            </a:extLst>
          </p:cNvPr>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s-US"/>
          </a:p>
        </p:txBody>
      </p:sp>
      <p:sp>
        <p:nvSpPr>
          <p:cNvPr id="371" name="Google Shape;371;p9">
            <a:extLst>
              <a:ext uri="{FF2B5EF4-FFF2-40B4-BE49-F238E27FC236}">
                <a16:creationId xmlns:a16="http://schemas.microsoft.com/office/drawing/2014/main" id="{8A7A601A-ADE8-77E6-B60A-14E7BB5A1910}"/>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9">
            <a:extLst>
              <a:ext uri="{FF2B5EF4-FFF2-40B4-BE49-F238E27FC236}">
                <a16:creationId xmlns:a16="http://schemas.microsoft.com/office/drawing/2014/main" id="{AAB28186-CC11-A035-5296-CD5F7C7CA8C4}"/>
              </a:ext>
            </a:extLst>
          </p:cNvPr>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s-US"/>
          </a:p>
        </p:txBody>
      </p:sp>
      <p:grpSp>
        <p:nvGrpSpPr>
          <p:cNvPr id="373" name="Google Shape;373;p9">
            <a:extLst>
              <a:ext uri="{FF2B5EF4-FFF2-40B4-BE49-F238E27FC236}">
                <a16:creationId xmlns:a16="http://schemas.microsoft.com/office/drawing/2014/main" id="{432D5A93-8F64-3B1D-637B-4589E0168FCB}"/>
              </a:ext>
            </a:extLst>
          </p:cNvPr>
          <p:cNvGrpSpPr/>
          <p:nvPr/>
        </p:nvGrpSpPr>
        <p:grpSpPr>
          <a:xfrm>
            <a:off x="11629486" y="1052712"/>
            <a:ext cx="857867" cy="857867"/>
            <a:chOff x="0" y="0"/>
            <a:chExt cx="812800" cy="812800"/>
          </a:xfrm>
        </p:grpSpPr>
        <p:sp>
          <p:nvSpPr>
            <p:cNvPr id="374" name="Google Shape;374;p9">
              <a:extLst>
                <a:ext uri="{FF2B5EF4-FFF2-40B4-BE49-F238E27FC236}">
                  <a16:creationId xmlns:a16="http://schemas.microsoft.com/office/drawing/2014/main" id="{C69F1E25-5958-05DB-3A9C-44DBB2F02935}"/>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9">
              <a:extLst>
                <a:ext uri="{FF2B5EF4-FFF2-40B4-BE49-F238E27FC236}">
                  <a16:creationId xmlns:a16="http://schemas.microsoft.com/office/drawing/2014/main" id="{FDCFAA87-0A68-2C84-4F44-7B32AEDC90D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p9">
            <a:extLst>
              <a:ext uri="{FF2B5EF4-FFF2-40B4-BE49-F238E27FC236}">
                <a16:creationId xmlns:a16="http://schemas.microsoft.com/office/drawing/2014/main" id="{34B0F3DF-E0FE-EC8A-BC91-44A82F012F4C}"/>
              </a:ext>
            </a:extLst>
          </p:cNvPr>
          <p:cNvGrpSpPr/>
          <p:nvPr/>
        </p:nvGrpSpPr>
        <p:grpSpPr>
          <a:xfrm>
            <a:off x="11115371" y="2332412"/>
            <a:ext cx="604566" cy="604566"/>
            <a:chOff x="0" y="0"/>
            <a:chExt cx="812800" cy="812800"/>
          </a:xfrm>
        </p:grpSpPr>
        <p:sp>
          <p:nvSpPr>
            <p:cNvPr id="377" name="Google Shape;377;p9">
              <a:extLst>
                <a:ext uri="{FF2B5EF4-FFF2-40B4-BE49-F238E27FC236}">
                  <a16:creationId xmlns:a16="http://schemas.microsoft.com/office/drawing/2014/main" id="{0FAE704D-D414-58D0-45ED-3C5E5D72069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9">
              <a:extLst>
                <a:ext uri="{FF2B5EF4-FFF2-40B4-BE49-F238E27FC236}">
                  <a16:creationId xmlns:a16="http://schemas.microsoft.com/office/drawing/2014/main" id="{192AAF7D-CFBC-6E23-6A73-AA49EA2AF3AE}"/>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p9">
            <a:extLst>
              <a:ext uri="{FF2B5EF4-FFF2-40B4-BE49-F238E27FC236}">
                <a16:creationId xmlns:a16="http://schemas.microsoft.com/office/drawing/2014/main" id="{B63EDE10-3FB4-C7AC-FA9D-19F3393C707A}"/>
              </a:ext>
            </a:extLst>
          </p:cNvPr>
          <p:cNvGrpSpPr/>
          <p:nvPr/>
        </p:nvGrpSpPr>
        <p:grpSpPr>
          <a:xfrm>
            <a:off x="11940462" y="788230"/>
            <a:ext cx="637633" cy="637633"/>
            <a:chOff x="0" y="0"/>
            <a:chExt cx="812800" cy="812800"/>
          </a:xfrm>
        </p:grpSpPr>
        <p:sp>
          <p:nvSpPr>
            <p:cNvPr id="380" name="Google Shape;380;p9">
              <a:extLst>
                <a:ext uri="{FF2B5EF4-FFF2-40B4-BE49-F238E27FC236}">
                  <a16:creationId xmlns:a16="http://schemas.microsoft.com/office/drawing/2014/main" id="{5A4F30C8-B06B-C4FD-E5D0-4FF9E97A000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9">
              <a:extLst>
                <a:ext uri="{FF2B5EF4-FFF2-40B4-BE49-F238E27FC236}">
                  <a16:creationId xmlns:a16="http://schemas.microsoft.com/office/drawing/2014/main" id="{0034FD89-F569-1E4C-D881-1BC080BCA80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p9">
            <a:extLst>
              <a:ext uri="{FF2B5EF4-FFF2-40B4-BE49-F238E27FC236}">
                <a16:creationId xmlns:a16="http://schemas.microsoft.com/office/drawing/2014/main" id="{A4787E33-F248-A8FD-7936-837E01DDF622}"/>
              </a:ext>
            </a:extLst>
          </p:cNvPr>
          <p:cNvSpPr txBox="1"/>
          <p:nvPr/>
        </p:nvSpPr>
        <p:spPr>
          <a:xfrm>
            <a:off x="12505" y="1043187"/>
            <a:ext cx="11102867"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Produktivitetsværktøjer til iværksættere</a:t>
            </a:r>
            <a:endParaRPr sz="1400" b="0" i="0" u="none" strike="noStrike" cap="none" dirty="0">
              <a:solidFill>
                <a:srgbClr val="000000"/>
              </a:solidFill>
              <a:latin typeface="Arial"/>
              <a:ea typeface="Arial"/>
              <a:cs typeface="Arial"/>
              <a:sym typeface="Arial"/>
            </a:endParaRPr>
          </a:p>
        </p:txBody>
      </p:sp>
      <p:sp>
        <p:nvSpPr>
          <p:cNvPr id="415" name="Google Shape;415;p9">
            <a:extLst>
              <a:ext uri="{FF2B5EF4-FFF2-40B4-BE49-F238E27FC236}">
                <a16:creationId xmlns:a16="http://schemas.microsoft.com/office/drawing/2014/main" id="{C1E9FEE5-0584-CE0C-B35E-6412D666E52C}"/>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03;p5">
            <a:extLst>
              <a:ext uri="{FF2B5EF4-FFF2-40B4-BE49-F238E27FC236}">
                <a16:creationId xmlns:a16="http://schemas.microsoft.com/office/drawing/2014/main" id="{0801DA69-551B-85C3-AA9C-F8CE17CB116C}"/>
              </a:ext>
            </a:extLst>
          </p:cNvPr>
          <p:cNvSpPr txBox="1"/>
          <p:nvPr/>
        </p:nvSpPr>
        <p:spPr>
          <a:xfrm>
            <a:off x="971053" y="3203493"/>
            <a:ext cx="6805673" cy="1440394"/>
          </a:xfrm>
          <a:prstGeom prst="rect">
            <a:avLst/>
          </a:prstGeom>
          <a:noFill/>
          <a:ln>
            <a:noFill/>
          </a:ln>
        </p:spPr>
        <p:txBody>
          <a:bodyPr spcFirstLastPara="1" wrap="square" lIns="0" tIns="0" rIns="0" bIns="0" anchor="t" anchorCtr="0">
            <a:spAutoFit/>
          </a:bodyPr>
          <a:lstStyle/>
          <a:p>
            <a:pPr marR="0" lvl="0" algn="just" rtl="0">
              <a:lnSpc>
                <a:spcPct val="129981"/>
              </a:lnSpc>
              <a:spcBef>
                <a:spcPts val="0"/>
              </a:spcBef>
              <a:spcAft>
                <a:spcPts val="0"/>
              </a:spcAft>
              <a:buClr>
                <a:srgbClr val="000000"/>
              </a:buClr>
              <a:buSzPts val="1751"/>
            </a:pPr>
            <a:r>
              <a:rPr lang="en-US" sz="2400" b="0" i="0" u="none" strike="noStrike" cap="none" dirty="0">
                <a:solidFill>
                  <a:srgbClr val="000000"/>
                </a:solidFill>
                <a:latin typeface="Poppins"/>
                <a:ea typeface="Poppins"/>
                <a:cs typeface="Poppins"/>
                <a:sym typeface="Poppins"/>
              </a:rPr>
              <a:t>Teknologi kan hjælpe med at automatisere og strømline opgaver, hvilket gør tidsstyring lettere.</a:t>
            </a:r>
            <a:endParaRPr lang="en-US" sz="2000" b="0" i="0" u="none" strike="noStrike" cap="none" dirty="0">
              <a:solidFill>
                <a:srgbClr val="000000"/>
              </a:solidFill>
              <a:latin typeface="Arial"/>
              <a:ea typeface="Arial"/>
              <a:cs typeface="Arial"/>
              <a:sym typeface="Arial"/>
            </a:endParaRPr>
          </a:p>
        </p:txBody>
      </p:sp>
      <p:sp>
        <p:nvSpPr>
          <p:cNvPr id="3" name="Google Shape;203;p5">
            <a:extLst>
              <a:ext uri="{FF2B5EF4-FFF2-40B4-BE49-F238E27FC236}">
                <a16:creationId xmlns:a16="http://schemas.microsoft.com/office/drawing/2014/main" id="{1E00F501-A9F1-7C6E-ACFA-0997815CD22D}"/>
              </a:ext>
            </a:extLst>
          </p:cNvPr>
          <p:cNvSpPr txBox="1"/>
          <p:nvPr/>
        </p:nvSpPr>
        <p:spPr>
          <a:xfrm>
            <a:off x="971053" y="4883382"/>
            <a:ext cx="6805673" cy="3841052"/>
          </a:xfrm>
          <a:prstGeom prst="rect">
            <a:avLst/>
          </a:prstGeom>
          <a:noFill/>
          <a:ln>
            <a:noFill/>
          </a:ln>
        </p:spPr>
        <p:txBody>
          <a:bodyPr spcFirstLastPara="1" wrap="square" lIns="0" tIns="0" rIns="0" bIns="0" anchor="t" anchorCtr="0">
            <a:spAutoFit/>
          </a:bodyPr>
          <a:lstStyle/>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Trello / Asana - Projektstyring.</a:t>
            </a: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endParaRPr lang="en-US" sz="2400" b="0" i="0" u="none" strike="noStrike" cap="none" dirty="0">
              <a:solidFill>
                <a:srgbClr val="000000"/>
              </a:solidFill>
              <a:latin typeface="Poppins"/>
              <a:ea typeface="Poppins"/>
              <a:cs typeface="Poppins"/>
              <a:sym typeface="Poppins"/>
            </a:endParaRP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Google Kalender - Tidsblokering.</a:t>
            </a: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endParaRPr lang="en-US" sz="2400" b="0" i="0" u="none" strike="noStrike" cap="none" dirty="0">
              <a:solidFill>
                <a:srgbClr val="000000"/>
              </a:solidFill>
              <a:latin typeface="Poppins"/>
              <a:ea typeface="Poppins"/>
              <a:cs typeface="Poppins"/>
              <a:sym typeface="Poppins"/>
            </a:endParaRP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Toggl / </a:t>
            </a:r>
            <a:r>
              <a:rPr lang="en-US" sz="2400" b="0" i="0" u="none" strike="noStrike" cap="none" dirty="0" err="1">
                <a:solidFill>
                  <a:srgbClr val="000000"/>
                </a:solidFill>
                <a:latin typeface="Poppins"/>
                <a:ea typeface="Poppins"/>
                <a:cs typeface="Poppins"/>
                <a:sym typeface="Poppins"/>
              </a:rPr>
              <a:t>RescueTime </a:t>
            </a:r>
            <a:r>
              <a:rPr lang="en-US" sz="2400" b="0" i="0" u="none" strike="noStrike" cap="none" dirty="0">
                <a:solidFill>
                  <a:srgbClr val="000000"/>
                </a:solidFill>
                <a:latin typeface="Poppins"/>
                <a:ea typeface="Poppins"/>
                <a:cs typeface="Poppins"/>
                <a:sym typeface="Poppins"/>
              </a:rPr>
              <a:t>- Spor tidsforbrug.</a:t>
            </a: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endParaRPr lang="en-US" sz="2400" dirty="0">
              <a:latin typeface="Poppins"/>
              <a:ea typeface="Poppins"/>
              <a:cs typeface="Poppins"/>
              <a:sym typeface="Poppins"/>
            </a:endParaRP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Notion / Evernote - Organisering af ideer og opgaver.</a:t>
            </a:r>
            <a:endParaRPr lang="en-US" sz="2000" b="0" i="0" u="none" strike="noStrike" cap="none" dirty="0">
              <a:solidFill>
                <a:srgbClr val="000000"/>
              </a:solidFill>
              <a:latin typeface="Arial"/>
              <a:ea typeface="Arial"/>
              <a:cs typeface="Arial"/>
              <a:sym typeface="Arial"/>
            </a:endParaRPr>
          </a:p>
        </p:txBody>
      </p:sp>
      <p:sp>
        <p:nvSpPr>
          <p:cNvPr id="4" name="Google Shape;203;p5">
            <a:extLst>
              <a:ext uri="{FF2B5EF4-FFF2-40B4-BE49-F238E27FC236}">
                <a16:creationId xmlns:a16="http://schemas.microsoft.com/office/drawing/2014/main" id="{435596C8-E0F7-94FC-DCC2-5757A26BE54A}"/>
              </a:ext>
            </a:extLst>
          </p:cNvPr>
          <p:cNvSpPr txBox="1"/>
          <p:nvPr/>
        </p:nvSpPr>
        <p:spPr>
          <a:xfrm>
            <a:off x="1781419" y="8963929"/>
            <a:ext cx="6805673" cy="960263"/>
          </a:xfrm>
          <a:prstGeom prst="rect">
            <a:avLst/>
          </a:prstGeom>
          <a:noFill/>
          <a:ln>
            <a:noFill/>
          </a:ln>
        </p:spPr>
        <p:txBody>
          <a:bodyPr spcFirstLastPara="1" wrap="square" lIns="0" tIns="0" rIns="0" bIns="0" anchor="t" anchorCtr="0">
            <a:spAutoFit/>
          </a:bodyPr>
          <a:lstStyle/>
          <a:p>
            <a:pPr marR="0" lvl="0" algn="just" rtl="0">
              <a:lnSpc>
                <a:spcPct val="129981"/>
              </a:lnSpc>
              <a:spcBef>
                <a:spcPts val="0"/>
              </a:spcBef>
              <a:spcAft>
                <a:spcPts val="0"/>
              </a:spcAft>
              <a:buClr>
                <a:srgbClr val="000000"/>
              </a:buClr>
              <a:buSzPts val="1751"/>
            </a:pPr>
            <a:r>
              <a:rPr lang="en-US" sz="2400" b="0" i="1" u="none" strike="noStrike" cap="none" dirty="0">
                <a:solidFill>
                  <a:srgbClr val="000000"/>
                </a:solidFill>
                <a:latin typeface="Poppins"/>
                <a:ea typeface="Poppins"/>
                <a:cs typeface="Poppins"/>
                <a:sym typeface="Poppins"/>
              </a:rPr>
              <a:t>Vælg et værktøj, som du vil integrere i din arbejdsgang i denne uge.</a:t>
            </a:r>
            <a:endParaRPr lang="en-US" sz="2000" b="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32615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F2495B77-3E77-A2A2-FB08-501B7DD3826E}"/>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3A8DEBA8-E0A7-C215-42DA-7E56257C78FB}"/>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BDE96620-E46C-8AAC-E38D-21790E129B90}"/>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242" name="Google Shape;242;p6">
            <a:extLst>
              <a:ext uri="{FF2B5EF4-FFF2-40B4-BE49-F238E27FC236}">
                <a16:creationId xmlns:a16="http://schemas.microsoft.com/office/drawing/2014/main" id="{F138C0A7-D47C-3F55-BC45-4E6960B8DA53}"/>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425E4D4B-AAB2-ACE9-075D-98BEE6729632}"/>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F7B887D1-A998-162E-134C-1F3461849D54}"/>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B21A0079-DB2E-7BBB-66BC-9722756B2AA6}"/>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A9C7AC6C-7763-A754-2983-F3C726CEEDBB}"/>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E7B47644-A67E-ED10-D90F-21184FC80071}"/>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42BB89EC-A863-4CFE-4477-CAC7AB8DB190}"/>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EE856993-7539-AB32-BAEA-847EB164C1D5}"/>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1CF179DB-A1DD-B4DA-A337-504AD8AB5EBE}"/>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6DF4B754-1DF8-50B9-A315-D8D864330CE0}"/>
              </a:ext>
            </a:extLst>
          </p:cNvPr>
          <p:cNvSpPr txBox="1"/>
          <p:nvPr/>
        </p:nvSpPr>
        <p:spPr>
          <a:xfrm>
            <a:off x="1181100" y="5843029"/>
            <a:ext cx="7566287" cy="1738938"/>
          </a:xfrm>
          <a:prstGeom prst="rect">
            <a:avLst/>
          </a:prstGeom>
          <a:noFill/>
          <a:ln>
            <a:noFill/>
          </a:ln>
        </p:spPr>
        <p:txBody>
          <a:bodyPr spcFirstLastPara="1" wrap="square" lIns="0" tIns="0" rIns="0" bIns="0" anchor="t" anchorCtr="0">
            <a:spAutoFit/>
          </a:bodyPr>
          <a:lstStyle/>
          <a:p>
            <a:pPr marL="0" marR="0" lvl="0" indent="0"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Lektion 5: </a:t>
            </a:r>
          </a:p>
          <a:p>
            <a:pPr marL="0" marR="0" lvl="0" indent="0"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Opbygning af modstandskraft </a:t>
            </a:r>
            <a:endParaRPr sz="1400" b="0" i="0" u="none" strike="noStrike" cap="none" dirty="0">
              <a:solidFill>
                <a:srgbClr val="000000"/>
              </a:solidFill>
              <a:latin typeface="Arial"/>
              <a:ea typeface="Arial"/>
              <a:cs typeface="Arial"/>
              <a:sym typeface="Arial"/>
            </a:endParaRPr>
          </a:p>
        </p:txBody>
      </p:sp>
      <p:pic>
        <p:nvPicPr>
          <p:cNvPr id="3074" name="Picture 2" descr="Resiliencia, Dureza, Mantenga, Éxito">
            <a:extLst>
              <a:ext uri="{FF2B5EF4-FFF2-40B4-BE49-F238E27FC236}">
                <a16:creationId xmlns:a16="http://schemas.microsoft.com/office/drawing/2014/main" id="{10210B41-22C7-CFF6-C12F-293A59C62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650" y="2064953"/>
            <a:ext cx="9239250" cy="615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7E69D4FD-7868-C0FA-D62D-EFB581594F59}"/>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F7BAF8C3-D623-D551-D50B-56F6CC2333E4}"/>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1EA2C626-8BE3-CD44-D51B-A815BD04EB88}"/>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F4EC3F24-C55B-ABA6-74F8-BA75D8B45CA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1086CA3E-8832-B0EF-2178-BD77C34B0C63}"/>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3CD62A7B-A549-5B71-983F-64CFA5DEA910}"/>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C2749553-EAF0-28DA-9CF3-08BCF6FFAEF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353610DF-9C60-C20D-7E89-D1C8B49A5FF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7D6D6E5D-35C7-070A-4163-1CAEDA9EDCC3}"/>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36F056F1-52CA-65CE-418E-A1A273AE1EA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7682261C-7D9E-AD3A-1DE5-9C6A27ECA8D4}"/>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BAA94618-0CD2-0777-D739-89CA0FB08FF6}"/>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A461480B-4E10-FC48-3B46-0D2622D4183F}"/>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ADBB00F7-AFBB-F78C-8E34-1F34F2F11EF4}"/>
              </a:ext>
            </a:extLst>
          </p:cNvPr>
          <p:cNvSpPr txBox="1"/>
          <p:nvPr/>
        </p:nvSpPr>
        <p:spPr>
          <a:xfrm>
            <a:off x="10707297" y="760630"/>
            <a:ext cx="6756843" cy="834524"/>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Hvad er resiliens?</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20987C37-6C16-71FB-82C6-EB198D18F21D}"/>
              </a:ext>
            </a:extLst>
          </p:cNvPr>
          <p:cNvSpPr txBox="1"/>
          <p:nvPr/>
        </p:nvSpPr>
        <p:spPr>
          <a:xfrm>
            <a:off x="7582423" y="2792562"/>
            <a:ext cx="9881717" cy="41596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Modstandsdygtighed er evnen til at tilpasse sig udfordringer, komme sig over tilbageslag og bevare motivationen på trods af forhindringer.</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Modstandsdygtige mennesker: </a:t>
            </a: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Hold fokus selv under pres.</a:t>
            </a: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Tilpas dig ændringer uden at føle dig overvældet.</a:t>
            </a: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Se fiaskoer som læringsmuligheder snarere end som personlige nederlag.</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2222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A47E0A83-6EBA-0AA9-0C94-31361BA59F3C}"/>
            </a:ext>
          </a:extLst>
        </p:cNvPr>
        <p:cNvGrpSpPr/>
        <p:nvPr/>
      </p:nvGrpSpPr>
      <p:grpSpPr>
        <a:xfrm>
          <a:off x="0" y="0"/>
          <a:ext cx="0" cy="0"/>
          <a:chOff x="0" y="0"/>
          <a:chExt cx="0" cy="0"/>
        </a:xfrm>
      </p:grpSpPr>
      <p:sp>
        <p:nvSpPr>
          <p:cNvPr id="188" name="Google Shape;188;p5">
            <a:extLst>
              <a:ext uri="{FF2B5EF4-FFF2-40B4-BE49-F238E27FC236}">
                <a16:creationId xmlns:a16="http://schemas.microsoft.com/office/drawing/2014/main" id="{A4D01260-90EC-BB15-D828-98BC9B799732}"/>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189" name="Google Shape;189;p5">
            <a:extLst>
              <a:ext uri="{FF2B5EF4-FFF2-40B4-BE49-F238E27FC236}">
                <a16:creationId xmlns:a16="http://schemas.microsoft.com/office/drawing/2014/main" id="{F33B5642-47CD-3F93-17C4-01F67C3AF6A3}"/>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190" name="Google Shape;190;p5">
            <a:extLst>
              <a:ext uri="{FF2B5EF4-FFF2-40B4-BE49-F238E27FC236}">
                <a16:creationId xmlns:a16="http://schemas.microsoft.com/office/drawing/2014/main" id="{585AC16C-E4A1-A731-9E06-E67BED7F86C5}"/>
              </a:ext>
            </a:extLst>
          </p:cNvPr>
          <p:cNvSpPr txBox="1"/>
          <p:nvPr/>
        </p:nvSpPr>
        <p:spPr>
          <a:xfrm>
            <a:off x="5265316" y="851753"/>
            <a:ext cx="8943768"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Sådan opbygger du modstandskraft - vigtige strategier</a:t>
            </a:r>
            <a:endParaRPr sz="1400" b="0" i="0" u="none" strike="noStrike" cap="none" dirty="0">
              <a:solidFill>
                <a:srgbClr val="000000"/>
              </a:solidFill>
              <a:latin typeface="Arial"/>
              <a:ea typeface="Arial"/>
              <a:cs typeface="Arial"/>
              <a:sym typeface="Arial"/>
            </a:endParaRPr>
          </a:p>
        </p:txBody>
      </p:sp>
      <p:grpSp>
        <p:nvGrpSpPr>
          <p:cNvPr id="191" name="Google Shape;191;p5">
            <a:extLst>
              <a:ext uri="{FF2B5EF4-FFF2-40B4-BE49-F238E27FC236}">
                <a16:creationId xmlns:a16="http://schemas.microsoft.com/office/drawing/2014/main" id="{EF0FA40D-31AD-D04F-F754-C71728A64D2A}"/>
              </a:ext>
            </a:extLst>
          </p:cNvPr>
          <p:cNvGrpSpPr/>
          <p:nvPr/>
        </p:nvGrpSpPr>
        <p:grpSpPr>
          <a:xfrm>
            <a:off x="5596235" y="2914502"/>
            <a:ext cx="7133292" cy="7372498"/>
            <a:chOff x="0" y="0"/>
            <a:chExt cx="10942137" cy="11309068"/>
          </a:xfrm>
        </p:grpSpPr>
        <p:sp>
          <p:nvSpPr>
            <p:cNvPr id="192" name="Google Shape;192;p5">
              <a:extLst>
                <a:ext uri="{FF2B5EF4-FFF2-40B4-BE49-F238E27FC236}">
                  <a16:creationId xmlns:a16="http://schemas.microsoft.com/office/drawing/2014/main" id="{56D7D09F-519C-D619-19F7-86424A817B70}"/>
                </a:ext>
              </a:extLst>
            </p:cNvPr>
            <p:cNvSpPr/>
            <p:nvPr/>
          </p:nvSpPr>
          <p:spPr>
            <a:xfrm rot="1812047">
              <a:off x="1656552" y="1332135"/>
              <a:ext cx="7629034" cy="8644798"/>
            </a:xfrm>
            <a:custGeom>
              <a:avLst/>
              <a:gdLst/>
              <a:ahLst/>
              <a:cxnLst/>
              <a:rect l="l" t="t" r="r" b="b"/>
              <a:pathLst>
                <a:path w="7629034" h="8644798" extrusionOk="0">
                  <a:moveTo>
                    <a:pt x="0" y="0"/>
                  </a:moveTo>
                  <a:lnTo>
                    <a:pt x="7629034" y="0"/>
                  </a:lnTo>
                  <a:lnTo>
                    <a:pt x="7629034" y="8644798"/>
                  </a:lnTo>
                  <a:lnTo>
                    <a:pt x="0" y="8644798"/>
                  </a:lnTo>
                  <a:lnTo>
                    <a:pt x="0" y="0"/>
                  </a:lnTo>
                  <a:close/>
                </a:path>
              </a:pathLst>
            </a:custGeom>
            <a:blipFill rotWithShape="1">
              <a:blip r:embed="rId4">
                <a:alphaModFix/>
              </a:blip>
              <a:stretch>
                <a:fillRect/>
              </a:stretch>
            </a:blipFill>
            <a:ln>
              <a:noFill/>
            </a:ln>
          </p:spPr>
          <p:txBody>
            <a:bodyPr/>
            <a:lstStyle/>
            <a:p>
              <a:endParaRPr lang="es-US"/>
            </a:p>
          </p:txBody>
        </p:sp>
        <p:sp>
          <p:nvSpPr>
            <p:cNvPr id="193" name="Google Shape;193;p5">
              <a:extLst>
                <a:ext uri="{FF2B5EF4-FFF2-40B4-BE49-F238E27FC236}">
                  <a16:creationId xmlns:a16="http://schemas.microsoft.com/office/drawing/2014/main" id="{7D145137-89FE-47AF-1AE6-9134D2B40171}"/>
                </a:ext>
              </a:extLst>
            </p:cNvPr>
            <p:cNvSpPr/>
            <p:nvPr/>
          </p:nvSpPr>
          <p:spPr>
            <a:xfrm>
              <a:off x="324192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4" name="Google Shape;194;p5">
              <a:extLst>
                <a:ext uri="{FF2B5EF4-FFF2-40B4-BE49-F238E27FC236}">
                  <a16:creationId xmlns:a16="http://schemas.microsoft.com/office/drawing/2014/main" id="{78E6236D-B401-B3A7-6DBE-197B646517B2}"/>
                </a:ext>
              </a:extLst>
            </p:cNvPr>
            <p:cNvSpPr/>
            <p:nvPr/>
          </p:nvSpPr>
          <p:spPr>
            <a:xfrm>
              <a:off x="3118828" y="81229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5" name="Google Shape;195;p5">
              <a:extLst>
                <a:ext uri="{FF2B5EF4-FFF2-40B4-BE49-F238E27FC236}">
                  <a16:creationId xmlns:a16="http://schemas.microsoft.com/office/drawing/2014/main" id="{22D6B6EB-755F-8C76-DAEF-E00EB1E6B0CA}"/>
                </a:ext>
              </a:extLst>
            </p:cNvPr>
            <p:cNvSpPr/>
            <p:nvPr/>
          </p:nvSpPr>
          <p:spPr>
            <a:xfrm>
              <a:off x="8335100" y="50936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6" name="Google Shape;196;p5">
              <a:extLst>
                <a:ext uri="{FF2B5EF4-FFF2-40B4-BE49-F238E27FC236}">
                  <a16:creationId xmlns:a16="http://schemas.microsoft.com/office/drawing/2014/main" id="{F49B2D5B-7919-35DE-B9CB-0173FC71AAC9}"/>
                </a:ext>
              </a:extLst>
            </p:cNvPr>
            <p:cNvSpPr/>
            <p:nvPr/>
          </p:nvSpPr>
          <p:spPr>
            <a:xfrm>
              <a:off x="661871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7" name="Google Shape;197;p5">
              <a:extLst>
                <a:ext uri="{FF2B5EF4-FFF2-40B4-BE49-F238E27FC236}">
                  <a16:creationId xmlns:a16="http://schemas.microsoft.com/office/drawing/2014/main" id="{10124905-56DE-5F1D-B672-09DB35F0B5BE}"/>
                </a:ext>
              </a:extLst>
            </p:cNvPr>
            <p:cNvSpPr/>
            <p:nvPr/>
          </p:nvSpPr>
          <p:spPr>
            <a:xfrm>
              <a:off x="6593315" y="80848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8" name="Google Shape;198;p5">
              <a:extLst>
                <a:ext uri="{FF2B5EF4-FFF2-40B4-BE49-F238E27FC236}">
                  <a16:creationId xmlns:a16="http://schemas.microsoft.com/office/drawing/2014/main" id="{00458E13-4ABC-7573-657E-5678544838FC}"/>
                </a:ext>
              </a:extLst>
            </p:cNvPr>
            <p:cNvSpPr/>
            <p:nvPr/>
          </p:nvSpPr>
          <p:spPr>
            <a:xfrm>
              <a:off x="1504802" y="51190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9" name="Google Shape;199;p5">
              <a:extLst>
                <a:ext uri="{FF2B5EF4-FFF2-40B4-BE49-F238E27FC236}">
                  <a16:creationId xmlns:a16="http://schemas.microsoft.com/office/drawing/2014/main" id="{0909E75C-AAD8-5DFC-2FF5-D2822FD0C384}"/>
                </a:ext>
              </a:extLst>
            </p:cNvPr>
            <p:cNvSpPr/>
            <p:nvPr/>
          </p:nvSpPr>
          <p:spPr>
            <a:xfrm>
              <a:off x="4572671" y="4868934"/>
              <a:ext cx="1689332" cy="1520399"/>
            </a:xfrm>
            <a:custGeom>
              <a:avLst/>
              <a:gdLst/>
              <a:ahLst/>
              <a:cxnLst/>
              <a:rect l="l" t="t" r="r" b="b"/>
              <a:pathLst>
                <a:path w="1689332" h="1520399" extrusionOk="0">
                  <a:moveTo>
                    <a:pt x="0" y="0"/>
                  </a:moveTo>
                  <a:lnTo>
                    <a:pt x="1689333" y="0"/>
                  </a:lnTo>
                  <a:lnTo>
                    <a:pt x="1689333" y="1520400"/>
                  </a:lnTo>
                  <a:lnTo>
                    <a:pt x="0" y="1520400"/>
                  </a:lnTo>
                  <a:lnTo>
                    <a:pt x="0" y="0"/>
                  </a:lnTo>
                  <a:close/>
                </a:path>
              </a:pathLst>
            </a:custGeom>
            <a:blipFill rotWithShape="1">
              <a:blip r:embed="rId7">
                <a:alphaModFix/>
              </a:blip>
              <a:stretch>
                <a:fillRect/>
              </a:stretch>
            </a:blipFill>
            <a:ln>
              <a:noFill/>
            </a:ln>
          </p:spPr>
          <p:txBody>
            <a:bodyPr/>
            <a:lstStyle/>
            <a:p>
              <a:endParaRPr lang="es-US"/>
            </a:p>
          </p:txBody>
        </p:sp>
      </p:grpSp>
      <p:sp>
        <p:nvSpPr>
          <p:cNvPr id="203" name="Google Shape;203;p5">
            <a:extLst>
              <a:ext uri="{FF2B5EF4-FFF2-40B4-BE49-F238E27FC236}">
                <a16:creationId xmlns:a16="http://schemas.microsoft.com/office/drawing/2014/main" id="{B6D034D1-6D46-73C2-2A21-663D9A30AB03}"/>
              </a:ext>
            </a:extLst>
          </p:cNvPr>
          <p:cNvSpPr txBox="1"/>
          <p:nvPr/>
        </p:nvSpPr>
        <p:spPr>
          <a:xfrm>
            <a:off x="553631" y="5291399"/>
            <a:ext cx="6060048" cy="1440394"/>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Tro på, at færdigheder kan udvikles.</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Se udfordringer som læringsoplevelser.</a:t>
            </a:r>
            <a:endParaRPr lang="en-US" sz="2000" b="0" i="0" u="none" strike="noStrike" cap="none" dirty="0">
              <a:solidFill>
                <a:srgbClr val="000000"/>
              </a:solidFill>
              <a:latin typeface="Arial"/>
              <a:ea typeface="Arial"/>
              <a:cs typeface="Arial"/>
              <a:sym typeface="Arial"/>
            </a:endParaRPr>
          </a:p>
        </p:txBody>
      </p:sp>
      <p:sp>
        <p:nvSpPr>
          <p:cNvPr id="204" name="Google Shape;204;p5">
            <a:extLst>
              <a:ext uri="{FF2B5EF4-FFF2-40B4-BE49-F238E27FC236}">
                <a16:creationId xmlns:a16="http://schemas.microsoft.com/office/drawing/2014/main" id="{03345791-F74B-FDBC-FC4A-F336D4E1F5BD}"/>
              </a:ext>
            </a:extLst>
          </p:cNvPr>
          <p:cNvSpPr txBox="1"/>
          <p:nvPr/>
        </p:nvSpPr>
        <p:spPr>
          <a:xfrm>
            <a:off x="11955678" y="7922894"/>
            <a:ext cx="6460859" cy="486928"/>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4.</a:t>
            </a:r>
            <a:r>
              <a:rPr lang="en-US" sz="2800" b="1" i="0" u="none" strike="noStrike" cap="none" dirty="0">
                <a:solidFill>
                  <a:srgbClr val="000000"/>
                </a:solidFill>
                <a:latin typeface="Poppins"/>
                <a:ea typeface="Poppins"/>
                <a:cs typeface="Poppins"/>
                <a:sym typeface="Poppins"/>
              </a:rPr>
              <a:t> Opbyg et stærkt støttesystem</a:t>
            </a:r>
            <a:endParaRPr sz="2800" b="0" i="0" u="none" strike="noStrike" cap="none" dirty="0">
              <a:solidFill>
                <a:srgbClr val="000000"/>
              </a:solidFill>
              <a:latin typeface="Arial"/>
              <a:ea typeface="Arial"/>
              <a:cs typeface="Arial"/>
              <a:sym typeface="Arial"/>
            </a:endParaRPr>
          </a:p>
        </p:txBody>
      </p:sp>
      <p:sp>
        <p:nvSpPr>
          <p:cNvPr id="205" name="Google Shape;205;p5">
            <a:extLst>
              <a:ext uri="{FF2B5EF4-FFF2-40B4-BE49-F238E27FC236}">
                <a16:creationId xmlns:a16="http://schemas.microsoft.com/office/drawing/2014/main" id="{7330C8D5-E228-4117-3725-98DA83C971F1}"/>
              </a:ext>
            </a:extLst>
          </p:cNvPr>
          <p:cNvSpPr txBox="1"/>
          <p:nvPr/>
        </p:nvSpPr>
        <p:spPr>
          <a:xfrm>
            <a:off x="11292023" y="4078557"/>
            <a:ext cx="5853800" cy="973856"/>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2238"/>
              <a:buFont typeface="Arial"/>
              <a:buNone/>
            </a:pPr>
            <a:r>
              <a:rPr lang="en-US" sz="2800" b="1" i="0" u="none" strike="noStrike" cap="none" dirty="0">
                <a:solidFill>
                  <a:srgbClr val="0E8388"/>
                </a:solidFill>
                <a:latin typeface="Poppins"/>
                <a:ea typeface="Poppins"/>
                <a:cs typeface="Poppins"/>
                <a:sym typeface="Poppins"/>
              </a:rPr>
              <a:t>3. </a:t>
            </a:r>
            <a:r>
              <a:rPr lang="en-US" sz="2800" b="1" i="0" u="none" strike="noStrike" cap="none" dirty="0">
                <a:solidFill>
                  <a:srgbClr val="000000"/>
                </a:solidFill>
                <a:latin typeface="Poppins"/>
                <a:ea typeface="Poppins"/>
                <a:cs typeface="Poppins"/>
                <a:sym typeface="Poppins"/>
              </a:rPr>
              <a:t>Administrer din energi, ikke kun din tid</a:t>
            </a:r>
            <a:endParaRPr sz="2800" b="0" i="0" u="none" strike="noStrike" cap="none" dirty="0">
              <a:solidFill>
                <a:srgbClr val="000000"/>
              </a:solidFill>
              <a:latin typeface="Arial"/>
              <a:ea typeface="Arial"/>
              <a:cs typeface="Arial"/>
              <a:sym typeface="Arial"/>
            </a:endParaRPr>
          </a:p>
        </p:txBody>
      </p:sp>
      <p:sp>
        <p:nvSpPr>
          <p:cNvPr id="206" name="Google Shape;206;p5">
            <a:extLst>
              <a:ext uri="{FF2B5EF4-FFF2-40B4-BE49-F238E27FC236}">
                <a16:creationId xmlns:a16="http://schemas.microsoft.com/office/drawing/2014/main" id="{A2EDD875-F24A-E7FE-1D54-56DD3DCCEF2C}"/>
              </a:ext>
            </a:extLst>
          </p:cNvPr>
          <p:cNvSpPr txBox="1"/>
          <p:nvPr/>
        </p:nvSpPr>
        <p:spPr>
          <a:xfrm>
            <a:off x="501074" y="4714664"/>
            <a:ext cx="5446574" cy="486928"/>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1. </a:t>
            </a:r>
            <a:r>
              <a:rPr lang="en-US" sz="2800" b="1" i="0" u="none" strike="noStrike" cap="none" dirty="0">
                <a:solidFill>
                  <a:srgbClr val="000000"/>
                </a:solidFill>
                <a:latin typeface="Poppins"/>
                <a:ea typeface="Poppins"/>
                <a:cs typeface="Poppins"/>
                <a:sym typeface="Poppins"/>
              </a:rPr>
              <a:t> Udvikl en væksttankegang.</a:t>
            </a:r>
            <a:endParaRPr sz="2800" b="0" i="0" u="none" strike="noStrike" cap="none" dirty="0">
              <a:solidFill>
                <a:srgbClr val="000000"/>
              </a:solidFill>
              <a:latin typeface="Arial"/>
              <a:ea typeface="Arial"/>
              <a:cs typeface="Arial"/>
              <a:sym typeface="Arial"/>
            </a:endParaRPr>
          </a:p>
        </p:txBody>
      </p:sp>
      <p:sp>
        <p:nvSpPr>
          <p:cNvPr id="208" name="Google Shape;208;p5">
            <a:extLst>
              <a:ext uri="{FF2B5EF4-FFF2-40B4-BE49-F238E27FC236}">
                <a16:creationId xmlns:a16="http://schemas.microsoft.com/office/drawing/2014/main" id="{D982D06F-2484-1AF5-77F3-78A8C4F776FD}"/>
              </a:ext>
            </a:extLst>
          </p:cNvPr>
          <p:cNvSpPr txBox="1"/>
          <p:nvPr/>
        </p:nvSpPr>
        <p:spPr>
          <a:xfrm>
            <a:off x="149661" y="7745734"/>
            <a:ext cx="5446574" cy="973856"/>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2.  </a:t>
            </a:r>
            <a:r>
              <a:rPr lang="en-US" sz="2800" b="1" i="0" u="none" strike="noStrike" cap="none" dirty="0">
                <a:solidFill>
                  <a:srgbClr val="000000"/>
                </a:solidFill>
                <a:latin typeface="Poppins"/>
                <a:ea typeface="Poppins"/>
                <a:cs typeface="Poppins"/>
                <a:sym typeface="Poppins"/>
              </a:rPr>
              <a:t>Omformuler fejl som lektioner</a:t>
            </a:r>
            <a:endParaRPr sz="2800" b="0" i="0" u="none" strike="noStrike" cap="none" dirty="0">
              <a:solidFill>
                <a:srgbClr val="000000"/>
              </a:solidFill>
              <a:latin typeface="Arial"/>
              <a:ea typeface="Arial"/>
              <a:cs typeface="Arial"/>
              <a:sym typeface="Arial"/>
            </a:endParaRPr>
          </a:p>
        </p:txBody>
      </p:sp>
      <p:sp>
        <p:nvSpPr>
          <p:cNvPr id="2" name="Google Shape;203;p5">
            <a:extLst>
              <a:ext uri="{FF2B5EF4-FFF2-40B4-BE49-F238E27FC236}">
                <a16:creationId xmlns:a16="http://schemas.microsoft.com/office/drawing/2014/main" id="{1C0D27F2-69FA-31D9-9725-7B0E0DFC482F}"/>
              </a:ext>
            </a:extLst>
          </p:cNvPr>
          <p:cNvSpPr txBox="1"/>
          <p:nvPr/>
        </p:nvSpPr>
        <p:spPr>
          <a:xfrm>
            <a:off x="1242725" y="8795803"/>
            <a:ext cx="5691875" cy="960263"/>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I stedet for at tænke "jeg fejlede", så sig "jeg lærte noget værdifuldt".</a:t>
            </a:r>
            <a:endParaRPr lang="en-US" sz="2000" b="0" i="0" u="none" strike="noStrike" cap="none" dirty="0">
              <a:solidFill>
                <a:srgbClr val="000000"/>
              </a:solidFill>
              <a:latin typeface="Arial"/>
              <a:ea typeface="Arial"/>
              <a:cs typeface="Arial"/>
              <a:sym typeface="Arial"/>
            </a:endParaRPr>
          </a:p>
        </p:txBody>
      </p:sp>
      <p:sp>
        <p:nvSpPr>
          <p:cNvPr id="3" name="Google Shape;203;p5">
            <a:extLst>
              <a:ext uri="{FF2B5EF4-FFF2-40B4-BE49-F238E27FC236}">
                <a16:creationId xmlns:a16="http://schemas.microsoft.com/office/drawing/2014/main" id="{6D04618B-F7BD-C400-B8C0-492E386DC342}"/>
              </a:ext>
            </a:extLst>
          </p:cNvPr>
          <p:cNvSpPr txBox="1"/>
          <p:nvPr/>
        </p:nvSpPr>
        <p:spPr>
          <a:xfrm>
            <a:off x="11609122" y="5163626"/>
            <a:ext cx="5691875" cy="1920526"/>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Prioriter søvn, motion og mental sundhed.</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Følelsesmæssig modstandsdygtighed kommer af at passe på sig selv.</a:t>
            </a:r>
            <a:endParaRPr lang="en-US" sz="2000" b="0" i="0" u="none" strike="noStrike" cap="none" dirty="0">
              <a:solidFill>
                <a:srgbClr val="000000"/>
              </a:solidFill>
              <a:latin typeface="Arial"/>
              <a:ea typeface="Arial"/>
              <a:cs typeface="Arial"/>
              <a:sym typeface="Arial"/>
            </a:endParaRPr>
          </a:p>
        </p:txBody>
      </p:sp>
      <p:sp>
        <p:nvSpPr>
          <p:cNvPr id="4" name="Google Shape;203;p5">
            <a:extLst>
              <a:ext uri="{FF2B5EF4-FFF2-40B4-BE49-F238E27FC236}">
                <a16:creationId xmlns:a16="http://schemas.microsoft.com/office/drawing/2014/main" id="{360F58F7-BF35-81C1-BCE4-E6568057EB83}"/>
              </a:ext>
            </a:extLst>
          </p:cNvPr>
          <p:cNvSpPr txBox="1"/>
          <p:nvPr/>
        </p:nvSpPr>
        <p:spPr>
          <a:xfrm>
            <a:off x="11744711" y="8548845"/>
            <a:ext cx="5691875" cy="1440394"/>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Omgiv dig med mentorer, støttende kolleger og forretningsfællesskaber.</a:t>
            </a:r>
            <a:endParaRPr lang="en-US"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5260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BEFD733B-31DD-CDC0-565C-0C32443A47ED}"/>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90A28EBB-5A10-FBA6-ABFD-B5766EEB4024}"/>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85125D92-D22E-8263-4CD4-EF6C4C97A1FF}"/>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a:extLst>
              <a:ext uri="{FF2B5EF4-FFF2-40B4-BE49-F238E27FC236}">
                <a16:creationId xmlns:a16="http://schemas.microsoft.com/office/drawing/2014/main" id="{7FE84385-A0EC-5BD0-22C9-DC922F08A49A}"/>
              </a:ext>
            </a:extLst>
          </p:cNvPr>
          <p:cNvSpPr/>
          <p:nvPr/>
        </p:nvSpPr>
        <p:spPr>
          <a:xfrm>
            <a:off x="8379231" y="3616999"/>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11D7295B-FD1C-51A1-7B8A-476B8454C208}"/>
              </a:ext>
            </a:extLst>
          </p:cNvPr>
          <p:cNvSpPr/>
          <p:nvPr/>
        </p:nvSpPr>
        <p:spPr>
          <a:xfrm>
            <a:off x="8474370" y="3712140"/>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a:extLst>
              <a:ext uri="{FF2B5EF4-FFF2-40B4-BE49-F238E27FC236}">
                <a16:creationId xmlns:a16="http://schemas.microsoft.com/office/drawing/2014/main" id="{85695241-97E2-199B-FDDC-BB84D392D978}"/>
              </a:ext>
            </a:extLst>
          </p:cNvPr>
          <p:cNvSpPr/>
          <p:nvPr/>
        </p:nvSpPr>
        <p:spPr>
          <a:xfrm>
            <a:off x="8529917" y="376768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31" name="Google Shape;231;p6">
            <a:extLst>
              <a:ext uri="{FF2B5EF4-FFF2-40B4-BE49-F238E27FC236}">
                <a16:creationId xmlns:a16="http://schemas.microsoft.com/office/drawing/2014/main" id="{A269F324-81A8-8751-A207-A06921C72A66}"/>
              </a:ext>
            </a:extLst>
          </p:cNvPr>
          <p:cNvGrpSpPr/>
          <p:nvPr/>
        </p:nvGrpSpPr>
        <p:grpSpPr>
          <a:xfrm>
            <a:off x="1550795" y="2753526"/>
            <a:ext cx="5466116" cy="5384124"/>
            <a:chOff x="0" y="0"/>
            <a:chExt cx="7288155" cy="7178832"/>
          </a:xfrm>
        </p:grpSpPr>
        <p:sp>
          <p:nvSpPr>
            <p:cNvPr id="232" name="Google Shape;232;p6">
              <a:extLst>
                <a:ext uri="{FF2B5EF4-FFF2-40B4-BE49-F238E27FC236}">
                  <a16:creationId xmlns:a16="http://schemas.microsoft.com/office/drawing/2014/main" id="{6E0BD91E-08BA-13B1-F96E-A47AB2C91727}"/>
                </a:ext>
              </a:extLst>
            </p:cNvPr>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es-US"/>
            </a:p>
          </p:txBody>
        </p:sp>
        <p:sp>
          <p:nvSpPr>
            <p:cNvPr id="233" name="Google Shape;233;p6">
              <a:extLst>
                <a:ext uri="{FF2B5EF4-FFF2-40B4-BE49-F238E27FC236}">
                  <a16:creationId xmlns:a16="http://schemas.microsoft.com/office/drawing/2014/main" id="{BF46F7FF-B960-124D-B7D5-2C4EA33AF9AE}"/>
                </a:ext>
              </a:extLst>
            </p:cNvPr>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es-US"/>
            </a:p>
          </p:txBody>
        </p:sp>
        <p:sp>
          <p:nvSpPr>
            <p:cNvPr id="234" name="Google Shape;234;p6">
              <a:extLst>
                <a:ext uri="{FF2B5EF4-FFF2-40B4-BE49-F238E27FC236}">
                  <a16:creationId xmlns:a16="http://schemas.microsoft.com/office/drawing/2014/main" id="{6C45D090-3CA3-7B2D-5823-A4267E6A392F}"/>
                </a:ext>
              </a:extLst>
            </p:cNvPr>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es-US"/>
            </a:p>
          </p:txBody>
        </p:sp>
        <p:sp>
          <p:nvSpPr>
            <p:cNvPr id="235" name="Google Shape;235;p6">
              <a:extLst>
                <a:ext uri="{FF2B5EF4-FFF2-40B4-BE49-F238E27FC236}">
                  <a16:creationId xmlns:a16="http://schemas.microsoft.com/office/drawing/2014/main" id="{2CBE7B54-446D-C05B-1613-7B06A76EBF90}"/>
                </a:ext>
              </a:extLst>
            </p:cNvPr>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es-US"/>
            </a:p>
          </p:txBody>
        </p:sp>
        <p:sp>
          <p:nvSpPr>
            <p:cNvPr id="236" name="Google Shape;236;p6">
              <a:extLst>
                <a:ext uri="{FF2B5EF4-FFF2-40B4-BE49-F238E27FC236}">
                  <a16:creationId xmlns:a16="http://schemas.microsoft.com/office/drawing/2014/main" id="{47264B25-E157-67AD-5ACF-8B8C0A279AA9}"/>
                </a:ext>
              </a:extLst>
            </p:cNvPr>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es-US"/>
            </a:p>
          </p:txBody>
        </p:sp>
        <p:sp>
          <p:nvSpPr>
            <p:cNvPr id="237" name="Google Shape;237;p6">
              <a:extLst>
                <a:ext uri="{FF2B5EF4-FFF2-40B4-BE49-F238E27FC236}">
                  <a16:creationId xmlns:a16="http://schemas.microsoft.com/office/drawing/2014/main" id="{B2FA412D-9B10-3ED6-D28A-F379293E7ABF}"/>
                </a:ext>
              </a:extLst>
            </p:cNvPr>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es-US"/>
            </a:p>
          </p:txBody>
        </p:sp>
        <p:sp>
          <p:nvSpPr>
            <p:cNvPr id="238" name="Google Shape;238;p6">
              <a:extLst>
                <a:ext uri="{FF2B5EF4-FFF2-40B4-BE49-F238E27FC236}">
                  <a16:creationId xmlns:a16="http://schemas.microsoft.com/office/drawing/2014/main" id="{E8F4ABBA-B5C2-AC29-CCA8-8B16F5A5E8C4}"/>
                </a:ext>
              </a:extLst>
            </p:cNvPr>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es-US"/>
            </a:p>
          </p:txBody>
        </p:sp>
        <p:sp>
          <p:nvSpPr>
            <p:cNvPr id="239" name="Google Shape;239;p6">
              <a:extLst>
                <a:ext uri="{FF2B5EF4-FFF2-40B4-BE49-F238E27FC236}">
                  <a16:creationId xmlns:a16="http://schemas.microsoft.com/office/drawing/2014/main" id="{DDBAEC8A-8A73-E686-CB18-0C9C14D1C004}"/>
                </a:ext>
              </a:extLst>
            </p:cNvPr>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es-US"/>
            </a:p>
          </p:txBody>
        </p:sp>
        <p:sp>
          <p:nvSpPr>
            <p:cNvPr id="240" name="Google Shape;240;p6">
              <a:extLst>
                <a:ext uri="{FF2B5EF4-FFF2-40B4-BE49-F238E27FC236}">
                  <a16:creationId xmlns:a16="http://schemas.microsoft.com/office/drawing/2014/main" id="{E5A9A1D7-93A2-7F04-97B1-1FFDCC3EC952}"/>
                </a:ext>
              </a:extLst>
            </p:cNvPr>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es-US"/>
            </a:p>
          </p:txBody>
        </p:sp>
        <p:sp>
          <p:nvSpPr>
            <p:cNvPr id="241" name="Google Shape;241;p6">
              <a:extLst>
                <a:ext uri="{FF2B5EF4-FFF2-40B4-BE49-F238E27FC236}">
                  <a16:creationId xmlns:a16="http://schemas.microsoft.com/office/drawing/2014/main" id="{4D891EDF-5B95-3BE2-712B-FA71526A1A1D}"/>
                </a:ext>
              </a:extLst>
            </p:cNvPr>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4CDA66B9-66CA-E4F0-D33C-C95E92CB5A78}"/>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284A3521-D4A4-5BB3-534B-939258D78BF6}"/>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B40964E3-5215-2730-1153-B2D9F11043AD}"/>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99E73F03-9E2D-3355-11E0-0A60F70657CC}"/>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16455A00-4737-8796-67F8-8B6220458A0C}"/>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9A3B2BA8-07A5-9C60-1C52-A7D8538BC8F1}"/>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B953C1DA-1B18-0F68-96C8-05AB2F7FCBA5}"/>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0522B074-51DE-1D79-4B95-BF9B7573C909}"/>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F681BB8F-DE78-0883-008B-57EE3B85D189}"/>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A128048E-8F67-A86A-EF32-AB1281BE6C5C}"/>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Øvelse - Selvvurdering af modstandskraft</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88C65311-C2D0-41D8-7D97-1B9DA4145AC0}"/>
              </a:ext>
            </a:extLst>
          </p:cNvPr>
          <p:cNvSpPr txBox="1"/>
          <p:nvPr/>
        </p:nvSpPr>
        <p:spPr>
          <a:xfrm>
            <a:off x="9859161" y="3902677"/>
            <a:ext cx="7644352" cy="452111"/>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Bedøm dig selv (1-5) på disse udsagn:</a:t>
            </a:r>
            <a:endParaRPr sz="2600" b="0" i="0" u="none" strike="noStrike" cap="none" dirty="0">
              <a:solidFill>
                <a:srgbClr val="000000"/>
              </a:solidFill>
              <a:latin typeface="Poppins"/>
              <a:ea typeface="Poppins"/>
              <a:cs typeface="Poppins"/>
              <a:sym typeface="Poppins"/>
            </a:endParaRPr>
          </a:p>
        </p:txBody>
      </p:sp>
      <p:sp>
        <p:nvSpPr>
          <p:cNvPr id="2" name="Google Shape;252;p6">
            <a:extLst>
              <a:ext uri="{FF2B5EF4-FFF2-40B4-BE49-F238E27FC236}">
                <a16:creationId xmlns:a16="http://schemas.microsoft.com/office/drawing/2014/main" id="{B9331EC6-A5A6-7983-5D22-FEEF4EB8187D}"/>
              </a:ext>
            </a:extLst>
          </p:cNvPr>
          <p:cNvSpPr txBox="1"/>
          <p:nvPr/>
        </p:nvSpPr>
        <p:spPr>
          <a:xfrm>
            <a:off x="9656063" y="4433165"/>
            <a:ext cx="7644352" cy="3164777"/>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Jeg kommer mig hurtigt over tilbageslag.</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Jeg ser udfordringer som læringsoplevelser.</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Jeg håndterer stress uden at føle mig overvældet.</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Jeg har folk, jeg kan henvende mig til for at få støtte.</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Jeg bevarer et positivt mindset, selv i svære tider.</a:t>
            </a:r>
            <a:endParaRPr sz="2600" b="0" i="1" u="none" strike="noStrike" cap="none" dirty="0">
              <a:solidFill>
                <a:srgbClr val="000000"/>
              </a:solidFill>
              <a:latin typeface="Poppins"/>
              <a:ea typeface="Poppins"/>
              <a:cs typeface="Poppins"/>
              <a:sym typeface="Poppins"/>
            </a:endParaRPr>
          </a:p>
        </p:txBody>
      </p:sp>
      <p:sp>
        <p:nvSpPr>
          <p:cNvPr id="3" name="Google Shape;252;p6">
            <a:extLst>
              <a:ext uri="{FF2B5EF4-FFF2-40B4-BE49-F238E27FC236}">
                <a16:creationId xmlns:a16="http://schemas.microsoft.com/office/drawing/2014/main" id="{9DC9215F-F95E-E3B3-7C69-38671DDF4B6D}"/>
              </a:ext>
            </a:extLst>
          </p:cNvPr>
          <p:cNvSpPr txBox="1"/>
          <p:nvPr/>
        </p:nvSpPr>
        <p:spPr>
          <a:xfrm>
            <a:off x="6580275" y="8618459"/>
            <a:ext cx="8716875" cy="904222"/>
          </a:xfrm>
          <a:prstGeom prst="rect">
            <a:avLst/>
          </a:prstGeom>
          <a:noFill/>
          <a:ln>
            <a:noFill/>
          </a:ln>
        </p:spPr>
        <p:txBody>
          <a:bodyPr spcFirstLastPara="1" wrap="square" lIns="0" tIns="0" rIns="0" bIns="0" anchor="t" anchorCtr="0">
            <a:spAutoFit/>
          </a:bodyPr>
          <a:lstStyle/>
          <a:p>
            <a:pPr marR="0" lvl="0" algn="l" rtl="0">
              <a:lnSpc>
                <a:spcPct val="113000"/>
              </a:lnSpc>
              <a:spcBef>
                <a:spcPts val="0"/>
              </a:spcBef>
              <a:spcAft>
                <a:spcPts val="0"/>
              </a:spcAft>
              <a:buClr>
                <a:srgbClr val="000000"/>
              </a:buClr>
              <a:buSzPts val="2000"/>
            </a:pPr>
            <a:r>
              <a:rPr lang="en-US" sz="2600" b="0" u="none" strike="noStrike" cap="none" dirty="0">
                <a:solidFill>
                  <a:srgbClr val="000000"/>
                </a:solidFill>
                <a:latin typeface="Poppins"/>
                <a:ea typeface="Poppins"/>
                <a:cs typeface="Poppins"/>
                <a:sym typeface="Poppins"/>
              </a:rPr>
              <a:t>Hvis du scorer lavt på et område, skal du fokusere på at forbedre det aspekt af din modstandskraft.</a:t>
            </a:r>
            <a:endParaRPr sz="2600" b="0" u="none" strike="noStrike" cap="none"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297437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D869314A-B8F2-EDCC-7697-480A146FE2E8}"/>
            </a:ext>
          </a:extLst>
        </p:cNvPr>
        <p:cNvGrpSpPr/>
        <p:nvPr/>
      </p:nvGrpSpPr>
      <p:grpSpPr>
        <a:xfrm>
          <a:off x="0" y="0"/>
          <a:ext cx="0" cy="0"/>
          <a:chOff x="0" y="0"/>
          <a:chExt cx="0" cy="0"/>
        </a:xfrm>
      </p:grpSpPr>
      <p:sp>
        <p:nvSpPr>
          <p:cNvPr id="107" name="Google Shape;107;p2">
            <a:extLst>
              <a:ext uri="{FF2B5EF4-FFF2-40B4-BE49-F238E27FC236}">
                <a16:creationId xmlns:a16="http://schemas.microsoft.com/office/drawing/2014/main" id="{0C91A1FE-C28B-5771-C075-D1E1F3B51F45}"/>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08" name="Google Shape;108;p2">
            <a:extLst>
              <a:ext uri="{FF2B5EF4-FFF2-40B4-BE49-F238E27FC236}">
                <a16:creationId xmlns:a16="http://schemas.microsoft.com/office/drawing/2014/main" id="{27310EDC-BF74-2D62-354E-7EEB02156F97}"/>
              </a:ext>
            </a:extLst>
          </p:cNvPr>
          <p:cNvGrpSpPr/>
          <p:nvPr/>
        </p:nvGrpSpPr>
        <p:grpSpPr>
          <a:xfrm>
            <a:off x="5940775" y="946396"/>
            <a:ext cx="857867" cy="857867"/>
            <a:chOff x="0" y="0"/>
            <a:chExt cx="812800" cy="812800"/>
          </a:xfrm>
        </p:grpSpPr>
        <p:sp>
          <p:nvSpPr>
            <p:cNvPr id="109" name="Google Shape;109;p2">
              <a:extLst>
                <a:ext uri="{FF2B5EF4-FFF2-40B4-BE49-F238E27FC236}">
                  <a16:creationId xmlns:a16="http://schemas.microsoft.com/office/drawing/2014/main" id="{366015BB-B7BC-8C98-5701-9E430BEB29F8}"/>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a:extLst>
                <a:ext uri="{FF2B5EF4-FFF2-40B4-BE49-F238E27FC236}">
                  <a16:creationId xmlns:a16="http://schemas.microsoft.com/office/drawing/2014/main" id="{6D3C268C-0BD0-7B32-3367-B82D2DA7A30E}"/>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a:extLst>
              <a:ext uri="{FF2B5EF4-FFF2-40B4-BE49-F238E27FC236}">
                <a16:creationId xmlns:a16="http://schemas.microsoft.com/office/drawing/2014/main" id="{C166902B-2DF0-92F9-95AD-43D9DB6ADCB0}"/>
              </a:ext>
            </a:extLst>
          </p:cNvPr>
          <p:cNvGrpSpPr/>
          <p:nvPr/>
        </p:nvGrpSpPr>
        <p:grpSpPr>
          <a:xfrm>
            <a:off x="6592862" y="2226096"/>
            <a:ext cx="604566" cy="604566"/>
            <a:chOff x="0" y="0"/>
            <a:chExt cx="812800" cy="812800"/>
          </a:xfrm>
        </p:grpSpPr>
        <p:sp>
          <p:nvSpPr>
            <p:cNvPr id="112" name="Google Shape;112;p2">
              <a:extLst>
                <a:ext uri="{FF2B5EF4-FFF2-40B4-BE49-F238E27FC236}">
                  <a16:creationId xmlns:a16="http://schemas.microsoft.com/office/drawing/2014/main" id="{BACF2CB2-5377-436A-65AB-E7C407DEA9C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a:extLst>
                <a:ext uri="{FF2B5EF4-FFF2-40B4-BE49-F238E27FC236}">
                  <a16:creationId xmlns:a16="http://schemas.microsoft.com/office/drawing/2014/main" id="{52CF2ACD-7B55-7537-1DA7-5F3FD5D1FA3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 name="Google Shape;114;p2">
            <a:extLst>
              <a:ext uri="{FF2B5EF4-FFF2-40B4-BE49-F238E27FC236}">
                <a16:creationId xmlns:a16="http://schemas.microsoft.com/office/drawing/2014/main" id="{807701A5-98CF-0877-FA56-5A1330C51A3E}"/>
              </a:ext>
            </a:extLst>
          </p:cNvPr>
          <p:cNvGrpSpPr/>
          <p:nvPr/>
        </p:nvGrpSpPr>
        <p:grpSpPr>
          <a:xfrm>
            <a:off x="5825201" y="681913"/>
            <a:ext cx="637633" cy="637633"/>
            <a:chOff x="0" y="0"/>
            <a:chExt cx="812800" cy="812800"/>
          </a:xfrm>
        </p:grpSpPr>
        <p:sp>
          <p:nvSpPr>
            <p:cNvPr id="115" name="Google Shape;115;p2">
              <a:extLst>
                <a:ext uri="{FF2B5EF4-FFF2-40B4-BE49-F238E27FC236}">
                  <a16:creationId xmlns:a16="http://schemas.microsoft.com/office/drawing/2014/main" id="{8A441359-39F3-4D63-64B1-0A0CA4DF4C4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5076D316-1360-7EF6-AF51-F5994A977DA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 name="Google Shape;117;p2">
            <a:extLst>
              <a:ext uri="{FF2B5EF4-FFF2-40B4-BE49-F238E27FC236}">
                <a16:creationId xmlns:a16="http://schemas.microsoft.com/office/drawing/2014/main" id="{AAF574BD-D1F1-A8F5-4D5B-DF3E622F557B}"/>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a:extLst>
              <a:ext uri="{FF2B5EF4-FFF2-40B4-BE49-F238E27FC236}">
                <a16:creationId xmlns:a16="http://schemas.microsoft.com/office/drawing/2014/main" id="{95AF871D-197A-CBA6-EF40-0172F87E573E}"/>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19" name="Google Shape;119;p2">
            <a:extLst>
              <a:ext uri="{FF2B5EF4-FFF2-40B4-BE49-F238E27FC236}">
                <a16:creationId xmlns:a16="http://schemas.microsoft.com/office/drawing/2014/main" id="{65C23C42-C082-D733-E977-CF865E42D937}"/>
              </a:ext>
            </a:extLst>
          </p:cNvPr>
          <p:cNvSpPr txBox="1"/>
          <p:nvPr/>
        </p:nvSpPr>
        <p:spPr>
          <a:xfrm>
            <a:off x="7444101" y="1631992"/>
            <a:ext cx="9815100" cy="6281528"/>
          </a:xfrm>
          <a:prstGeom prst="rect">
            <a:avLst/>
          </a:prstGeom>
          <a:noFill/>
          <a:ln>
            <a:noFill/>
          </a:ln>
        </p:spPr>
        <p:txBody>
          <a:bodyPr spcFirstLastPara="1" wrap="square" lIns="0" tIns="0" rIns="0" bIns="0" anchor="t" anchorCtr="0">
            <a:spAutoFit/>
          </a:bodyPr>
          <a:lstStyle/>
          <a:p>
            <a:pPr marL="604517" marR="0" lvl="1" indent="-302257" algn="just" rtl="0">
              <a:lnSpc>
                <a:spcPct val="130009"/>
              </a:lnSpc>
              <a:spcBef>
                <a:spcPts val="0"/>
              </a:spcBef>
              <a:spcAft>
                <a:spcPts val="0"/>
              </a:spcAft>
              <a:buClr>
                <a:srgbClr val="000000"/>
              </a:buClr>
              <a:buSzPts val="2799"/>
              <a:buFont typeface="Arial"/>
              <a:buChar char="•"/>
            </a:pPr>
            <a:r>
              <a:rPr lang="en-US" sz="2600" b="1" i="0" u="none" strike="noStrike" cap="none" dirty="0">
                <a:solidFill>
                  <a:srgbClr val="000000"/>
                </a:solidFill>
                <a:latin typeface="Poppins"/>
                <a:ea typeface="Poppins"/>
                <a:cs typeface="Poppins"/>
                <a:sym typeface="Poppins"/>
              </a:rPr>
              <a:t>Lektion 3. Sæt grænser og skab integration mellem liv og arbejde</a:t>
            </a:r>
          </a:p>
          <a:p>
            <a:pPr marL="604517" marR="0" lvl="1" indent="-302257" algn="just" rtl="0">
              <a:lnSpc>
                <a:spcPct val="130009"/>
              </a:lnSpc>
              <a:spcBef>
                <a:spcPts val="0"/>
              </a:spcBef>
              <a:spcAft>
                <a:spcPts val="0"/>
              </a:spcAft>
              <a:buClr>
                <a:srgbClr val="000000"/>
              </a:buClr>
              <a:buSzPts val="2799"/>
              <a:buFont typeface="Arial"/>
              <a:buChar char="•"/>
            </a:pPr>
            <a:r>
              <a:rPr lang="en-US" sz="2600" i="0" u="none" strike="noStrike" cap="none" dirty="0">
                <a:solidFill>
                  <a:srgbClr val="000000"/>
                </a:solidFill>
                <a:latin typeface="Poppins"/>
                <a:ea typeface="Poppins"/>
                <a:cs typeface="Poppins"/>
                <a:sym typeface="Poppins"/>
              </a:rPr>
              <a:t>3.1 Hvad er Life-Work Integration?</a:t>
            </a:r>
          </a:p>
          <a:p>
            <a:pPr marL="604517" marR="0" lvl="1" indent="-302257" algn="just" rtl="0">
              <a:lnSpc>
                <a:spcPct val="130009"/>
              </a:lnSpc>
              <a:spcBef>
                <a:spcPts val="0"/>
              </a:spcBef>
              <a:spcAft>
                <a:spcPts val="0"/>
              </a:spcAft>
              <a:buClr>
                <a:srgbClr val="000000"/>
              </a:buClr>
              <a:buSzPts val="2799"/>
              <a:buFont typeface="Arial"/>
              <a:buChar char="•"/>
            </a:pPr>
            <a:r>
              <a:rPr lang="en-US" sz="2600" i="0" u="none" strike="noStrike" cap="none" dirty="0">
                <a:solidFill>
                  <a:srgbClr val="000000"/>
                </a:solidFill>
                <a:latin typeface="Poppins"/>
                <a:ea typeface="Poppins"/>
                <a:cs typeface="Poppins"/>
                <a:sym typeface="Poppins"/>
              </a:rPr>
              <a:t>3.2 Grænsers betydning for integration af liv og arbejde</a:t>
            </a:r>
          </a:p>
          <a:p>
            <a:pPr marL="604517" marR="0" lvl="1" indent="-302257" algn="just" rtl="0">
              <a:lnSpc>
                <a:spcPct val="130009"/>
              </a:lnSpc>
              <a:spcBef>
                <a:spcPts val="0"/>
              </a:spcBef>
              <a:spcAft>
                <a:spcPts val="0"/>
              </a:spcAft>
              <a:buClr>
                <a:srgbClr val="000000"/>
              </a:buClr>
              <a:buSzPts val="2799"/>
              <a:buFont typeface="Arial"/>
              <a:buChar char="•"/>
            </a:pPr>
            <a:r>
              <a:rPr lang="en-US" sz="2600" i="0" u="none" strike="noStrike" cap="none" dirty="0">
                <a:solidFill>
                  <a:srgbClr val="000000"/>
                </a:solidFill>
                <a:latin typeface="Poppins"/>
                <a:ea typeface="Poppins"/>
                <a:cs typeface="Poppins"/>
                <a:sym typeface="Poppins"/>
              </a:rPr>
              <a:t>3.3 Find dine huller i integrationen mellem liv og arbejde</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4 Definér dine vigtigste prioriteter</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5 Kunsten at sætte digitale grænser</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6 Håndtering af eksterne og interne forventninger</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7 Oprettelse af en plan for integration mellem liv og arbejde</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3.8 </a:t>
            </a:r>
            <a:r>
              <a:rPr lang="en-US" sz="2600" i="0" u="none" strike="noStrike" cap="none" dirty="0">
                <a:solidFill>
                  <a:srgbClr val="000000"/>
                </a:solidFill>
                <a:latin typeface="Poppins"/>
                <a:ea typeface="Poppins"/>
                <a:cs typeface="Poppins"/>
                <a:sym typeface="Poppins"/>
              </a:rPr>
              <a:t>Konklusion og refleksion: Styrken ved integration</a:t>
            </a:r>
          </a:p>
          <a:p>
            <a:pPr marL="604518" marR="0" lvl="1" indent="-124522" algn="just" rtl="0">
              <a:lnSpc>
                <a:spcPct val="130009"/>
              </a:lnSpc>
              <a:spcBef>
                <a:spcPts val="0"/>
              </a:spcBef>
              <a:spcAft>
                <a:spcPts val="0"/>
              </a:spcAft>
              <a:buClr>
                <a:schemeClr val="dk1"/>
              </a:buClr>
              <a:buSzPts val="2799"/>
              <a:buFont typeface="Arial"/>
              <a:buNone/>
            </a:pPr>
            <a:endParaRPr sz="2799" b="0" i="0" u="none" strike="noStrike" cap="none" dirty="0">
              <a:solidFill>
                <a:srgbClr val="000000"/>
              </a:solidFill>
              <a:latin typeface="Poppins"/>
              <a:ea typeface="Poppins"/>
              <a:cs typeface="Poppins"/>
              <a:sym typeface="Poppins"/>
            </a:endParaRPr>
          </a:p>
        </p:txBody>
      </p:sp>
      <p:sp>
        <p:nvSpPr>
          <p:cNvPr id="120" name="Google Shape;120;p2">
            <a:extLst>
              <a:ext uri="{FF2B5EF4-FFF2-40B4-BE49-F238E27FC236}">
                <a16:creationId xmlns:a16="http://schemas.microsoft.com/office/drawing/2014/main" id="{33A30970-F7A3-F81D-AF45-D41BD0C6F01E}"/>
              </a:ext>
            </a:extLst>
          </p:cNvPr>
          <p:cNvSpPr txBox="1"/>
          <p:nvPr/>
        </p:nvSpPr>
        <p:spPr>
          <a:xfrm>
            <a:off x="7702891" y="454687"/>
            <a:ext cx="9556409" cy="834524"/>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dirty="0">
                <a:solidFill>
                  <a:srgbClr val="002C47"/>
                </a:solidFill>
                <a:latin typeface="Poppins"/>
                <a:cs typeface="Poppins"/>
                <a:sym typeface="Poppins"/>
              </a:rPr>
              <a:t>INDHOLD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4919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10"/>
          <p:cNvGrpSpPr/>
          <p:nvPr/>
        </p:nvGrpSpPr>
        <p:grpSpPr>
          <a:xfrm>
            <a:off x="-538993" y="7878849"/>
            <a:ext cx="11334218" cy="2410387"/>
            <a:chOff x="0" y="0"/>
            <a:chExt cx="2912355" cy="619355"/>
          </a:xfrm>
        </p:grpSpPr>
        <p:sp>
          <p:nvSpPr>
            <p:cNvPr id="421" name="Google Shape;421;p10"/>
            <p:cNvSpPr/>
            <p:nvPr/>
          </p:nvSpPr>
          <p:spPr>
            <a:xfrm>
              <a:off x="0" y="0"/>
              <a:ext cx="2912355" cy="619355"/>
            </a:xfrm>
            <a:custGeom>
              <a:avLst/>
              <a:gdLst/>
              <a:ahLst/>
              <a:cxnLst/>
              <a:rect l="l" t="t" r="r" b="b"/>
              <a:pathLst>
                <a:path w="2912355" h="619355" extrusionOk="0">
                  <a:moveTo>
                    <a:pt x="0" y="0"/>
                  </a:moveTo>
                  <a:lnTo>
                    <a:pt x="2912355" y="0"/>
                  </a:lnTo>
                  <a:lnTo>
                    <a:pt x="2912355" y="619355"/>
                  </a:lnTo>
                  <a:lnTo>
                    <a:pt x="0" y="619355"/>
                  </a:lnTo>
                  <a:close/>
                </a:path>
              </a:pathLst>
            </a:custGeom>
            <a:solidFill>
              <a:srgbClr val="659FA2">
                <a:alpha val="38431"/>
              </a:srgbClr>
            </a:solidFill>
            <a:ln>
              <a:noFill/>
            </a:ln>
          </p:spPr>
          <p:txBody>
            <a:bodyPr/>
            <a:lstStyle/>
            <a:p>
              <a:endParaRPr lang="es-US"/>
            </a:p>
          </p:txBody>
        </p:sp>
        <p:sp>
          <p:nvSpPr>
            <p:cNvPr id="422" name="Google Shape;422;p10"/>
            <p:cNvSpPr txBox="1"/>
            <p:nvPr/>
          </p:nvSpPr>
          <p:spPr>
            <a:xfrm>
              <a:off x="0" y="0"/>
              <a:ext cx="2912355" cy="619355"/>
            </a:xfrm>
            <a:prstGeom prst="rect">
              <a:avLst/>
            </a:prstGeom>
            <a:noFill/>
            <a:ln>
              <a:noFill/>
            </a:ln>
          </p:spPr>
          <p:txBody>
            <a:bodyPr spcFirstLastPara="1" wrap="square" lIns="70825" tIns="70825" rIns="70825" bIns="70825" anchor="ctr" anchorCtr="0">
              <a:noAutofit/>
            </a:bodyPr>
            <a:lstStyle/>
            <a:p>
              <a:pPr marL="0" marR="0" lvl="0" indent="0" algn="ctr" rtl="0">
                <a:lnSpc>
                  <a:spcPct val="7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3" name="Google Shape;423;p10"/>
          <p:cNvSpPr/>
          <p:nvPr/>
        </p:nvSpPr>
        <p:spPr>
          <a:xfrm rot="-4721612">
            <a:off x="5837689" y="1742867"/>
            <a:ext cx="14314219" cy="4992084"/>
          </a:xfrm>
          <a:custGeom>
            <a:avLst/>
            <a:gdLst/>
            <a:ahLst/>
            <a:cxnLst/>
            <a:rect l="l" t="t" r="r" b="b"/>
            <a:pathLst>
              <a:path w="14314219" h="4992084" extrusionOk="0">
                <a:moveTo>
                  <a:pt x="0" y="0"/>
                </a:moveTo>
                <a:lnTo>
                  <a:pt x="14314220" y="0"/>
                </a:lnTo>
                <a:lnTo>
                  <a:pt x="14314220" y="4992083"/>
                </a:lnTo>
                <a:lnTo>
                  <a:pt x="0" y="4992083"/>
                </a:lnTo>
                <a:lnTo>
                  <a:pt x="0" y="0"/>
                </a:lnTo>
                <a:close/>
              </a:path>
            </a:pathLst>
          </a:custGeom>
          <a:blipFill rotWithShape="1">
            <a:blip r:embed="rId3">
              <a:alphaModFix/>
            </a:blip>
            <a:stretch>
              <a:fillRect/>
            </a:stretch>
          </a:blipFill>
          <a:ln>
            <a:noFill/>
          </a:ln>
        </p:spPr>
        <p:txBody>
          <a:bodyPr/>
          <a:lstStyle/>
          <a:p>
            <a:endParaRPr lang="es-US"/>
          </a:p>
        </p:txBody>
      </p:sp>
      <p:sp>
        <p:nvSpPr>
          <p:cNvPr id="424" name="Google Shape;424;p10"/>
          <p:cNvSpPr/>
          <p:nvPr/>
        </p:nvSpPr>
        <p:spPr>
          <a:xfrm>
            <a:off x="11841477" y="0"/>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50123" r="-2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0"/>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es-US"/>
          </a:p>
        </p:txBody>
      </p:sp>
      <p:grpSp>
        <p:nvGrpSpPr>
          <p:cNvPr id="426" name="Google Shape;426;p10"/>
          <p:cNvGrpSpPr/>
          <p:nvPr/>
        </p:nvGrpSpPr>
        <p:grpSpPr>
          <a:xfrm>
            <a:off x="10165433" y="946396"/>
            <a:ext cx="857867" cy="857867"/>
            <a:chOff x="0" y="0"/>
            <a:chExt cx="812800" cy="812800"/>
          </a:xfrm>
        </p:grpSpPr>
        <p:sp>
          <p:nvSpPr>
            <p:cNvPr id="427" name="Google Shape;427;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9" name="Google Shape;429;p10"/>
          <p:cNvGrpSpPr/>
          <p:nvPr/>
        </p:nvGrpSpPr>
        <p:grpSpPr>
          <a:xfrm>
            <a:off x="9651318" y="2226096"/>
            <a:ext cx="604566" cy="604566"/>
            <a:chOff x="0" y="0"/>
            <a:chExt cx="812800" cy="812800"/>
          </a:xfrm>
        </p:grpSpPr>
        <p:sp>
          <p:nvSpPr>
            <p:cNvPr id="430" name="Google Shape;430;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2" name="Google Shape;432;p10"/>
          <p:cNvGrpSpPr/>
          <p:nvPr/>
        </p:nvGrpSpPr>
        <p:grpSpPr>
          <a:xfrm>
            <a:off x="10476408" y="681913"/>
            <a:ext cx="637633" cy="637633"/>
            <a:chOff x="0" y="0"/>
            <a:chExt cx="812800" cy="812800"/>
          </a:xfrm>
        </p:grpSpPr>
        <p:sp>
          <p:nvSpPr>
            <p:cNvPr id="433" name="Google Shape;433;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5" name="Google Shape;435;p10"/>
          <p:cNvGrpSpPr/>
          <p:nvPr/>
        </p:nvGrpSpPr>
        <p:grpSpPr>
          <a:xfrm>
            <a:off x="1811727" y="1028700"/>
            <a:ext cx="7620517" cy="5276124"/>
            <a:chOff x="0" y="0"/>
            <a:chExt cx="10160689" cy="7034832"/>
          </a:xfrm>
        </p:grpSpPr>
        <p:sp>
          <p:nvSpPr>
            <p:cNvPr id="436" name="Google Shape;436;p10"/>
            <p:cNvSpPr txBox="1"/>
            <p:nvPr/>
          </p:nvSpPr>
          <p:spPr>
            <a:xfrm>
              <a:off x="8456" y="6290410"/>
              <a:ext cx="10152233" cy="744422"/>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Clr>
                  <a:srgbClr val="000000"/>
                </a:buClr>
                <a:buSzPts val="3606"/>
                <a:buFont typeface="Arial"/>
                <a:buNone/>
              </a:pPr>
              <a:r>
                <a:rPr lang="en-US" sz="3606" b="1" i="0" u="none" strike="noStrike" cap="none">
                  <a:solidFill>
                    <a:srgbClr val="000000"/>
                  </a:solidFill>
                  <a:latin typeface="Poppins SemiBold"/>
                  <a:ea typeface="Poppins SemiBold"/>
                  <a:cs typeface="Poppins SemiBold"/>
                  <a:sym typeface="Poppins SemiBold"/>
                </a:rPr>
                <a:t>Til din opmærksomhed</a:t>
              </a:r>
              <a:endParaRPr sz="1400" b="0" i="0" u="none" strike="noStrike" cap="none">
                <a:solidFill>
                  <a:srgbClr val="000000"/>
                </a:solidFill>
                <a:latin typeface="Arial"/>
                <a:ea typeface="Arial"/>
                <a:cs typeface="Arial"/>
                <a:sym typeface="Arial"/>
              </a:endParaRPr>
            </a:p>
          </p:txBody>
        </p:sp>
        <p:sp>
          <p:nvSpPr>
            <p:cNvPr id="437" name="Google Shape;437;p10"/>
            <p:cNvSpPr txBox="1"/>
            <p:nvPr/>
          </p:nvSpPr>
          <p:spPr>
            <a:xfrm>
              <a:off x="0" y="4270936"/>
              <a:ext cx="10050992" cy="2165681"/>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Clr>
                  <a:srgbClr val="000000"/>
                </a:buClr>
                <a:buSzPts val="10518"/>
                <a:buFont typeface="Arial"/>
                <a:buNone/>
              </a:pPr>
              <a:r>
                <a:rPr lang="en-US" sz="10518" b="1" i="0" u="none" strike="noStrike" cap="none">
                  <a:solidFill>
                    <a:srgbClr val="002C47"/>
                  </a:solidFill>
                  <a:latin typeface="Poppins"/>
                  <a:ea typeface="Poppins"/>
                  <a:cs typeface="Poppins"/>
                  <a:sym typeface="Poppins"/>
                </a:rPr>
                <a:t>Tak til dig</a:t>
              </a:r>
              <a:endParaRPr sz="1400" b="0" i="0" u="none" strike="noStrike" cap="none">
                <a:solidFill>
                  <a:srgbClr val="000000"/>
                </a:solidFill>
                <a:latin typeface="Arial"/>
                <a:ea typeface="Arial"/>
                <a:cs typeface="Arial"/>
                <a:sym typeface="Arial"/>
              </a:endParaRPr>
            </a:p>
          </p:txBody>
        </p:sp>
        <p:sp>
          <p:nvSpPr>
            <p:cNvPr id="438" name="Google Shape;438;p10"/>
            <p:cNvSpPr/>
            <p:nvPr/>
          </p:nvSpPr>
          <p:spPr>
            <a:xfrm>
              <a:off x="2179133" y="0"/>
              <a:ext cx="6214739" cy="3728843"/>
            </a:xfrm>
            <a:custGeom>
              <a:avLst/>
              <a:gdLst/>
              <a:ahLst/>
              <a:cxnLst/>
              <a:rect l="l" t="t" r="r" b="b"/>
              <a:pathLst>
                <a:path w="6214739" h="3728843" extrusionOk="0">
                  <a:moveTo>
                    <a:pt x="0" y="0"/>
                  </a:moveTo>
                  <a:lnTo>
                    <a:pt x="6214739" y="0"/>
                  </a:lnTo>
                  <a:lnTo>
                    <a:pt x="6214739" y="3728843"/>
                  </a:lnTo>
                  <a:lnTo>
                    <a:pt x="0" y="3728843"/>
                  </a:lnTo>
                  <a:lnTo>
                    <a:pt x="0" y="0"/>
                  </a:lnTo>
                  <a:close/>
                </a:path>
              </a:pathLst>
            </a:custGeom>
            <a:blipFill rotWithShape="1">
              <a:blip r:embed="rId6">
                <a:alphaModFix/>
              </a:blip>
              <a:stretch>
                <a:fillRect/>
              </a:stretch>
            </a:blipFill>
            <a:ln>
              <a:noFill/>
            </a:ln>
          </p:spPr>
          <p:txBody>
            <a:bodyPr/>
            <a:lstStyle/>
            <a:p>
              <a:endParaRPr lang="es-US"/>
            </a:p>
          </p:txBody>
        </p:sp>
      </p:grpSp>
      <p:sp>
        <p:nvSpPr>
          <p:cNvPr id="439" name="Google Shape;439;p10"/>
          <p:cNvSpPr/>
          <p:nvPr/>
        </p:nvSpPr>
        <p:spPr>
          <a:xfrm>
            <a:off x="137054" y="8851767"/>
            <a:ext cx="3010070" cy="632115"/>
          </a:xfrm>
          <a:custGeom>
            <a:avLst/>
            <a:gdLst/>
            <a:ahLst/>
            <a:cxnLst/>
            <a:rect l="l" t="t" r="r" b="b"/>
            <a:pathLst>
              <a:path w="3010070" h="632115" extrusionOk="0">
                <a:moveTo>
                  <a:pt x="0" y="0"/>
                </a:moveTo>
                <a:lnTo>
                  <a:pt x="3010070" y="0"/>
                </a:lnTo>
                <a:lnTo>
                  <a:pt x="3010070" y="632115"/>
                </a:lnTo>
                <a:lnTo>
                  <a:pt x="0" y="632115"/>
                </a:lnTo>
                <a:lnTo>
                  <a:pt x="0" y="0"/>
                </a:lnTo>
                <a:close/>
              </a:path>
            </a:pathLst>
          </a:custGeom>
          <a:blipFill rotWithShape="1">
            <a:blip r:embed="rId7">
              <a:alphaModFix/>
            </a:blip>
            <a:stretch>
              <a:fillRect/>
            </a:stretch>
          </a:blipFill>
          <a:ln>
            <a:noFill/>
          </a:ln>
        </p:spPr>
        <p:txBody>
          <a:bodyPr/>
          <a:lstStyle/>
          <a:p>
            <a:endParaRPr lang="es-US"/>
          </a:p>
        </p:txBody>
      </p:sp>
      <p:sp>
        <p:nvSpPr>
          <p:cNvPr id="440" name="Google Shape;440;p10"/>
          <p:cNvSpPr/>
          <p:nvPr/>
        </p:nvSpPr>
        <p:spPr>
          <a:xfrm>
            <a:off x="4951359" y="8225438"/>
            <a:ext cx="1099603" cy="483342"/>
          </a:xfrm>
          <a:custGeom>
            <a:avLst/>
            <a:gdLst/>
            <a:ahLst/>
            <a:cxnLst/>
            <a:rect l="l" t="t" r="r" b="b"/>
            <a:pathLst>
              <a:path w="1099603" h="483342" extrusionOk="0">
                <a:moveTo>
                  <a:pt x="0" y="0"/>
                </a:moveTo>
                <a:lnTo>
                  <a:pt x="1099603" y="0"/>
                </a:lnTo>
                <a:lnTo>
                  <a:pt x="1099603" y="483342"/>
                </a:lnTo>
                <a:lnTo>
                  <a:pt x="0" y="483342"/>
                </a:lnTo>
                <a:lnTo>
                  <a:pt x="0" y="0"/>
                </a:lnTo>
                <a:close/>
              </a:path>
            </a:pathLst>
          </a:custGeom>
          <a:blipFill rotWithShape="1">
            <a:blip r:embed="rId8">
              <a:alphaModFix/>
            </a:blip>
            <a:stretch>
              <a:fillRect l="-6396" t="-81562" r="-9406" b="-81873"/>
            </a:stretch>
          </a:blipFill>
          <a:ln>
            <a:noFill/>
          </a:ln>
        </p:spPr>
        <p:txBody>
          <a:bodyPr/>
          <a:lstStyle/>
          <a:p>
            <a:endParaRPr lang="es-US"/>
          </a:p>
        </p:txBody>
      </p:sp>
      <p:sp>
        <p:nvSpPr>
          <p:cNvPr id="441" name="Google Shape;441;p10"/>
          <p:cNvSpPr/>
          <p:nvPr/>
        </p:nvSpPr>
        <p:spPr>
          <a:xfrm>
            <a:off x="6024402" y="8225438"/>
            <a:ext cx="2294487" cy="532151"/>
          </a:xfrm>
          <a:custGeom>
            <a:avLst/>
            <a:gdLst/>
            <a:ahLst/>
            <a:cxnLst/>
            <a:rect l="l" t="t" r="r" b="b"/>
            <a:pathLst>
              <a:path w="2294487" h="532151" extrusionOk="0">
                <a:moveTo>
                  <a:pt x="0" y="0"/>
                </a:moveTo>
                <a:lnTo>
                  <a:pt x="2294487" y="0"/>
                </a:lnTo>
                <a:lnTo>
                  <a:pt x="2294487" y="532151"/>
                </a:lnTo>
                <a:lnTo>
                  <a:pt x="0" y="532151"/>
                </a:lnTo>
                <a:lnTo>
                  <a:pt x="0" y="0"/>
                </a:lnTo>
                <a:close/>
              </a:path>
            </a:pathLst>
          </a:custGeom>
          <a:blipFill rotWithShape="1">
            <a:blip r:embed="rId9">
              <a:alphaModFix/>
            </a:blip>
            <a:stretch>
              <a:fillRect/>
            </a:stretch>
          </a:blipFill>
          <a:ln>
            <a:noFill/>
          </a:ln>
        </p:spPr>
        <p:txBody>
          <a:bodyPr/>
          <a:lstStyle/>
          <a:p>
            <a:endParaRPr lang="es-US"/>
          </a:p>
        </p:txBody>
      </p:sp>
      <p:sp>
        <p:nvSpPr>
          <p:cNvPr id="442" name="Google Shape;442;p10"/>
          <p:cNvSpPr/>
          <p:nvPr/>
        </p:nvSpPr>
        <p:spPr>
          <a:xfrm>
            <a:off x="2331041" y="8206718"/>
            <a:ext cx="1587539" cy="520782"/>
          </a:xfrm>
          <a:custGeom>
            <a:avLst/>
            <a:gdLst/>
            <a:ahLst/>
            <a:cxnLst/>
            <a:rect l="l" t="t" r="r" b="b"/>
            <a:pathLst>
              <a:path w="1587539" h="520782" extrusionOk="0">
                <a:moveTo>
                  <a:pt x="0" y="0"/>
                </a:moveTo>
                <a:lnTo>
                  <a:pt x="1587539" y="0"/>
                </a:lnTo>
                <a:lnTo>
                  <a:pt x="1587539" y="520782"/>
                </a:lnTo>
                <a:lnTo>
                  <a:pt x="0" y="520782"/>
                </a:lnTo>
                <a:lnTo>
                  <a:pt x="0" y="0"/>
                </a:lnTo>
                <a:close/>
              </a:path>
            </a:pathLst>
          </a:custGeom>
          <a:blipFill rotWithShape="1">
            <a:blip r:embed="rId10">
              <a:alphaModFix/>
            </a:blip>
            <a:stretch>
              <a:fillRect t="-3007"/>
            </a:stretch>
          </a:blipFill>
          <a:ln>
            <a:noFill/>
          </a:ln>
        </p:spPr>
        <p:txBody>
          <a:bodyPr/>
          <a:lstStyle/>
          <a:p>
            <a:endParaRPr lang="es-US"/>
          </a:p>
        </p:txBody>
      </p:sp>
      <p:sp>
        <p:nvSpPr>
          <p:cNvPr id="443" name="Google Shape;443;p10"/>
          <p:cNvSpPr/>
          <p:nvPr/>
        </p:nvSpPr>
        <p:spPr>
          <a:xfrm>
            <a:off x="3958419" y="8217257"/>
            <a:ext cx="888362" cy="499703"/>
          </a:xfrm>
          <a:custGeom>
            <a:avLst/>
            <a:gdLst/>
            <a:ahLst/>
            <a:cxnLst/>
            <a:rect l="l" t="t" r="r" b="b"/>
            <a:pathLst>
              <a:path w="888362" h="499703" extrusionOk="0">
                <a:moveTo>
                  <a:pt x="0" y="0"/>
                </a:moveTo>
                <a:lnTo>
                  <a:pt x="888362" y="0"/>
                </a:lnTo>
                <a:lnTo>
                  <a:pt x="888362" y="499704"/>
                </a:lnTo>
                <a:lnTo>
                  <a:pt x="0" y="499704"/>
                </a:lnTo>
                <a:lnTo>
                  <a:pt x="0" y="0"/>
                </a:lnTo>
                <a:close/>
              </a:path>
            </a:pathLst>
          </a:custGeom>
          <a:blipFill rotWithShape="1">
            <a:blip r:embed="rId11">
              <a:alphaModFix/>
            </a:blip>
            <a:stretch>
              <a:fillRect/>
            </a:stretch>
          </a:blipFill>
          <a:ln>
            <a:noFill/>
          </a:ln>
        </p:spPr>
        <p:txBody>
          <a:bodyPr/>
          <a:lstStyle/>
          <a:p>
            <a:endParaRPr lang="es-US"/>
          </a:p>
        </p:txBody>
      </p:sp>
      <p:sp>
        <p:nvSpPr>
          <p:cNvPr id="444" name="Google Shape;444;p10"/>
          <p:cNvSpPr/>
          <p:nvPr/>
        </p:nvSpPr>
        <p:spPr>
          <a:xfrm>
            <a:off x="8345449" y="8298720"/>
            <a:ext cx="1834360" cy="336777"/>
          </a:xfrm>
          <a:custGeom>
            <a:avLst/>
            <a:gdLst/>
            <a:ahLst/>
            <a:cxnLst/>
            <a:rect l="l" t="t" r="r" b="b"/>
            <a:pathLst>
              <a:path w="1834360" h="336777" extrusionOk="0">
                <a:moveTo>
                  <a:pt x="0" y="0"/>
                </a:moveTo>
                <a:lnTo>
                  <a:pt x="1834359" y="0"/>
                </a:lnTo>
                <a:lnTo>
                  <a:pt x="1834359" y="336777"/>
                </a:lnTo>
                <a:lnTo>
                  <a:pt x="0" y="336777"/>
                </a:lnTo>
                <a:lnTo>
                  <a:pt x="0" y="0"/>
                </a:lnTo>
                <a:close/>
              </a:path>
            </a:pathLst>
          </a:custGeom>
          <a:blipFill rotWithShape="1">
            <a:blip r:embed="rId12">
              <a:alphaModFix/>
            </a:blip>
            <a:stretch>
              <a:fillRect/>
            </a:stretch>
          </a:blipFill>
          <a:ln>
            <a:noFill/>
          </a:ln>
        </p:spPr>
        <p:txBody>
          <a:bodyPr/>
          <a:lstStyle/>
          <a:p>
            <a:endParaRPr lang="es-US"/>
          </a:p>
        </p:txBody>
      </p:sp>
      <p:sp>
        <p:nvSpPr>
          <p:cNvPr id="445" name="Google Shape;445;p10"/>
          <p:cNvSpPr/>
          <p:nvPr/>
        </p:nvSpPr>
        <p:spPr>
          <a:xfrm>
            <a:off x="137054" y="8301577"/>
            <a:ext cx="2220547" cy="331063"/>
          </a:xfrm>
          <a:custGeom>
            <a:avLst/>
            <a:gdLst/>
            <a:ahLst/>
            <a:cxnLst/>
            <a:rect l="l" t="t" r="r" b="b"/>
            <a:pathLst>
              <a:path w="2220547" h="331063" extrusionOk="0">
                <a:moveTo>
                  <a:pt x="0" y="0"/>
                </a:moveTo>
                <a:lnTo>
                  <a:pt x="2220546" y="0"/>
                </a:lnTo>
                <a:lnTo>
                  <a:pt x="2220546" y="331064"/>
                </a:lnTo>
                <a:lnTo>
                  <a:pt x="0" y="331064"/>
                </a:lnTo>
                <a:lnTo>
                  <a:pt x="0" y="0"/>
                </a:lnTo>
                <a:close/>
              </a:path>
            </a:pathLst>
          </a:custGeom>
          <a:blipFill rotWithShape="1">
            <a:blip r:embed="rId13">
              <a:alphaModFix/>
            </a:blip>
            <a:stretch>
              <a:fillRect/>
            </a:stretch>
          </a:blipFill>
          <a:ln>
            <a:noFill/>
          </a:ln>
        </p:spPr>
        <p:txBody>
          <a:bodyPr/>
          <a:lstStyle/>
          <a:p>
            <a:endParaRPr lang="es-US"/>
          </a:p>
        </p:txBody>
      </p:sp>
      <p:sp>
        <p:nvSpPr>
          <p:cNvPr id="446" name="Google Shape;446;p10"/>
          <p:cNvSpPr txBox="1"/>
          <p:nvPr/>
        </p:nvSpPr>
        <p:spPr>
          <a:xfrm>
            <a:off x="3147124" y="8813667"/>
            <a:ext cx="6871980" cy="845277"/>
          </a:xfrm>
          <a:prstGeom prst="rect">
            <a:avLst/>
          </a:prstGeom>
          <a:noFill/>
          <a:ln>
            <a:noFill/>
          </a:ln>
        </p:spPr>
        <p:txBody>
          <a:bodyPr spcFirstLastPara="1" wrap="square" lIns="0" tIns="0" rIns="0" bIns="0" anchor="t" anchorCtr="0">
            <a:spAutoFit/>
          </a:bodyPr>
          <a:lstStyle/>
          <a:p>
            <a:pPr marL="0" marR="0" lvl="0" indent="0" algn="just" rtl="0">
              <a:lnSpc>
                <a:spcPct val="139983"/>
              </a:lnSpc>
              <a:spcBef>
                <a:spcPts val="0"/>
              </a:spcBef>
              <a:spcAft>
                <a:spcPts val="0"/>
              </a:spcAft>
              <a:buClr>
                <a:srgbClr val="000000"/>
              </a:buClr>
              <a:buSzPts val="1238"/>
              <a:buFont typeface="Arial"/>
              <a:buNone/>
            </a:pPr>
            <a:r>
              <a:rPr lang="en-US" sz="1238" b="0" i="0" u="none" strike="noStrike" cap="none">
                <a:solidFill>
                  <a:srgbClr val="062D47"/>
                </a:solidFill>
                <a:latin typeface="Arimo"/>
                <a:ea typeface="Arimo"/>
                <a:cs typeface="Arimo"/>
                <a:sym typeface="Arimo"/>
              </a:rPr>
              <a:t>Finansieret af Den Europæiske Union. Synspunkter og meninger, der udtrykkes, er dog kun forfatternes og afspejler ikke nødvendigvis Den Europæiske Unions eller Det Europæiske Forvaltningsorgan for Uddannelse og Kultur (EACEA). Hverken EU eller EACEA kan holdes ansvarlig for dem.</a:t>
            </a:r>
            <a:endParaRPr sz="1400" b="0" i="0" u="none" strike="noStrike" cap="none">
              <a:solidFill>
                <a:srgbClr val="000000"/>
              </a:solidFill>
              <a:latin typeface="Arial"/>
              <a:ea typeface="Arial"/>
              <a:cs typeface="Arial"/>
              <a:sym typeface="Arial"/>
            </a:endParaRPr>
          </a:p>
        </p:txBody>
      </p:sp>
      <p:sp>
        <p:nvSpPr>
          <p:cNvPr id="447" name="Google Shape;447;p10"/>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14">
              <a:alphaModFix/>
            </a:blip>
            <a:stretch>
              <a:fillRect/>
            </a:stretch>
          </a:blipFill>
          <a:ln>
            <a:noFill/>
          </a:ln>
        </p:spPr>
        <p:txBody>
          <a:bodyPr/>
          <a:lstStyle/>
          <a:p>
            <a:endParaRPr lang="es-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9DCDA997-9ABC-FEBF-65BA-108F265F7261}"/>
            </a:ext>
          </a:extLst>
        </p:cNvPr>
        <p:cNvGrpSpPr/>
        <p:nvPr/>
      </p:nvGrpSpPr>
      <p:grpSpPr>
        <a:xfrm>
          <a:off x="0" y="0"/>
          <a:ext cx="0" cy="0"/>
          <a:chOff x="0" y="0"/>
          <a:chExt cx="0" cy="0"/>
        </a:xfrm>
      </p:grpSpPr>
      <p:sp>
        <p:nvSpPr>
          <p:cNvPr id="107" name="Google Shape;107;p2">
            <a:extLst>
              <a:ext uri="{FF2B5EF4-FFF2-40B4-BE49-F238E27FC236}">
                <a16:creationId xmlns:a16="http://schemas.microsoft.com/office/drawing/2014/main" id="{2CD59C70-FA44-BB00-1A86-BE1E379FD94E}"/>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08" name="Google Shape;108;p2">
            <a:extLst>
              <a:ext uri="{FF2B5EF4-FFF2-40B4-BE49-F238E27FC236}">
                <a16:creationId xmlns:a16="http://schemas.microsoft.com/office/drawing/2014/main" id="{FDEBB7AC-15BA-5593-AA42-022644913199}"/>
              </a:ext>
            </a:extLst>
          </p:cNvPr>
          <p:cNvGrpSpPr/>
          <p:nvPr/>
        </p:nvGrpSpPr>
        <p:grpSpPr>
          <a:xfrm>
            <a:off x="5940775" y="946396"/>
            <a:ext cx="857867" cy="857867"/>
            <a:chOff x="0" y="0"/>
            <a:chExt cx="812800" cy="812800"/>
          </a:xfrm>
        </p:grpSpPr>
        <p:sp>
          <p:nvSpPr>
            <p:cNvPr id="109" name="Google Shape;109;p2">
              <a:extLst>
                <a:ext uri="{FF2B5EF4-FFF2-40B4-BE49-F238E27FC236}">
                  <a16:creationId xmlns:a16="http://schemas.microsoft.com/office/drawing/2014/main" id="{B88A645E-DA4C-18EC-1CD7-45F189D7C41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a:extLst>
                <a:ext uri="{FF2B5EF4-FFF2-40B4-BE49-F238E27FC236}">
                  <a16:creationId xmlns:a16="http://schemas.microsoft.com/office/drawing/2014/main" id="{210F8715-B4C4-2A82-314E-F39C73B8DC2C}"/>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a:extLst>
              <a:ext uri="{FF2B5EF4-FFF2-40B4-BE49-F238E27FC236}">
                <a16:creationId xmlns:a16="http://schemas.microsoft.com/office/drawing/2014/main" id="{AE4230DE-19F9-24F8-E4DB-A7FC6B584688}"/>
              </a:ext>
            </a:extLst>
          </p:cNvPr>
          <p:cNvGrpSpPr/>
          <p:nvPr/>
        </p:nvGrpSpPr>
        <p:grpSpPr>
          <a:xfrm>
            <a:off x="6592862" y="2226096"/>
            <a:ext cx="604566" cy="604566"/>
            <a:chOff x="0" y="0"/>
            <a:chExt cx="812800" cy="812800"/>
          </a:xfrm>
        </p:grpSpPr>
        <p:sp>
          <p:nvSpPr>
            <p:cNvPr id="112" name="Google Shape;112;p2">
              <a:extLst>
                <a:ext uri="{FF2B5EF4-FFF2-40B4-BE49-F238E27FC236}">
                  <a16:creationId xmlns:a16="http://schemas.microsoft.com/office/drawing/2014/main" id="{4C92540C-EFFC-ED59-7AC0-3FFB592D37A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a:extLst>
                <a:ext uri="{FF2B5EF4-FFF2-40B4-BE49-F238E27FC236}">
                  <a16:creationId xmlns:a16="http://schemas.microsoft.com/office/drawing/2014/main" id="{9F564615-1519-F3A6-DB78-59229C03291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 name="Google Shape;114;p2">
            <a:extLst>
              <a:ext uri="{FF2B5EF4-FFF2-40B4-BE49-F238E27FC236}">
                <a16:creationId xmlns:a16="http://schemas.microsoft.com/office/drawing/2014/main" id="{5255C571-59B8-1BAE-9B9E-644E8DEEF4F0}"/>
              </a:ext>
            </a:extLst>
          </p:cNvPr>
          <p:cNvGrpSpPr/>
          <p:nvPr/>
        </p:nvGrpSpPr>
        <p:grpSpPr>
          <a:xfrm>
            <a:off x="5825201" y="681913"/>
            <a:ext cx="637633" cy="637633"/>
            <a:chOff x="0" y="0"/>
            <a:chExt cx="812800" cy="812800"/>
          </a:xfrm>
        </p:grpSpPr>
        <p:sp>
          <p:nvSpPr>
            <p:cNvPr id="115" name="Google Shape;115;p2">
              <a:extLst>
                <a:ext uri="{FF2B5EF4-FFF2-40B4-BE49-F238E27FC236}">
                  <a16:creationId xmlns:a16="http://schemas.microsoft.com/office/drawing/2014/main" id="{EBD49810-6385-06E6-04B9-1B9510B516E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E0A3F9BA-969E-A30B-71A4-4C17A9E796F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 name="Google Shape;117;p2">
            <a:extLst>
              <a:ext uri="{FF2B5EF4-FFF2-40B4-BE49-F238E27FC236}">
                <a16:creationId xmlns:a16="http://schemas.microsoft.com/office/drawing/2014/main" id="{45FCDAD7-573C-33EA-B56F-F9550D302DAB}"/>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a:extLst>
              <a:ext uri="{FF2B5EF4-FFF2-40B4-BE49-F238E27FC236}">
                <a16:creationId xmlns:a16="http://schemas.microsoft.com/office/drawing/2014/main" id="{B9B5BD3E-C0D9-405A-6BDF-1D90D45E544B}"/>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19" name="Google Shape;119;p2">
            <a:extLst>
              <a:ext uri="{FF2B5EF4-FFF2-40B4-BE49-F238E27FC236}">
                <a16:creationId xmlns:a16="http://schemas.microsoft.com/office/drawing/2014/main" id="{EC9B20D5-66E4-383A-0BBB-E5DCD69FFC46}"/>
              </a:ext>
            </a:extLst>
          </p:cNvPr>
          <p:cNvSpPr txBox="1"/>
          <p:nvPr/>
        </p:nvSpPr>
        <p:spPr>
          <a:xfrm>
            <a:off x="7444101" y="1631992"/>
            <a:ext cx="9815100" cy="5039649"/>
          </a:xfrm>
          <a:prstGeom prst="rect">
            <a:avLst/>
          </a:prstGeom>
          <a:noFill/>
          <a:ln>
            <a:noFill/>
          </a:ln>
        </p:spPr>
        <p:txBody>
          <a:bodyPr spcFirstLastPara="1" wrap="square" lIns="0" tIns="0" rIns="0" bIns="0" anchor="t" anchorCtr="0">
            <a:spAutoFit/>
          </a:bodyPr>
          <a:lstStyle/>
          <a:p>
            <a:pPr marL="604517" marR="0" lvl="1" indent="-302257" algn="just" rtl="0">
              <a:lnSpc>
                <a:spcPct val="130009"/>
              </a:lnSpc>
              <a:spcBef>
                <a:spcPts val="0"/>
              </a:spcBef>
              <a:spcAft>
                <a:spcPts val="0"/>
              </a:spcAft>
              <a:buClr>
                <a:srgbClr val="000000"/>
              </a:buClr>
              <a:buSzPts val="2799"/>
              <a:buFont typeface="Arial"/>
              <a:buChar char="•"/>
            </a:pPr>
            <a:r>
              <a:rPr lang="en-US" sz="2799" b="1" i="0" u="none" strike="noStrike" cap="none" dirty="0">
                <a:solidFill>
                  <a:srgbClr val="000000"/>
                </a:solidFill>
                <a:latin typeface="Poppins"/>
                <a:ea typeface="Poppins"/>
                <a:cs typeface="Poppins"/>
                <a:sym typeface="Poppins"/>
              </a:rPr>
              <a:t>Lektion 4. Teknikker til tidsstyring og produktivitetsværktøjer</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799" dirty="0">
                <a:latin typeface="Poppins"/>
                <a:ea typeface="Poppins"/>
                <a:cs typeface="Poppins"/>
                <a:sym typeface="Poppins"/>
              </a:rPr>
              <a:t>4.1 12-ugers planlægning for iværksættere</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799" dirty="0">
                <a:latin typeface="Poppins"/>
                <a:ea typeface="Poppins"/>
                <a:cs typeface="Poppins"/>
                <a:sym typeface="Poppins"/>
              </a:rPr>
              <a:t>4.2 Din første 12-ugers plan</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799" dirty="0">
                <a:latin typeface="Poppins"/>
                <a:ea typeface="Poppins"/>
                <a:cs typeface="Poppins"/>
                <a:sym typeface="Poppins"/>
              </a:rPr>
              <a:t>4.3 Ressourcefuld tilgang til tidsblokering af kalenderen</a:t>
            </a:r>
          </a:p>
          <a:p>
            <a:pPr marL="604517" marR="0" lvl="1" indent="-302257" algn="just" rtl="0">
              <a:lnSpc>
                <a:spcPct val="130009"/>
              </a:lnSpc>
              <a:spcBef>
                <a:spcPts val="0"/>
              </a:spcBef>
              <a:spcAft>
                <a:spcPts val="0"/>
              </a:spcAft>
              <a:buClr>
                <a:srgbClr val="000000"/>
              </a:buClr>
              <a:buSzPts val="2799"/>
              <a:buFont typeface="Arial"/>
              <a:buChar char="•"/>
            </a:pPr>
            <a:endParaRPr lang="en-US" sz="2799" b="1" i="0" u="none" strike="noStrike" cap="none" dirty="0">
              <a:solidFill>
                <a:srgbClr val="000000"/>
              </a:solidFill>
              <a:latin typeface="Poppins"/>
              <a:ea typeface="Poppins"/>
              <a:cs typeface="Poppins"/>
              <a:sym typeface="Poppins"/>
            </a:endParaRPr>
          </a:p>
          <a:p>
            <a:pPr marL="604517" marR="0" lvl="1" indent="-302257" algn="just" rtl="0">
              <a:lnSpc>
                <a:spcPct val="130009"/>
              </a:lnSpc>
              <a:spcBef>
                <a:spcPts val="0"/>
              </a:spcBef>
              <a:spcAft>
                <a:spcPts val="0"/>
              </a:spcAft>
              <a:buClr>
                <a:srgbClr val="000000"/>
              </a:buClr>
              <a:buSzPts val="2799"/>
              <a:buFont typeface="Arial"/>
              <a:buChar char="•"/>
            </a:pPr>
            <a:r>
              <a:rPr lang="en-US" sz="2799" b="1" i="0" u="none" strike="noStrike" cap="none" dirty="0">
                <a:solidFill>
                  <a:srgbClr val="000000"/>
                </a:solidFill>
                <a:latin typeface="Poppins"/>
                <a:ea typeface="Poppins"/>
                <a:cs typeface="Poppins"/>
                <a:sym typeface="Poppins"/>
              </a:rPr>
              <a:t>Lektion 5. Opbygning af modstandskraft og mestringsfærdigheder</a:t>
            </a:r>
          </a:p>
          <a:p>
            <a:pPr marL="604518" marR="0" lvl="1" indent="-124522" algn="just" rtl="0">
              <a:lnSpc>
                <a:spcPct val="130009"/>
              </a:lnSpc>
              <a:spcBef>
                <a:spcPts val="0"/>
              </a:spcBef>
              <a:spcAft>
                <a:spcPts val="0"/>
              </a:spcAft>
              <a:buClr>
                <a:schemeClr val="dk1"/>
              </a:buClr>
              <a:buSzPts val="2799"/>
              <a:buFont typeface="Arial"/>
              <a:buNone/>
            </a:pPr>
            <a:r>
              <a:rPr lang="en-US" sz="2799" b="0" i="0" u="none" strike="noStrike" cap="none" dirty="0">
                <a:solidFill>
                  <a:srgbClr val="000000"/>
                </a:solidFill>
                <a:latin typeface="Poppins"/>
                <a:ea typeface="Poppins"/>
                <a:cs typeface="Poppins"/>
                <a:sym typeface="Poppins"/>
              </a:rPr>
              <a:t>5.1 Vurder din egen modstandskraft</a:t>
            </a:r>
          </a:p>
          <a:p>
            <a:pPr marL="604518" marR="0" lvl="1" indent="-124522" algn="just" rtl="0">
              <a:lnSpc>
                <a:spcPct val="130009"/>
              </a:lnSpc>
              <a:spcBef>
                <a:spcPts val="0"/>
              </a:spcBef>
              <a:spcAft>
                <a:spcPts val="0"/>
              </a:spcAft>
              <a:buClr>
                <a:schemeClr val="dk1"/>
              </a:buClr>
              <a:buSzPts val="2799"/>
              <a:buFont typeface="Arial"/>
              <a:buNone/>
            </a:pPr>
            <a:r>
              <a:rPr lang="en-US" sz="2799" dirty="0">
                <a:latin typeface="Poppins"/>
                <a:ea typeface="Poppins"/>
                <a:cs typeface="Poppins"/>
                <a:sym typeface="Poppins"/>
              </a:rPr>
              <a:t>5</a:t>
            </a:r>
            <a:r>
              <a:rPr lang="en-US" sz="2799" b="0" i="0" u="none" strike="noStrike" cap="none" dirty="0">
                <a:solidFill>
                  <a:srgbClr val="000000"/>
                </a:solidFill>
                <a:latin typeface="Poppins"/>
                <a:ea typeface="Poppins"/>
                <a:cs typeface="Poppins"/>
                <a:sym typeface="Poppins"/>
              </a:rPr>
              <a:t>.2 Udvikling og opretholdelse af modstandskraft</a:t>
            </a:r>
            <a:endParaRPr sz="2799" b="0" i="0" u="none" strike="noStrike" cap="none" dirty="0">
              <a:solidFill>
                <a:srgbClr val="000000"/>
              </a:solidFill>
              <a:latin typeface="Poppins"/>
              <a:ea typeface="Poppins"/>
              <a:cs typeface="Poppins"/>
              <a:sym typeface="Poppins"/>
            </a:endParaRPr>
          </a:p>
        </p:txBody>
      </p:sp>
      <p:sp>
        <p:nvSpPr>
          <p:cNvPr id="120" name="Google Shape;120;p2">
            <a:extLst>
              <a:ext uri="{FF2B5EF4-FFF2-40B4-BE49-F238E27FC236}">
                <a16:creationId xmlns:a16="http://schemas.microsoft.com/office/drawing/2014/main" id="{731FE00A-DB03-B9D4-9D51-45CDDA567A8F}"/>
              </a:ext>
            </a:extLst>
          </p:cNvPr>
          <p:cNvSpPr txBox="1"/>
          <p:nvPr/>
        </p:nvSpPr>
        <p:spPr>
          <a:xfrm>
            <a:off x="7702891" y="454687"/>
            <a:ext cx="9556409" cy="834524"/>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INDHOLD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8054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7" name="Google Shape;217;p6"/>
          <p:cNvSpPr/>
          <p:nvPr/>
        </p:nvSpPr>
        <p:spPr>
          <a:xfrm>
            <a:off x="8379231" y="4911528"/>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8" name="Google Shape;218;p6"/>
          <p:cNvSpPr/>
          <p:nvPr/>
        </p:nvSpPr>
        <p:spPr>
          <a:xfrm>
            <a:off x="8361396" y="7201892"/>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2" name="Google Shape;222;p6"/>
          <p:cNvSpPr/>
          <p:nvPr/>
        </p:nvSpPr>
        <p:spPr>
          <a:xfrm>
            <a:off x="8438887" y="4994513"/>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3" name="Google Shape;223;p6"/>
          <p:cNvSpPr/>
          <p:nvPr/>
        </p:nvSpPr>
        <p:spPr>
          <a:xfrm>
            <a:off x="8474371" y="7302583"/>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p:cNvSpPr/>
          <p:nvPr/>
        </p:nvSpPr>
        <p:spPr>
          <a:xfrm>
            <a:off x="8529917" y="287233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7" name="Google Shape;227;p6"/>
          <p:cNvSpPr/>
          <p:nvPr/>
        </p:nvSpPr>
        <p:spPr>
          <a:xfrm>
            <a:off x="8512081" y="5062213"/>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8" name="Google Shape;228;p6"/>
          <p:cNvSpPr/>
          <p:nvPr/>
        </p:nvSpPr>
        <p:spPr>
          <a:xfrm>
            <a:off x="8529917" y="7408124"/>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42" name="Google Shape;242;p6"/>
          <p:cNvGrpSpPr/>
          <p:nvPr/>
        </p:nvGrpSpPr>
        <p:grpSpPr>
          <a:xfrm>
            <a:off x="-1342907" y="9913239"/>
            <a:ext cx="20973813" cy="837562"/>
            <a:chOff x="0" y="-57150"/>
            <a:chExt cx="11607985" cy="463550"/>
          </a:xfrm>
        </p:grpSpPr>
        <p:sp>
          <p:nvSpPr>
            <p:cNvPr id="243" name="Google Shape;243;p6"/>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p:cNvGrpSpPr/>
          <p:nvPr/>
        </p:nvGrpSpPr>
        <p:grpSpPr>
          <a:xfrm>
            <a:off x="2488624" y="9913239"/>
            <a:ext cx="13310752" cy="837562"/>
            <a:chOff x="0" y="-57150"/>
            <a:chExt cx="7366854" cy="463550"/>
          </a:xfrm>
        </p:grpSpPr>
        <p:sp>
          <p:nvSpPr>
            <p:cNvPr id="246" name="Google Shape;246;p6"/>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p:cNvGrpSpPr/>
          <p:nvPr/>
        </p:nvGrpSpPr>
        <p:grpSpPr>
          <a:xfrm>
            <a:off x="4131384" y="9913239"/>
            <a:ext cx="10025232" cy="837562"/>
            <a:chOff x="0" y="-57150"/>
            <a:chExt cx="5548478" cy="463550"/>
          </a:xfrm>
        </p:grpSpPr>
        <p:sp>
          <p:nvSpPr>
            <p:cNvPr id="249" name="Google Shape;249;p6"/>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Lektion 1: Forståelse af balancen mellem liv og arbejde</a:t>
            </a:r>
            <a:endParaRPr sz="1400" b="0" i="0" u="none" strike="noStrike" cap="none" dirty="0">
              <a:solidFill>
                <a:srgbClr val="000000"/>
              </a:solidFill>
              <a:latin typeface="Arial"/>
              <a:ea typeface="Arial"/>
              <a:cs typeface="Arial"/>
              <a:sym typeface="Arial"/>
            </a:endParaRPr>
          </a:p>
        </p:txBody>
      </p:sp>
      <p:sp>
        <p:nvSpPr>
          <p:cNvPr id="252" name="Google Shape;252;p6"/>
          <p:cNvSpPr txBox="1"/>
          <p:nvPr/>
        </p:nvSpPr>
        <p:spPr>
          <a:xfrm>
            <a:off x="9760702" y="2821574"/>
            <a:ext cx="7644352" cy="1356333"/>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Life-Work Balance handler om at harmonisere arbejde og privatliv i stedet for at dele dem ligeligt.</a:t>
            </a:r>
            <a:endParaRPr sz="2600" b="0" i="0" u="none" strike="noStrike" cap="none" dirty="0">
              <a:solidFill>
                <a:srgbClr val="000000"/>
              </a:solidFill>
              <a:latin typeface="Poppins"/>
              <a:ea typeface="Poppins"/>
              <a:cs typeface="Poppins"/>
              <a:sym typeface="Poppins"/>
            </a:endParaRPr>
          </a:p>
        </p:txBody>
      </p:sp>
      <p:sp>
        <p:nvSpPr>
          <p:cNvPr id="254" name="Google Shape;254;p6"/>
          <p:cNvSpPr txBox="1"/>
          <p:nvPr/>
        </p:nvSpPr>
        <p:spPr>
          <a:xfrm>
            <a:off x="9760702" y="4847121"/>
            <a:ext cx="7644352" cy="1356333"/>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Iværksættere og solopreneurs står over for unikke udfordringer som multitasking, uklare grænser og stress.</a:t>
            </a:r>
            <a:endParaRPr sz="2600" b="0" i="0" u="none" strike="noStrike" cap="none" dirty="0">
              <a:solidFill>
                <a:srgbClr val="000000"/>
              </a:solidFill>
              <a:latin typeface="Poppins"/>
              <a:ea typeface="Poppins"/>
              <a:cs typeface="Poppins"/>
              <a:sym typeface="Poppins"/>
            </a:endParaRPr>
          </a:p>
        </p:txBody>
      </p:sp>
      <p:sp>
        <p:nvSpPr>
          <p:cNvPr id="255" name="Google Shape;255;p6"/>
          <p:cNvSpPr txBox="1"/>
          <p:nvPr/>
        </p:nvSpPr>
        <p:spPr>
          <a:xfrm>
            <a:off x="9760702" y="7246460"/>
            <a:ext cx="7644352" cy="904222"/>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At opnå balance kræver fleksibilitet, selvbevidsthed og grænsesætning.</a:t>
            </a:r>
            <a:endParaRPr sz="2600" b="0" i="0" u="none" strike="noStrike" cap="none" dirty="0">
              <a:solidFill>
                <a:srgbClr val="000000"/>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B4660CBF-ADED-C59E-044B-26899D47EB9E}"/>
              </a:ext>
            </a:extLst>
          </p:cNvPr>
          <p:cNvPicPr>
            <a:picLocks noChangeAspect="1"/>
          </p:cNvPicPr>
          <p:nvPr/>
        </p:nvPicPr>
        <p:blipFill>
          <a:blip r:embed="rId7"/>
          <a:stretch>
            <a:fillRect/>
          </a:stretch>
        </p:blipFill>
        <p:spPr>
          <a:xfrm>
            <a:off x="908621" y="2786951"/>
            <a:ext cx="6455696" cy="5886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p:cNvGrpSpPr/>
          <p:nvPr/>
        </p:nvGrpSpPr>
        <p:grpSpPr>
          <a:xfrm>
            <a:off x="5940775" y="946396"/>
            <a:ext cx="857867" cy="857867"/>
            <a:chOff x="0" y="0"/>
            <a:chExt cx="812800" cy="812800"/>
          </a:xfrm>
        </p:grpSpPr>
        <p:sp>
          <p:nvSpPr>
            <p:cNvPr id="172" name="Google Shape;172;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p:cNvGrpSpPr/>
          <p:nvPr/>
        </p:nvGrpSpPr>
        <p:grpSpPr>
          <a:xfrm>
            <a:off x="6592862" y="2226096"/>
            <a:ext cx="604566" cy="604566"/>
            <a:chOff x="0" y="0"/>
            <a:chExt cx="812800" cy="812800"/>
          </a:xfrm>
        </p:grpSpPr>
        <p:sp>
          <p:nvSpPr>
            <p:cNvPr id="175" name="Google Shape;175;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p:cNvGrpSpPr/>
          <p:nvPr/>
        </p:nvGrpSpPr>
        <p:grpSpPr>
          <a:xfrm>
            <a:off x="5825201" y="681913"/>
            <a:ext cx="637633" cy="637633"/>
            <a:chOff x="0" y="0"/>
            <a:chExt cx="812800" cy="812800"/>
          </a:xfrm>
        </p:grpSpPr>
        <p:sp>
          <p:nvSpPr>
            <p:cNvPr id="178" name="Google Shape;178;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p:cNvSpPr txBox="1"/>
          <p:nvPr/>
        </p:nvSpPr>
        <p:spPr>
          <a:xfrm>
            <a:off x="10707297" y="760630"/>
            <a:ext cx="6756843"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Hvorfor balance mellem liv og arbejde er vigtig</a:t>
            </a:r>
            <a:endParaRPr sz="1400" b="0" i="0" u="none" strike="noStrike" cap="none" dirty="0">
              <a:solidFill>
                <a:srgbClr val="000000"/>
              </a:solidFill>
              <a:latin typeface="Arial"/>
              <a:ea typeface="Arial"/>
              <a:cs typeface="Arial"/>
              <a:sym typeface="Arial"/>
            </a:endParaRPr>
          </a:p>
        </p:txBody>
      </p:sp>
      <p:sp>
        <p:nvSpPr>
          <p:cNvPr id="183" name="Google Shape;183;p4"/>
          <p:cNvSpPr txBox="1"/>
          <p:nvPr/>
        </p:nvSpPr>
        <p:spPr>
          <a:xfrm>
            <a:off x="7582423" y="3798402"/>
            <a:ext cx="9881717" cy="4679551"/>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Indvirkning på trivsel: En god balance fører til bedre mental, følelsesmæssig og fysisk sundhed.</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Øget produktivitet: Personer i balance præsterer bedre og oplever større arbejdsglæde.</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Undgå negative konsekvenser: Dårlig balance kan føre til udbrændthed, angst, anstrengte relationer og nedsat arbejdsindsats.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B630FD8A-95CD-8FA7-1548-42A5CD7CFAB7}"/>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6D176611-9724-8706-2A16-5AD4AB5DBE9B}"/>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039E15A6-E2F0-1419-0326-739DB1206D56}"/>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DCB8C4AA-7F1F-22A5-0483-6A486212840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740E88C7-6693-0FF7-D608-E50DEED3253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95855043-0510-CB21-3336-85E37CAF7F4B}"/>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E5FCFBE8-5ECA-CD0F-7A59-A12146FE7CCE}"/>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0628C2F6-0A64-049A-DEDD-B1E611EFEB1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19417887-E98C-2FC5-F7F1-8F294ABF9069}"/>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5171E399-5A6C-43AA-5E1D-CF56FD8CB7D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298F96C1-9F8B-11D1-83B8-38D4DB1345A3}"/>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E5916461-9C0A-16C2-A172-09D40C437DA0}"/>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DB1B19B2-C4EA-87D8-1AAC-1BDFEB110A80}"/>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53E5EEAF-FA15-85E4-FECA-AF82E8FF35AA}"/>
              </a:ext>
            </a:extLst>
          </p:cNvPr>
          <p:cNvSpPr txBox="1"/>
          <p:nvPr/>
        </p:nvSpPr>
        <p:spPr>
          <a:xfrm>
            <a:off x="10707297" y="760630"/>
            <a:ext cx="6756843"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Sådan ser balancen mellem liv og arbejde ud</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35975C59-90D4-5556-8CDC-2AEAAB4D5F06}"/>
              </a:ext>
            </a:extLst>
          </p:cNvPr>
          <p:cNvSpPr txBox="1"/>
          <p:nvPr/>
        </p:nvSpPr>
        <p:spPr>
          <a:xfrm>
            <a:off x="7582423" y="3487506"/>
            <a:ext cx="9881717" cy="41596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Balance er ikke det samme for alle - det afhænger af individuelle mål og prioriteter.</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Eksempler på god integration af liv og arbejde:</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Fastsættelse af klare arbejdstider.</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Træk stikket ud af arbejdet efter fyraften.</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Prioritering af personlig trivsel sammen med forretningsmæssig succes.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55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197282C0-FCA6-4582-EDB8-F16045DEE137}"/>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74A9BE5F-85BC-4EAB-9A1A-2809D20D3716}"/>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1D8766E6-90DF-E675-59DA-7944AA4E5F85}"/>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a:extLst>
              <a:ext uri="{FF2B5EF4-FFF2-40B4-BE49-F238E27FC236}">
                <a16:creationId xmlns:a16="http://schemas.microsoft.com/office/drawing/2014/main" id="{D5EAE161-5645-03AD-644C-F07E2DB2763D}"/>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7" name="Google Shape;217;p6">
            <a:extLst>
              <a:ext uri="{FF2B5EF4-FFF2-40B4-BE49-F238E27FC236}">
                <a16:creationId xmlns:a16="http://schemas.microsoft.com/office/drawing/2014/main" id="{884CD7A9-F726-6A1B-695F-30E6396B94EF}"/>
              </a:ext>
            </a:extLst>
          </p:cNvPr>
          <p:cNvSpPr/>
          <p:nvPr/>
        </p:nvSpPr>
        <p:spPr>
          <a:xfrm>
            <a:off x="8379231" y="3983196"/>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8" name="Google Shape;218;p6">
            <a:extLst>
              <a:ext uri="{FF2B5EF4-FFF2-40B4-BE49-F238E27FC236}">
                <a16:creationId xmlns:a16="http://schemas.microsoft.com/office/drawing/2014/main" id="{7187C301-EA26-48FF-3CF4-4DEB8BA3E9D0}"/>
              </a:ext>
            </a:extLst>
          </p:cNvPr>
          <p:cNvSpPr/>
          <p:nvPr/>
        </p:nvSpPr>
        <p:spPr>
          <a:xfrm>
            <a:off x="8379231" y="534180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DBC5B815-58BA-2421-9643-F24D97F55835}"/>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2" name="Google Shape;222;p6">
            <a:extLst>
              <a:ext uri="{FF2B5EF4-FFF2-40B4-BE49-F238E27FC236}">
                <a16:creationId xmlns:a16="http://schemas.microsoft.com/office/drawing/2014/main" id="{620B41CE-252B-DB59-A74E-846E0EBF21EB}"/>
              </a:ext>
            </a:extLst>
          </p:cNvPr>
          <p:cNvSpPr/>
          <p:nvPr/>
        </p:nvSpPr>
        <p:spPr>
          <a:xfrm>
            <a:off x="8474371" y="4078336"/>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3" name="Google Shape;223;p6">
            <a:extLst>
              <a:ext uri="{FF2B5EF4-FFF2-40B4-BE49-F238E27FC236}">
                <a16:creationId xmlns:a16="http://schemas.microsoft.com/office/drawing/2014/main" id="{E8CA1248-688A-E44E-8FDB-11457A22DB5A}"/>
              </a:ext>
            </a:extLst>
          </p:cNvPr>
          <p:cNvSpPr/>
          <p:nvPr/>
        </p:nvSpPr>
        <p:spPr>
          <a:xfrm>
            <a:off x="8474371" y="543694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a:extLst>
              <a:ext uri="{FF2B5EF4-FFF2-40B4-BE49-F238E27FC236}">
                <a16:creationId xmlns:a16="http://schemas.microsoft.com/office/drawing/2014/main" id="{B2FF7059-407B-3B8D-E8B7-0082EEAD2F4B}"/>
              </a:ext>
            </a:extLst>
          </p:cNvPr>
          <p:cNvSpPr/>
          <p:nvPr/>
        </p:nvSpPr>
        <p:spPr>
          <a:xfrm>
            <a:off x="8529917" y="287233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7" name="Google Shape;227;p6">
            <a:extLst>
              <a:ext uri="{FF2B5EF4-FFF2-40B4-BE49-F238E27FC236}">
                <a16:creationId xmlns:a16="http://schemas.microsoft.com/office/drawing/2014/main" id="{8D8F0943-5A69-C4D4-1462-F2D96E581A9C}"/>
              </a:ext>
            </a:extLst>
          </p:cNvPr>
          <p:cNvSpPr/>
          <p:nvPr/>
        </p:nvSpPr>
        <p:spPr>
          <a:xfrm>
            <a:off x="8529917" y="4133882"/>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8" name="Google Shape;228;p6">
            <a:extLst>
              <a:ext uri="{FF2B5EF4-FFF2-40B4-BE49-F238E27FC236}">
                <a16:creationId xmlns:a16="http://schemas.microsoft.com/office/drawing/2014/main" id="{91E9ADDE-80A1-46FB-1B35-D04357FDE90C}"/>
              </a:ext>
            </a:extLst>
          </p:cNvPr>
          <p:cNvSpPr/>
          <p:nvPr/>
        </p:nvSpPr>
        <p:spPr>
          <a:xfrm>
            <a:off x="8529917" y="549248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31" name="Google Shape;231;p6">
            <a:extLst>
              <a:ext uri="{FF2B5EF4-FFF2-40B4-BE49-F238E27FC236}">
                <a16:creationId xmlns:a16="http://schemas.microsoft.com/office/drawing/2014/main" id="{E9C9C44A-9C00-67FC-7A5C-E916E6CCE291}"/>
              </a:ext>
            </a:extLst>
          </p:cNvPr>
          <p:cNvGrpSpPr/>
          <p:nvPr/>
        </p:nvGrpSpPr>
        <p:grpSpPr>
          <a:xfrm>
            <a:off x="1550795" y="2816791"/>
            <a:ext cx="5466116" cy="5384124"/>
            <a:chOff x="0" y="0"/>
            <a:chExt cx="7288155" cy="7178832"/>
          </a:xfrm>
        </p:grpSpPr>
        <p:sp>
          <p:nvSpPr>
            <p:cNvPr id="232" name="Google Shape;232;p6">
              <a:extLst>
                <a:ext uri="{FF2B5EF4-FFF2-40B4-BE49-F238E27FC236}">
                  <a16:creationId xmlns:a16="http://schemas.microsoft.com/office/drawing/2014/main" id="{566EA091-F7DE-C000-23A9-47B9B6602C95}"/>
                </a:ext>
              </a:extLst>
            </p:cNvPr>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es-US"/>
            </a:p>
          </p:txBody>
        </p:sp>
        <p:sp>
          <p:nvSpPr>
            <p:cNvPr id="233" name="Google Shape;233;p6">
              <a:extLst>
                <a:ext uri="{FF2B5EF4-FFF2-40B4-BE49-F238E27FC236}">
                  <a16:creationId xmlns:a16="http://schemas.microsoft.com/office/drawing/2014/main" id="{FE11CE07-4B8F-729E-68CA-1C85503EDE68}"/>
                </a:ext>
              </a:extLst>
            </p:cNvPr>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es-US"/>
            </a:p>
          </p:txBody>
        </p:sp>
        <p:sp>
          <p:nvSpPr>
            <p:cNvPr id="234" name="Google Shape;234;p6">
              <a:extLst>
                <a:ext uri="{FF2B5EF4-FFF2-40B4-BE49-F238E27FC236}">
                  <a16:creationId xmlns:a16="http://schemas.microsoft.com/office/drawing/2014/main" id="{4AFE92EB-4716-B0D3-3BB3-BE27479C47DD}"/>
                </a:ext>
              </a:extLst>
            </p:cNvPr>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es-US"/>
            </a:p>
          </p:txBody>
        </p:sp>
        <p:sp>
          <p:nvSpPr>
            <p:cNvPr id="235" name="Google Shape;235;p6">
              <a:extLst>
                <a:ext uri="{FF2B5EF4-FFF2-40B4-BE49-F238E27FC236}">
                  <a16:creationId xmlns:a16="http://schemas.microsoft.com/office/drawing/2014/main" id="{49FE9179-FE67-3F13-E63B-1D2D675927D7}"/>
                </a:ext>
              </a:extLst>
            </p:cNvPr>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es-US"/>
            </a:p>
          </p:txBody>
        </p:sp>
        <p:sp>
          <p:nvSpPr>
            <p:cNvPr id="236" name="Google Shape;236;p6">
              <a:extLst>
                <a:ext uri="{FF2B5EF4-FFF2-40B4-BE49-F238E27FC236}">
                  <a16:creationId xmlns:a16="http://schemas.microsoft.com/office/drawing/2014/main" id="{4DF7835E-ED2E-0C66-5864-0DBB5A6B2139}"/>
                </a:ext>
              </a:extLst>
            </p:cNvPr>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es-US"/>
            </a:p>
          </p:txBody>
        </p:sp>
        <p:sp>
          <p:nvSpPr>
            <p:cNvPr id="237" name="Google Shape;237;p6">
              <a:extLst>
                <a:ext uri="{FF2B5EF4-FFF2-40B4-BE49-F238E27FC236}">
                  <a16:creationId xmlns:a16="http://schemas.microsoft.com/office/drawing/2014/main" id="{420002C4-0FA9-55FD-C764-84DF99DE8425}"/>
                </a:ext>
              </a:extLst>
            </p:cNvPr>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es-US"/>
            </a:p>
          </p:txBody>
        </p:sp>
        <p:sp>
          <p:nvSpPr>
            <p:cNvPr id="238" name="Google Shape;238;p6">
              <a:extLst>
                <a:ext uri="{FF2B5EF4-FFF2-40B4-BE49-F238E27FC236}">
                  <a16:creationId xmlns:a16="http://schemas.microsoft.com/office/drawing/2014/main" id="{9569ECE9-B398-F9BD-0400-BBE3BC1CBF61}"/>
                </a:ext>
              </a:extLst>
            </p:cNvPr>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es-US"/>
            </a:p>
          </p:txBody>
        </p:sp>
        <p:sp>
          <p:nvSpPr>
            <p:cNvPr id="239" name="Google Shape;239;p6">
              <a:extLst>
                <a:ext uri="{FF2B5EF4-FFF2-40B4-BE49-F238E27FC236}">
                  <a16:creationId xmlns:a16="http://schemas.microsoft.com/office/drawing/2014/main" id="{109BC086-A6BA-7B24-23FD-D7699C39B36B}"/>
                </a:ext>
              </a:extLst>
            </p:cNvPr>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es-US"/>
            </a:p>
          </p:txBody>
        </p:sp>
        <p:sp>
          <p:nvSpPr>
            <p:cNvPr id="240" name="Google Shape;240;p6">
              <a:extLst>
                <a:ext uri="{FF2B5EF4-FFF2-40B4-BE49-F238E27FC236}">
                  <a16:creationId xmlns:a16="http://schemas.microsoft.com/office/drawing/2014/main" id="{EB4D4B3B-1EBC-0B79-3BEB-0D03C9B1E38C}"/>
                </a:ext>
              </a:extLst>
            </p:cNvPr>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es-US"/>
            </a:p>
          </p:txBody>
        </p:sp>
        <p:sp>
          <p:nvSpPr>
            <p:cNvPr id="241" name="Google Shape;241;p6">
              <a:extLst>
                <a:ext uri="{FF2B5EF4-FFF2-40B4-BE49-F238E27FC236}">
                  <a16:creationId xmlns:a16="http://schemas.microsoft.com/office/drawing/2014/main" id="{296EB395-42D2-B0B7-C19D-324A9DA78075}"/>
                </a:ext>
              </a:extLst>
            </p:cNvPr>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3F638C8D-826C-1493-EA55-25B0E8E4C829}"/>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42F87710-75C5-02B3-F930-DBC02A5D42ED}"/>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A97860D6-85BC-6DC3-E53D-9284EEDEA6A0}"/>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A5B5BC84-A269-7C44-4C97-957D6954A6DE}"/>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056CBA4C-778E-B862-3BB1-6AE459CA84B4}"/>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D986A3A6-997E-7E35-59AD-9FDC6DD2311B}"/>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521781D6-AFAA-BBFA-E445-EC0DCF322C2C}"/>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E3D5C7D1-3B56-E443-CD5C-0883AE14B605}"/>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698CED0E-11E2-F8F5-9B67-98966B90DB82}"/>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157AE07C-3514-180B-46F9-4E076B6F2835}"/>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 Quiz om balance mellem liv og arbejde (selvevaluering)</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27342790-CF1B-0669-AF0D-D744DEDDA60A}"/>
              </a:ext>
            </a:extLst>
          </p:cNvPr>
          <p:cNvSpPr txBox="1"/>
          <p:nvPr/>
        </p:nvSpPr>
        <p:spPr>
          <a:xfrm>
            <a:off x="9859161" y="3007327"/>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Bruger du tid på personlige aktiviteter og relationer?</a:t>
            </a:r>
            <a:endParaRPr sz="2400" b="0" i="0" u="none" strike="noStrike" cap="none" dirty="0">
              <a:solidFill>
                <a:srgbClr val="000000"/>
              </a:solidFill>
              <a:latin typeface="Poppins"/>
              <a:ea typeface="Poppins"/>
              <a:cs typeface="Poppins"/>
              <a:sym typeface="Poppins"/>
            </a:endParaRPr>
          </a:p>
        </p:txBody>
      </p:sp>
      <p:sp>
        <p:nvSpPr>
          <p:cNvPr id="254" name="Google Shape;254;p6">
            <a:extLst>
              <a:ext uri="{FF2B5EF4-FFF2-40B4-BE49-F238E27FC236}">
                <a16:creationId xmlns:a16="http://schemas.microsoft.com/office/drawing/2014/main" id="{B1FB1937-8FAE-439A-C669-A0C90C84B134}"/>
              </a:ext>
            </a:extLst>
          </p:cNvPr>
          <p:cNvSpPr txBox="1"/>
          <p:nvPr/>
        </p:nvSpPr>
        <p:spPr>
          <a:xfrm>
            <a:off x="9859161" y="4200695"/>
            <a:ext cx="7644352" cy="417358"/>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Er du konstant overvældet af arbejde?</a:t>
            </a:r>
            <a:endParaRPr sz="2400" b="0" i="0" u="none" strike="noStrike" cap="none" dirty="0">
              <a:solidFill>
                <a:srgbClr val="000000"/>
              </a:solidFill>
              <a:latin typeface="Poppins"/>
              <a:ea typeface="Poppins"/>
              <a:cs typeface="Poppins"/>
              <a:sym typeface="Poppins"/>
            </a:endParaRPr>
          </a:p>
        </p:txBody>
      </p:sp>
      <p:sp>
        <p:nvSpPr>
          <p:cNvPr id="255" name="Google Shape;255;p6">
            <a:extLst>
              <a:ext uri="{FF2B5EF4-FFF2-40B4-BE49-F238E27FC236}">
                <a16:creationId xmlns:a16="http://schemas.microsoft.com/office/drawing/2014/main" id="{A1FC7A17-CAB1-8542-FA36-6BAFAFCD01C9}"/>
              </a:ext>
            </a:extLst>
          </p:cNvPr>
          <p:cNvSpPr txBox="1"/>
          <p:nvPr/>
        </p:nvSpPr>
        <p:spPr>
          <a:xfrm>
            <a:off x="9834375" y="5471024"/>
            <a:ext cx="7644352" cy="417358"/>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Føler du dig mentalt og fysisk udmattet?</a:t>
            </a:r>
            <a:endParaRPr sz="2400" b="0" i="0" u="none" strike="noStrike" cap="none" dirty="0">
              <a:solidFill>
                <a:srgbClr val="000000"/>
              </a:solidFill>
              <a:latin typeface="Poppins"/>
              <a:ea typeface="Poppins"/>
              <a:cs typeface="Poppins"/>
              <a:sym typeface="Poppins"/>
            </a:endParaRPr>
          </a:p>
        </p:txBody>
      </p:sp>
      <p:sp>
        <p:nvSpPr>
          <p:cNvPr id="256" name="Google Shape;256;p6">
            <a:extLst>
              <a:ext uri="{FF2B5EF4-FFF2-40B4-BE49-F238E27FC236}">
                <a16:creationId xmlns:a16="http://schemas.microsoft.com/office/drawing/2014/main" id="{AD68071B-0049-5AC6-C06D-2BD274163083}"/>
              </a:ext>
            </a:extLst>
          </p:cNvPr>
          <p:cNvSpPr txBox="1"/>
          <p:nvPr/>
        </p:nvSpPr>
        <p:spPr>
          <a:xfrm>
            <a:off x="8896153" y="7133191"/>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Hvis du kæmper med balancen, er det tid til at foretage justeringer!</a:t>
            </a:r>
            <a:endParaRPr sz="2400" b="0" i="0" u="none" strike="noStrike" cap="none"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98400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8"/>
          <p:cNvGrpSpPr/>
          <p:nvPr/>
        </p:nvGrpSpPr>
        <p:grpSpPr>
          <a:xfrm>
            <a:off x="-1342907" y="9942618"/>
            <a:ext cx="20973813" cy="837562"/>
            <a:chOff x="0" y="-57150"/>
            <a:chExt cx="11607985" cy="463550"/>
          </a:xfrm>
        </p:grpSpPr>
        <p:sp>
          <p:nvSpPr>
            <p:cNvPr id="327" name="Google Shape;327;p8"/>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p8"/>
          <p:cNvGrpSpPr/>
          <p:nvPr/>
        </p:nvGrpSpPr>
        <p:grpSpPr>
          <a:xfrm>
            <a:off x="2488624" y="9942618"/>
            <a:ext cx="13310752" cy="837562"/>
            <a:chOff x="0" y="-57150"/>
            <a:chExt cx="7366854" cy="463550"/>
          </a:xfrm>
        </p:grpSpPr>
        <p:sp>
          <p:nvSpPr>
            <p:cNvPr id="330" name="Google Shape;330;p8"/>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2" name="Google Shape;332;p8"/>
          <p:cNvGrpSpPr/>
          <p:nvPr/>
        </p:nvGrpSpPr>
        <p:grpSpPr>
          <a:xfrm>
            <a:off x="4131384" y="9942618"/>
            <a:ext cx="10025232" cy="837562"/>
            <a:chOff x="0" y="-57150"/>
            <a:chExt cx="5548478" cy="463550"/>
          </a:xfrm>
        </p:grpSpPr>
        <p:sp>
          <p:nvSpPr>
            <p:cNvPr id="333" name="Google Shape;333;p8"/>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8"/>
          <p:cNvSpPr/>
          <p:nvPr/>
        </p:nvSpPr>
        <p:spPr>
          <a:xfrm rot="-10520999">
            <a:off x="11207526" y="-1446979"/>
            <a:ext cx="8711052" cy="3037979"/>
          </a:xfrm>
          <a:custGeom>
            <a:avLst/>
            <a:gdLst/>
            <a:ahLst/>
            <a:cxnLst/>
            <a:rect l="l" t="t" r="r" b="b"/>
            <a:pathLst>
              <a:path w="8711052" h="3037979" extrusionOk="0">
                <a:moveTo>
                  <a:pt x="0" y="0"/>
                </a:moveTo>
                <a:lnTo>
                  <a:pt x="8711052" y="0"/>
                </a:lnTo>
                <a:lnTo>
                  <a:pt x="8711052" y="3037979"/>
                </a:lnTo>
                <a:lnTo>
                  <a:pt x="0" y="3037979"/>
                </a:lnTo>
                <a:lnTo>
                  <a:pt x="0" y="0"/>
                </a:lnTo>
                <a:close/>
              </a:path>
            </a:pathLst>
          </a:custGeom>
          <a:blipFill rotWithShape="1">
            <a:blip r:embed="rId3">
              <a:alphaModFix/>
            </a:blip>
            <a:stretch>
              <a:fillRect/>
            </a:stretch>
          </a:blipFill>
          <a:ln>
            <a:noFill/>
          </a:ln>
        </p:spPr>
        <p:txBody>
          <a:bodyPr/>
          <a:lstStyle/>
          <a:p>
            <a:endParaRPr lang="es-US"/>
          </a:p>
        </p:txBody>
      </p:sp>
      <p:sp>
        <p:nvSpPr>
          <p:cNvPr id="336" name="Google Shape;336;p8"/>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s-US"/>
          </a:p>
        </p:txBody>
      </p:sp>
      <p:grpSp>
        <p:nvGrpSpPr>
          <p:cNvPr id="337" name="Google Shape;337;p8"/>
          <p:cNvGrpSpPr/>
          <p:nvPr/>
        </p:nvGrpSpPr>
        <p:grpSpPr>
          <a:xfrm>
            <a:off x="7461394" y="3182385"/>
            <a:ext cx="3046374" cy="3046374"/>
            <a:chOff x="0" y="0"/>
            <a:chExt cx="4061832" cy="4061832"/>
          </a:xfrm>
        </p:grpSpPr>
        <p:sp>
          <p:nvSpPr>
            <p:cNvPr id="338" name="Google Shape;338;p8"/>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39" name="Google Shape;339;p8"/>
            <p:cNvGrpSpPr/>
            <p:nvPr/>
          </p:nvGrpSpPr>
          <p:grpSpPr>
            <a:xfrm>
              <a:off x="486248" y="394552"/>
              <a:ext cx="3259378" cy="3259378"/>
              <a:chOff x="0" y="0"/>
              <a:chExt cx="812800" cy="812800"/>
            </a:xfrm>
          </p:grpSpPr>
          <p:sp>
            <p:nvSpPr>
              <p:cNvPr id="340" name="Google Shape;340;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2" name="Google Shape;342;p8"/>
            <p:cNvSpPr/>
            <p:nvPr/>
          </p:nvSpPr>
          <p:spPr>
            <a:xfrm>
              <a:off x="1155977" y="899592"/>
              <a:ext cx="2097719" cy="2165388"/>
            </a:xfrm>
            <a:custGeom>
              <a:avLst/>
              <a:gdLst/>
              <a:ahLst/>
              <a:cxnLst/>
              <a:rect l="l" t="t" r="r" b="b"/>
              <a:pathLst>
                <a:path w="2097719" h="2165388" extrusionOk="0">
                  <a:moveTo>
                    <a:pt x="0" y="0"/>
                  </a:moveTo>
                  <a:lnTo>
                    <a:pt x="2097720" y="0"/>
                  </a:lnTo>
                  <a:lnTo>
                    <a:pt x="2097720" y="2165388"/>
                  </a:lnTo>
                  <a:lnTo>
                    <a:pt x="0" y="2165388"/>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343" name="Google Shape;343;p8"/>
          <p:cNvGrpSpPr/>
          <p:nvPr/>
        </p:nvGrpSpPr>
        <p:grpSpPr>
          <a:xfrm>
            <a:off x="1562576" y="3182385"/>
            <a:ext cx="3046374" cy="3046374"/>
            <a:chOff x="0" y="0"/>
            <a:chExt cx="4061832" cy="4061832"/>
          </a:xfrm>
        </p:grpSpPr>
        <p:sp>
          <p:nvSpPr>
            <p:cNvPr id="344" name="Google Shape;344;p8"/>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45" name="Google Shape;345;p8"/>
            <p:cNvGrpSpPr/>
            <p:nvPr/>
          </p:nvGrpSpPr>
          <p:grpSpPr>
            <a:xfrm>
              <a:off x="486248" y="394552"/>
              <a:ext cx="3259378" cy="3259378"/>
              <a:chOff x="0" y="0"/>
              <a:chExt cx="812800" cy="812800"/>
            </a:xfrm>
          </p:grpSpPr>
          <p:sp>
            <p:nvSpPr>
              <p:cNvPr id="346" name="Google Shape;34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8" name="Google Shape;348;p8"/>
            <p:cNvSpPr/>
            <p:nvPr/>
          </p:nvSpPr>
          <p:spPr>
            <a:xfrm>
              <a:off x="992112" y="1040917"/>
              <a:ext cx="2227845" cy="1979997"/>
            </a:xfrm>
            <a:custGeom>
              <a:avLst/>
              <a:gdLst/>
              <a:ahLst/>
              <a:cxnLst/>
              <a:rect l="l" t="t" r="r" b="b"/>
              <a:pathLst>
                <a:path w="2227845" h="1979997" extrusionOk="0">
                  <a:moveTo>
                    <a:pt x="0" y="0"/>
                  </a:moveTo>
                  <a:lnTo>
                    <a:pt x="2227845" y="0"/>
                  </a:lnTo>
                  <a:lnTo>
                    <a:pt x="2227845" y="1979998"/>
                  </a:lnTo>
                  <a:lnTo>
                    <a:pt x="0" y="1979998"/>
                  </a:lnTo>
                  <a:lnTo>
                    <a:pt x="0" y="0"/>
                  </a:lnTo>
                  <a:close/>
                </a:path>
              </a:pathLst>
            </a:custGeom>
            <a:blipFill rotWithShape="1">
              <a:blip r:embed="rId6">
                <a:alphaModFix/>
              </a:blip>
              <a:stretch>
                <a:fillRect/>
              </a:stretch>
            </a:blipFill>
            <a:ln>
              <a:noFill/>
            </a:ln>
          </p:spPr>
          <p:txBody>
            <a:bodyPr/>
            <a:lstStyle/>
            <a:p>
              <a:endParaRPr lang="es-US"/>
            </a:p>
          </p:txBody>
        </p:sp>
      </p:grpSp>
      <p:grpSp>
        <p:nvGrpSpPr>
          <p:cNvPr id="349" name="Google Shape;349;p8"/>
          <p:cNvGrpSpPr/>
          <p:nvPr/>
        </p:nvGrpSpPr>
        <p:grpSpPr>
          <a:xfrm>
            <a:off x="13528748" y="3011570"/>
            <a:ext cx="3046374" cy="3046374"/>
            <a:chOff x="0" y="0"/>
            <a:chExt cx="4061832" cy="4061832"/>
          </a:xfrm>
        </p:grpSpPr>
        <p:sp>
          <p:nvSpPr>
            <p:cNvPr id="350" name="Google Shape;350;p8"/>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51" name="Google Shape;351;p8"/>
            <p:cNvGrpSpPr/>
            <p:nvPr/>
          </p:nvGrpSpPr>
          <p:grpSpPr>
            <a:xfrm>
              <a:off x="486248" y="394552"/>
              <a:ext cx="3259378" cy="3259378"/>
              <a:chOff x="0" y="0"/>
              <a:chExt cx="812800" cy="812800"/>
            </a:xfrm>
          </p:grpSpPr>
          <p:sp>
            <p:nvSpPr>
              <p:cNvPr id="352" name="Google Shape;352;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p8"/>
            <p:cNvSpPr/>
            <p:nvPr/>
          </p:nvSpPr>
          <p:spPr>
            <a:xfrm>
              <a:off x="1352211" y="857584"/>
              <a:ext cx="1451924" cy="2323078"/>
            </a:xfrm>
            <a:custGeom>
              <a:avLst/>
              <a:gdLst/>
              <a:ahLst/>
              <a:cxnLst/>
              <a:rect l="l" t="t" r="r" b="b"/>
              <a:pathLst>
                <a:path w="1451924" h="2323078" extrusionOk="0">
                  <a:moveTo>
                    <a:pt x="0" y="0"/>
                  </a:moveTo>
                  <a:lnTo>
                    <a:pt x="1451924" y="0"/>
                  </a:lnTo>
                  <a:lnTo>
                    <a:pt x="1451924" y="2323078"/>
                  </a:lnTo>
                  <a:lnTo>
                    <a:pt x="0" y="2323078"/>
                  </a:lnTo>
                  <a:lnTo>
                    <a:pt x="0" y="0"/>
                  </a:lnTo>
                  <a:close/>
                </a:path>
              </a:pathLst>
            </a:custGeom>
            <a:blipFill rotWithShape="1">
              <a:blip r:embed="rId7">
                <a:alphaModFix/>
              </a:blip>
              <a:stretch>
                <a:fillRect/>
              </a:stretch>
            </a:blipFill>
            <a:ln>
              <a:noFill/>
            </a:ln>
          </p:spPr>
          <p:txBody>
            <a:bodyPr/>
            <a:lstStyle/>
            <a:p>
              <a:endParaRPr lang="es-US"/>
            </a:p>
          </p:txBody>
        </p:sp>
      </p:grpSp>
      <p:sp>
        <p:nvSpPr>
          <p:cNvPr id="355" name="Google Shape;355;p8"/>
          <p:cNvSpPr txBox="1"/>
          <p:nvPr/>
        </p:nvSpPr>
        <p:spPr>
          <a:xfrm>
            <a:off x="3031455" y="586444"/>
            <a:ext cx="12215659"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Lektion 2: Strategier til håndtering af stress og forebyggelse af udbrændthed</a:t>
            </a:r>
          </a:p>
        </p:txBody>
      </p:sp>
      <p:sp>
        <p:nvSpPr>
          <p:cNvPr id="357" name="Google Shape;357;p8"/>
          <p:cNvSpPr txBox="1"/>
          <p:nvPr/>
        </p:nvSpPr>
        <p:spPr>
          <a:xfrm>
            <a:off x="6915288" y="6196531"/>
            <a:ext cx="4302052" cy="1292277"/>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Stress er en normal reaktion</a:t>
            </a:r>
            <a:endParaRPr sz="1400" b="0" i="0" u="none" strike="noStrike" cap="none" dirty="0">
              <a:solidFill>
                <a:srgbClr val="000000"/>
              </a:solidFill>
              <a:latin typeface="Arial"/>
              <a:ea typeface="Arial"/>
              <a:cs typeface="Arial"/>
              <a:sym typeface="Arial"/>
            </a:endParaRPr>
          </a:p>
        </p:txBody>
      </p:sp>
      <p:sp>
        <p:nvSpPr>
          <p:cNvPr id="359" name="Google Shape;359;p8"/>
          <p:cNvSpPr txBox="1"/>
          <p:nvPr/>
        </p:nvSpPr>
        <p:spPr>
          <a:xfrm>
            <a:off x="7213159" y="7695981"/>
            <a:ext cx="3721163"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Stress er en normal reaktion, men kronisk stress kan føre til udbrændthed, som påvirker det mentale og fysiske helbred.</a:t>
            </a:r>
            <a:endParaRPr sz="1800" b="0" i="0" u="none" strike="noStrike" cap="none" dirty="0">
              <a:solidFill>
                <a:srgbClr val="000000"/>
              </a:solidFill>
              <a:latin typeface="Poppins"/>
              <a:ea typeface="Poppins"/>
              <a:cs typeface="Poppins"/>
              <a:sym typeface="Poppins"/>
            </a:endParaRPr>
          </a:p>
        </p:txBody>
      </p:sp>
      <p:sp>
        <p:nvSpPr>
          <p:cNvPr id="360" name="Google Shape;360;p8"/>
          <p:cNvSpPr txBox="1"/>
          <p:nvPr/>
        </p:nvSpPr>
        <p:spPr>
          <a:xfrm>
            <a:off x="12900909" y="6196531"/>
            <a:ext cx="4459780" cy="103412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400" b="1" i="0" u="none" strike="noStrike" cap="none" dirty="0">
                <a:solidFill>
                  <a:srgbClr val="000000"/>
                </a:solidFill>
                <a:latin typeface="Poppins"/>
                <a:ea typeface="Poppins"/>
                <a:cs typeface="Poppins"/>
                <a:sym typeface="Poppins"/>
              </a:rPr>
              <a:t>Lær at genkende og forebygge stress og udbrændthed</a:t>
            </a:r>
            <a:endParaRPr sz="1100" b="0" i="0" u="none" strike="noStrike" cap="none" dirty="0">
              <a:solidFill>
                <a:srgbClr val="000000"/>
              </a:solidFill>
              <a:latin typeface="Arial"/>
              <a:ea typeface="Arial"/>
              <a:cs typeface="Arial"/>
              <a:sym typeface="Arial"/>
            </a:endParaRPr>
          </a:p>
        </p:txBody>
      </p:sp>
      <p:sp>
        <p:nvSpPr>
          <p:cNvPr id="362" name="Google Shape;362;p8"/>
          <p:cNvSpPr txBox="1"/>
          <p:nvPr/>
        </p:nvSpPr>
        <p:spPr>
          <a:xfrm>
            <a:off x="13198780" y="7695981"/>
            <a:ext cx="3721163"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Denne lektion fokuserer på at genkende stress, forebygge udbrændthed og anvende effektive ledelsesstrategier.</a:t>
            </a:r>
            <a:endParaRPr sz="1800" b="0" i="0" u="none" strike="noStrike" cap="none" dirty="0">
              <a:solidFill>
                <a:srgbClr val="000000"/>
              </a:solidFill>
              <a:latin typeface="Poppins"/>
              <a:ea typeface="Poppins"/>
              <a:cs typeface="Poppins"/>
              <a:sym typeface="Poppins"/>
            </a:endParaRPr>
          </a:p>
        </p:txBody>
      </p:sp>
      <p:sp>
        <p:nvSpPr>
          <p:cNvPr id="363" name="Google Shape;363;p8"/>
          <p:cNvSpPr txBox="1"/>
          <p:nvPr/>
        </p:nvSpPr>
        <p:spPr>
          <a:xfrm>
            <a:off x="927311" y="6117581"/>
            <a:ext cx="4302052" cy="1292277"/>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Iværksættere oplever konstant stress</a:t>
            </a:r>
            <a:endParaRPr sz="1400" b="0" i="0" u="none" strike="noStrike" cap="none" dirty="0">
              <a:solidFill>
                <a:srgbClr val="000000"/>
              </a:solidFill>
              <a:latin typeface="Arial"/>
              <a:ea typeface="Arial"/>
              <a:cs typeface="Arial"/>
              <a:sym typeface="Arial"/>
            </a:endParaRPr>
          </a:p>
        </p:txBody>
      </p:sp>
      <p:sp>
        <p:nvSpPr>
          <p:cNvPr id="365" name="Google Shape;365;p8"/>
          <p:cNvSpPr txBox="1"/>
          <p:nvPr/>
        </p:nvSpPr>
        <p:spPr>
          <a:xfrm>
            <a:off x="1225182" y="7617031"/>
            <a:ext cx="3721163" cy="997196"/>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Iværksættere oplever konstant stress på grund af arbejdsbyrde, økonomisk pres og multitasking.</a:t>
            </a:r>
            <a:endParaRPr sz="1800" b="0" i="0" u="none" strike="noStrike" cap="none" dirty="0">
              <a:solidFill>
                <a:srgbClr val="000000"/>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2137</Words>
  <Application>Microsoft Macintosh PowerPoint</Application>
  <PresentationFormat>Custom</PresentationFormat>
  <Paragraphs>223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Poppins</vt:lpstr>
      <vt:lpstr>Poppins Medium</vt:lpstr>
      <vt:lpstr>Courier New</vt:lpstr>
      <vt:lpstr>Poppins SemiBold</vt:lpstr>
      <vt:lpstr>Arimo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keywords>, docId:C8B24AB6562010473CD33D487B8C804D</cp:keywords>
  <cp:lastModifiedBy>Zayana Pompaeva</cp:lastModifiedBy>
  <cp:revision>17</cp:revision>
  <dcterms:created xsi:type="dcterms:W3CDTF">2006-08-16T00:00:00Z</dcterms:created>
  <dcterms:modified xsi:type="dcterms:W3CDTF">2025-06-23T10:37:44Z</dcterms:modified>
</cp:coreProperties>
</file>