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66" r:id="rId3"/>
    <p:sldId id="274" r:id="rId4"/>
    <p:sldId id="275" r:id="rId5"/>
    <p:sldId id="261" r:id="rId6"/>
    <p:sldId id="259" r:id="rId7"/>
    <p:sldId id="267" r:id="rId8"/>
    <p:sldId id="269" r:id="rId9"/>
    <p:sldId id="263" r:id="rId10"/>
    <p:sldId id="270" r:id="rId11"/>
    <p:sldId id="271" r:id="rId12"/>
    <p:sldId id="276" r:id="rId13"/>
    <p:sldId id="262" r:id="rId14"/>
    <p:sldId id="282" r:id="rId15"/>
    <p:sldId id="283" r:id="rId16"/>
    <p:sldId id="280" r:id="rId17"/>
    <p:sldId id="286" r:id="rId18"/>
    <p:sldId id="264" r:id="rId19"/>
    <p:sldId id="299" r:id="rId20"/>
    <p:sldId id="289" r:id="rId21"/>
    <p:sldId id="288" r:id="rId22"/>
    <p:sldId id="290" r:id="rId23"/>
    <p:sldId id="279" r:id="rId24"/>
    <p:sldId id="293" r:id="rId25"/>
    <p:sldId id="287" r:id="rId26"/>
    <p:sldId id="291" r:id="rId27"/>
    <p:sldId id="294" r:id="rId28"/>
    <p:sldId id="300" r:id="rId29"/>
    <p:sldId id="297" r:id="rId30"/>
    <p:sldId id="265" r:id="rId31"/>
  </p:sldIdLst>
  <p:sldSz cx="18288000" cy="10287000"/>
  <p:notesSz cx="6858000" cy="9144000"/>
  <p:embeddedFontLst>
    <p:embeddedFont>
      <p:font typeface="Arimo" panose="020B0604020202020204" pitchFamily="34" charset="0"/>
      <p:regular r:id="rId33"/>
      <p:bold r:id="rId34"/>
      <p:italic r:id="rId35"/>
      <p:boldItalic r:id="rId36"/>
    </p:embeddedFont>
    <p:embeddedFont>
      <p:font typeface="Poppins" pitchFamily="2" charset="77"/>
      <p:regular r:id="rId37"/>
      <p:bold r:id="rId38"/>
      <p:italic r:id="rId39"/>
      <p:boldItalic r:id="rId40"/>
    </p:embeddedFont>
    <p:embeddedFont>
      <p:font typeface="Poppins Medium" panose="020B0604020202020204" pitchFamily="34" charset="0"/>
      <p:regular r:id="rId41"/>
      <p:bold r:id="rId42"/>
      <p:italic r:id="rId43"/>
      <p:boldItalic r:id="rId44"/>
    </p:embeddedFont>
    <p:embeddedFont>
      <p:font typeface="Poppins SemiBold" panose="020B0604020202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2MaT8nZkDoe9xr3rpzMgMkGUF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8"/>
  </p:normalViewPr>
  <p:slideViewPr>
    <p:cSldViewPr snapToGrid="0">
      <p:cViewPr varScale="1">
        <p:scale>
          <a:sx n="70" d="100"/>
          <a:sy n="70" d="100"/>
        </p:scale>
        <p:origin x="84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E2924ACA-A503-4550-74E8-EC34E3767B95}"/>
            </a:ext>
          </a:extLst>
        </p:cNvPr>
        <p:cNvGrpSpPr/>
        <p:nvPr/>
      </p:nvGrpSpPr>
      <p:grpSpPr>
        <a:xfrm>
          <a:off x="0" y="0"/>
          <a:ext cx="0" cy="0"/>
          <a:chOff x="0" y="0"/>
          <a:chExt cx="0" cy="0"/>
        </a:xfrm>
      </p:grpSpPr>
      <p:sp>
        <p:nvSpPr>
          <p:cNvPr id="167" name="Google Shape;167;p4:notes">
            <a:extLst>
              <a:ext uri="{FF2B5EF4-FFF2-40B4-BE49-F238E27FC236}">
                <a16:creationId xmlns:a16="http://schemas.microsoft.com/office/drawing/2014/main" id="{32DDB2C9-3DF6-6934-DC71-0F655C8ED17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4:notes">
            <a:extLst>
              <a:ext uri="{FF2B5EF4-FFF2-40B4-BE49-F238E27FC236}">
                <a16:creationId xmlns:a16="http://schemas.microsoft.com/office/drawing/2014/main" id="{3E6EE68B-ECF8-59D3-8828-2BC9E9FE07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445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B9F80BA9-F11D-9162-3B93-A5982A29F9B9}"/>
            </a:ext>
          </a:extLst>
        </p:cNvPr>
        <p:cNvGrpSpPr/>
        <p:nvPr/>
      </p:nvGrpSpPr>
      <p:grpSpPr>
        <a:xfrm>
          <a:off x="0" y="0"/>
          <a:ext cx="0" cy="0"/>
          <a:chOff x="0" y="0"/>
          <a:chExt cx="0" cy="0"/>
        </a:xfrm>
      </p:grpSpPr>
      <p:sp>
        <p:nvSpPr>
          <p:cNvPr id="167" name="Google Shape;167;p4:notes">
            <a:extLst>
              <a:ext uri="{FF2B5EF4-FFF2-40B4-BE49-F238E27FC236}">
                <a16:creationId xmlns:a16="http://schemas.microsoft.com/office/drawing/2014/main" id="{D8F23C31-6D68-0365-FFED-4CFA31CF1B3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4:notes">
            <a:extLst>
              <a:ext uri="{FF2B5EF4-FFF2-40B4-BE49-F238E27FC236}">
                <a16:creationId xmlns:a16="http://schemas.microsoft.com/office/drawing/2014/main" id="{BE6EB9DB-5EB5-9792-D8A0-629C3F5F4F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018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A5B44CD8-3F1E-2C1B-83B9-EF1A00CD8526}"/>
            </a:ext>
          </a:extLst>
        </p:cNvPr>
        <p:cNvGrpSpPr/>
        <p:nvPr/>
      </p:nvGrpSpPr>
      <p:grpSpPr>
        <a:xfrm>
          <a:off x="0" y="0"/>
          <a:ext cx="0" cy="0"/>
          <a:chOff x="0" y="0"/>
          <a:chExt cx="0" cy="0"/>
        </a:xfrm>
      </p:grpSpPr>
      <p:sp>
        <p:nvSpPr>
          <p:cNvPr id="185" name="Google Shape;185;p5:notes">
            <a:extLst>
              <a:ext uri="{FF2B5EF4-FFF2-40B4-BE49-F238E27FC236}">
                <a16:creationId xmlns:a16="http://schemas.microsoft.com/office/drawing/2014/main" id="{7AE23F1D-FFF3-3677-21DF-63C15DA352B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p5:notes">
            <a:extLst>
              <a:ext uri="{FF2B5EF4-FFF2-40B4-BE49-F238E27FC236}">
                <a16:creationId xmlns:a16="http://schemas.microsoft.com/office/drawing/2014/main" id="{194B77F2-72EB-ADD4-749C-F3649CF7BE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1027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37B740D5-A988-EBEB-82D7-BA6CC81D8EAF}"/>
            </a:ext>
          </a:extLst>
        </p:cNvPr>
        <p:cNvGrpSpPr/>
        <p:nvPr/>
      </p:nvGrpSpPr>
      <p:grpSpPr>
        <a:xfrm>
          <a:off x="0" y="0"/>
          <a:ext cx="0" cy="0"/>
          <a:chOff x="0" y="0"/>
          <a:chExt cx="0" cy="0"/>
        </a:xfrm>
      </p:grpSpPr>
      <p:sp>
        <p:nvSpPr>
          <p:cNvPr id="211" name="Google Shape;211;p6:notes">
            <a:extLst>
              <a:ext uri="{FF2B5EF4-FFF2-40B4-BE49-F238E27FC236}">
                <a16:creationId xmlns:a16="http://schemas.microsoft.com/office/drawing/2014/main" id="{10CF59EF-91C0-803E-0963-266E47DF0EF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6:notes">
            <a:extLst>
              <a:ext uri="{FF2B5EF4-FFF2-40B4-BE49-F238E27FC236}">
                <a16:creationId xmlns:a16="http://schemas.microsoft.com/office/drawing/2014/main" id="{DE6D2AD9-F858-5E47-3D24-4F8C9707C3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828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D51EC3E1-BBBF-3A6D-A6FA-F711C500E563}"/>
            </a:ext>
          </a:extLst>
        </p:cNvPr>
        <p:cNvGrpSpPr/>
        <p:nvPr/>
      </p:nvGrpSpPr>
      <p:grpSpPr>
        <a:xfrm>
          <a:off x="0" y="0"/>
          <a:ext cx="0" cy="0"/>
          <a:chOff x="0" y="0"/>
          <a:chExt cx="0" cy="0"/>
        </a:xfrm>
      </p:grpSpPr>
      <p:sp>
        <p:nvSpPr>
          <p:cNvPr id="323" name="Google Shape;323;p8:notes">
            <a:extLst>
              <a:ext uri="{FF2B5EF4-FFF2-40B4-BE49-F238E27FC236}">
                <a16:creationId xmlns:a16="http://schemas.microsoft.com/office/drawing/2014/main" id="{7CB4DF5B-4BB5-08E8-5B96-96A55E1E884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p8:notes">
            <a:extLst>
              <a:ext uri="{FF2B5EF4-FFF2-40B4-BE49-F238E27FC236}">
                <a16:creationId xmlns:a16="http://schemas.microsoft.com/office/drawing/2014/main" id="{6AF04BE8-5CA9-A183-3456-7118EA8A89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5453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05137A94-3D12-83B4-ED8A-906410C9EE32}"/>
            </a:ext>
          </a:extLst>
        </p:cNvPr>
        <p:cNvGrpSpPr/>
        <p:nvPr/>
      </p:nvGrpSpPr>
      <p:grpSpPr>
        <a:xfrm>
          <a:off x="0" y="0"/>
          <a:ext cx="0" cy="0"/>
          <a:chOff x="0" y="0"/>
          <a:chExt cx="0" cy="0"/>
        </a:xfrm>
      </p:grpSpPr>
      <p:sp>
        <p:nvSpPr>
          <p:cNvPr id="167" name="Google Shape;167;p4:notes">
            <a:extLst>
              <a:ext uri="{FF2B5EF4-FFF2-40B4-BE49-F238E27FC236}">
                <a16:creationId xmlns:a16="http://schemas.microsoft.com/office/drawing/2014/main" id="{E005FEE2-C043-77B7-5A0C-60A854D12CE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4:notes">
            <a:extLst>
              <a:ext uri="{FF2B5EF4-FFF2-40B4-BE49-F238E27FC236}">
                <a16:creationId xmlns:a16="http://schemas.microsoft.com/office/drawing/2014/main" id="{692EA602-D7D1-7F5C-AD4E-F3418A78D3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8045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a:extLst>
            <a:ext uri="{FF2B5EF4-FFF2-40B4-BE49-F238E27FC236}">
              <a16:creationId xmlns:a16="http://schemas.microsoft.com/office/drawing/2014/main" id="{31821B8F-7948-B47F-65C4-54DBD6B5627A}"/>
            </a:ext>
          </a:extLst>
        </p:cNvPr>
        <p:cNvGrpSpPr/>
        <p:nvPr/>
      </p:nvGrpSpPr>
      <p:grpSpPr>
        <a:xfrm>
          <a:off x="0" y="0"/>
          <a:ext cx="0" cy="0"/>
          <a:chOff x="0" y="0"/>
          <a:chExt cx="0" cy="0"/>
        </a:xfrm>
      </p:grpSpPr>
      <p:sp>
        <p:nvSpPr>
          <p:cNvPr id="259" name="Google Shape;259;p7:notes">
            <a:extLst>
              <a:ext uri="{FF2B5EF4-FFF2-40B4-BE49-F238E27FC236}">
                <a16:creationId xmlns:a16="http://schemas.microsoft.com/office/drawing/2014/main" id="{7B890CA9-DD2A-71D0-D787-EF6A872A4EC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7:notes">
            <a:extLst>
              <a:ext uri="{FF2B5EF4-FFF2-40B4-BE49-F238E27FC236}">
                <a16:creationId xmlns:a16="http://schemas.microsoft.com/office/drawing/2014/main" id="{305E0FC0-1146-B877-D620-460315DB13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8988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a:extLst>
            <a:ext uri="{FF2B5EF4-FFF2-40B4-BE49-F238E27FC236}">
              <a16:creationId xmlns:a16="http://schemas.microsoft.com/office/drawing/2014/main" id="{04A3AAD5-58D1-ADCF-886D-DA2B95CE8179}"/>
            </a:ext>
          </a:extLst>
        </p:cNvPr>
        <p:cNvGrpSpPr/>
        <p:nvPr/>
      </p:nvGrpSpPr>
      <p:grpSpPr>
        <a:xfrm>
          <a:off x="0" y="0"/>
          <a:ext cx="0" cy="0"/>
          <a:chOff x="0" y="0"/>
          <a:chExt cx="0" cy="0"/>
        </a:xfrm>
      </p:grpSpPr>
      <p:sp>
        <p:nvSpPr>
          <p:cNvPr id="259" name="Google Shape;259;p7:notes">
            <a:extLst>
              <a:ext uri="{FF2B5EF4-FFF2-40B4-BE49-F238E27FC236}">
                <a16:creationId xmlns:a16="http://schemas.microsoft.com/office/drawing/2014/main" id="{4B06A072-0F72-C8F2-943D-41274C42CC0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7:notes">
            <a:extLst>
              <a:ext uri="{FF2B5EF4-FFF2-40B4-BE49-F238E27FC236}">
                <a16:creationId xmlns:a16="http://schemas.microsoft.com/office/drawing/2014/main" id="{7717C3B3-DD77-3024-2E48-7ED918C4E6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5372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ED0D5073-BF3E-BF14-4629-2538ECE01CBC}"/>
            </a:ext>
          </a:extLst>
        </p:cNvPr>
        <p:cNvGrpSpPr/>
        <p:nvPr/>
      </p:nvGrpSpPr>
      <p:grpSpPr>
        <a:xfrm>
          <a:off x="0" y="0"/>
          <a:ext cx="0" cy="0"/>
          <a:chOff x="0" y="0"/>
          <a:chExt cx="0" cy="0"/>
        </a:xfrm>
      </p:grpSpPr>
      <p:sp>
        <p:nvSpPr>
          <p:cNvPr id="104" name="Google Shape;104;p2:notes">
            <a:extLst>
              <a:ext uri="{FF2B5EF4-FFF2-40B4-BE49-F238E27FC236}">
                <a16:creationId xmlns:a16="http://schemas.microsoft.com/office/drawing/2014/main" id="{358A7986-9BA6-32D5-7F42-BDF028CD520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2:notes">
            <a:extLst>
              <a:ext uri="{FF2B5EF4-FFF2-40B4-BE49-F238E27FC236}">
                <a16:creationId xmlns:a16="http://schemas.microsoft.com/office/drawing/2014/main" id="{1887A485-F1FE-4820-B47F-AF403689E0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5800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a:extLst>
            <a:ext uri="{FF2B5EF4-FFF2-40B4-BE49-F238E27FC236}">
              <a16:creationId xmlns:a16="http://schemas.microsoft.com/office/drawing/2014/main" id="{8E2DEAFD-2D3D-02BD-161C-A8D1F5758213}"/>
            </a:ext>
          </a:extLst>
        </p:cNvPr>
        <p:cNvGrpSpPr/>
        <p:nvPr/>
      </p:nvGrpSpPr>
      <p:grpSpPr>
        <a:xfrm>
          <a:off x="0" y="0"/>
          <a:ext cx="0" cy="0"/>
          <a:chOff x="0" y="0"/>
          <a:chExt cx="0" cy="0"/>
        </a:xfrm>
      </p:grpSpPr>
      <p:sp>
        <p:nvSpPr>
          <p:cNvPr id="367" name="Google Shape;367;p9:notes">
            <a:extLst>
              <a:ext uri="{FF2B5EF4-FFF2-40B4-BE49-F238E27FC236}">
                <a16:creationId xmlns:a16="http://schemas.microsoft.com/office/drawing/2014/main" id="{B00D2309-A525-3D38-D2DF-EFB54F0E914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p9:notes">
            <a:extLst>
              <a:ext uri="{FF2B5EF4-FFF2-40B4-BE49-F238E27FC236}">
                <a16:creationId xmlns:a16="http://schemas.microsoft.com/office/drawing/2014/main" id="{DB8F3ADE-DB82-9C56-858F-190FD6F6A7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9889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7749A203-24F5-E278-86B6-3A46E2AB8FAB}"/>
            </a:ext>
          </a:extLst>
        </p:cNvPr>
        <p:cNvGrpSpPr/>
        <p:nvPr/>
      </p:nvGrpSpPr>
      <p:grpSpPr>
        <a:xfrm>
          <a:off x="0" y="0"/>
          <a:ext cx="0" cy="0"/>
          <a:chOff x="0" y="0"/>
          <a:chExt cx="0" cy="0"/>
        </a:xfrm>
      </p:grpSpPr>
      <p:sp>
        <p:nvSpPr>
          <p:cNvPr id="167" name="Google Shape;167;p4:notes">
            <a:extLst>
              <a:ext uri="{FF2B5EF4-FFF2-40B4-BE49-F238E27FC236}">
                <a16:creationId xmlns:a16="http://schemas.microsoft.com/office/drawing/2014/main" id="{537B7803-006B-77B8-B8CD-4180833757E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4:notes">
            <a:extLst>
              <a:ext uri="{FF2B5EF4-FFF2-40B4-BE49-F238E27FC236}">
                <a16:creationId xmlns:a16="http://schemas.microsoft.com/office/drawing/2014/main" id="{A4392FAC-2683-D573-CD2D-4F6FD535E2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2827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DC2187FB-8159-FB32-3B85-6653B0DCA844}"/>
            </a:ext>
          </a:extLst>
        </p:cNvPr>
        <p:cNvGrpSpPr/>
        <p:nvPr/>
      </p:nvGrpSpPr>
      <p:grpSpPr>
        <a:xfrm>
          <a:off x="0" y="0"/>
          <a:ext cx="0" cy="0"/>
          <a:chOff x="0" y="0"/>
          <a:chExt cx="0" cy="0"/>
        </a:xfrm>
      </p:grpSpPr>
      <p:sp>
        <p:nvSpPr>
          <p:cNvPr id="211" name="Google Shape;211;p6:notes">
            <a:extLst>
              <a:ext uri="{FF2B5EF4-FFF2-40B4-BE49-F238E27FC236}">
                <a16:creationId xmlns:a16="http://schemas.microsoft.com/office/drawing/2014/main" id="{AD78C590-6917-3D36-8D4C-815E98272D7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6:notes">
            <a:extLst>
              <a:ext uri="{FF2B5EF4-FFF2-40B4-BE49-F238E27FC236}">
                <a16:creationId xmlns:a16="http://schemas.microsoft.com/office/drawing/2014/main" id="{EAEEEA17-92BB-6B05-EFE9-762D0673A5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8463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ADC53704-F772-5E11-0212-863C4F0137E1}"/>
            </a:ext>
          </a:extLst>
        </p:cNvPr>
        <p:cNvGrpSpPr/>
        <p:nvPr/>
      </p:nvGrpSpPr>
      <p:grpSpPr>
        <a:xfrm>
          <a:off x="0" y="0"/>
          <a:ext cx="0" cy="0"/>
          <a:chOff x="0" y="0"/>
          <a:chExt cx="0" cy="0"/>
        </a:xfrm>
      </p:grpSpPr>
      <p:sp>
        <p:nvSpPr>
          <p:cNvPr id="185" name="Google Shape;185;p5:notes">
            <a:extLst>
              <a:ext uri="{FF2B5EF4-FFF2-40B4-BE49-F238E27FC236}">
                <a16:creationId xmlns:a16="http://schemas.microsoft.com/office/drawing/2014/main" id="{191F913A-31AF-094B-043B-49757066316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p5:notes">
            <a:extLst>
              <a:ext uri="{FF2B5EF4-FFF2-40B4-BE49-F238E27FC236}">
                <a16:creationId xmlns:a16="http://schemas.microsoft.com/office/drawing/2014/main" id="{D70B0DAE-90AC-0620-FBD9-2628D100E1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6452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20990B78-ECA8-FAC0-5799-3D1DB1F57B63}"/>
            </a:ext>
          </a:extLst>
        </p:cNvPr>
        <p:cNvGrpSpPr/>
        <p:nvPr/>
      </p:nvGrpSpPr>
      <p:grpSpPr>
        <a:xfrm>
          <a:off x="0" y="0"/>
          <a:ext cx="0" cy="0"/>
          <a:chOff x="0" y="0"/>
          <a:chExt cx="0" cy="0"/>
        </a:xfrm>
      </p:grpSpPr>
      <p:sp>
        <p:nvSpPr>
          <p:cNvPr id="323" name="Google Shape;323;p8:notes">
            <a:extLst>
              <a:ext uri="{FF2B5EF4-FFF2-40B4-BE49-F238E27FC236}">
                <a16:creationId xmlns:a16="http://schemas.microsoft.com/office/drawing/2014/main" id="{DAC5ECA7-C412-0EB3-FC2B-60011D888C9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p8:notes">
            <a:extLst>
              <a:ext uri="{FF2B5EF4-FFF2-40B4-BE49-F238E27FC236}">
                <a16:creationId xmlns:a16="http://schemas.microsoft.com/office/drawing/2014/main" id="{605EAFC5-CE06-B06D-8E7C-403FB14207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6622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a:extLst>
            <a:ext uri="{FF2B5EF4-FFF2-40B4-BE49-F238E27FC236}">
              <a16:creationId xmlns:a16="http://schemas.microsoft.com/office/drawing/2014/main" id="{700444E5-DB12-55D4-4425-E282BBB3C4D4}"/>
            </a:ext>
          </a:extLst>
        </p:cNvPr>
        <p:cNvGrpSpPr/>
        <p:nvPr/>
      </p:nvGrpSpPr>
      <p:grpSpPr>
        <a:xfrm>
          <a:off x="0" y="0"/>
          <a:ext cx="0" cy="0"/>
          <a:chOff x="0" y="0"/>
          <a:chExt cx="0" cy="0"/>
        </a:xfrm>
      </p:grpSpPr>
      <p:sp>
        <p:nvSpPr>
          <p:cNvPr id="367" name="Google Shape;367;p9:notes">
            <a:extLst>
              <a:ext uri="{FF2B5EF4-FFF2-40B4-BE49-F238E27FC236}">
                <a16:creationId xmlns:a16="http://schemas.microsoft.com/office/drawing/2014/main" id="{1C3A2E45-A19B-F794-37CF-BA0DEF59BF0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p9:notes">
            <a:extLst>
              <a:ext uri="{FF2B5EF4-FFF2-40B4-BE49-F238E27FC236}">
                <a16:creationId xmlns:a16="http://schemas.microsoft.com/office/drawing/2014/main" id="{4A7752B4-C727-C112-F5D5-791ABFD0785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0396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D53517BB-47AB-89FE-086A-C5435767B86E}"/>
            </a:ext>
          </a:extLst>
        </p:cNvPr>
        <p:cNvGrpSpPr/>
        <p:nvPr/>
      </p:nvGrpSpPr>
      <p:grpSpPr>
        <a:xfrm>
          <a:off x="0" y="0"/>
          <a:ext cx="0" cy="0"/>
          <a:chOff x="0" y="0"/>
          <a:chExt cx="0" cy="0"/>
        </a:xfrm>
      </p:grpSpPr>
      <p:sp>
        <p:nvSpPr>
          <p:cNvPr id="211" name="Google Shape;211;p6:notes">
            <a:extLst>
              <a:ext uri="{FF2B5EF4-FFF2-40B4-BE49-F238E27FC236}">
                <a16:creationId xmlns:a16="http://schemas.microsoft.com/office/drawing/2014/main" id="{793532F3-87C6-0FD9-37E5-105E5D0DF82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6:notes">
            <a:extLst>
              <a:ext uri="{FF2B5EF4-FFF2-40B4-BE49-F238E27FC236}">
                <a16:creationId xmlns:a16="http://schemas.microsoft.com/office/drawing/2014/main" id="{A7B884DB-F6C6-1253-7E41-EE911BD019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1165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7C2B7220-EE94-1E25-1229-0ACD09ACAF26}"/>
            </a:ext>
          </a:extLst>
        </p:cNvPr>
        <p:cNvGrpSpPr/>
        <p:nvPr/>
      </p:nvGrpSpPr>
      <p:grpSpPr>
        <a:xfrm>
          <a:off x="0" y="0"/>
          <a:ext cx="0" cy="0"/>
          <a:chOff x="0" y="0"/>
          <a:chExt cx="0" cy="0"/>
        </a:xfrm>
      </p:grpSpPr>
      <p:sp>
        <p:nvSpPr>
          <p:cNvPr id="167" name="Google Shape;167;p4:notes">
            <a:extLst>
              <a:ext uri="{FF2B5EF4-FFF2-40B4-BE49-F238E27FC236}">
                <a16:creationId xmlns:a16="http://schemas.microsoft.com/office/drawing/2014/main" id="{23CF349B-8C4A-C931-8B3A-23B6DE6F826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4:notes">
            <a:extLst>
              <a:ext uri="{FF2B5EF4-FFF2-40B4-BE49-F238E27FC236}">
                <a16:creationId xmlns:a16="http://schemas.microsoft.com/office/drawing/2014/main" id="{24BAC9F6-6219-D01D-02BC-B9471F710B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5296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20F0EEF3-1F50-0205-B849-D17818F055D2}"/>
            </a:ext>
          </a:extLst>
        </p:cNvPr>
        <p:cNvGrpSpPr/>
        <p:nvPr/>
      </p:nvGrpSpPr>
      <p:grpSpPr>
        <a:xfrm>
          <a:off x="0" y="0"/>
          <a:ext cx="0" cy="0"/>
          <a:chOff x="0" y="0"/>
          <a:chExt cx="0" cy="0"/>
        </a:xfrm>
      </p:grpSpPr>
      <p:sp>
        <p:nvSpPr>
          <p:cNvPr id="185" name="Google Shape;185;p5:notes">
            <a:extLst>
              <a:ext uri="{FF2B5EF4-FFF2-40B4-BE49-F238E27FC236}">
                <a16:creationId xmlns:a16="http://schemas.microsoft.com/office/drawing/2014/main" id="{DDB99D61-8C75-E5B5-ADB1-878CA4D2B7B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p5:notes">
            <a:extLst>
              <a:ext uri="{FF2B5EF4-FFF2-40B4-BE49-F238E27FC236}">
                <a16:creationId xmlns:a16="http://schemas.microsoft.com/office/drawing/2014/main" id="{18E548A4-D26C-4830-0DEE-FA73AFD0A3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5441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BF9587D9-8A2D-8E93-EDEB-FC828ABFD21F}"/>
            </a:ext>
          </a:extLst>
        </p:cNvPr>
        <p:cNvGrpSpPr/>
        <p:nvPr/>
      </p:nvGrpSpPr>
      <p:grpSpPr>
        <a:xfrm>
          <a:off x="0" y="0"/>
          <a:ext cx="0" cy="0"/>
          <a:chOff x="0" y="0"/>
          <a:chExt cx="0" cy="0"/>
        </a:xfrm>
      </p:grpSpPr>
      <p:sp>
        <p:nvSpPr>
          <p:cNvPr id="211" name="Google Shape;211;p6:notes">
            <a:extLst>
              <a:ext uri="{FF2B5EF4-FFF2-40B4-BE49-F238E27FC236}">
                <a16:creationId xmlns:a16="http://schemas.microsoft.com/office/drawing/2014/main" id="{AAD19E23-CD70-B48C-6CBB-BF357A1D7F8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6:notes">
            <a:extLst>
              <a:ext uri="{FF2B5EF4-FFF2-40B4-BE49-F238E27FC236}">
                <a16:creationId xmlns:a16="http://schemas.microsoft.com/office/drawing/2014/main" id="{FD1633E9-B2E0-455F-482E-09B0547D98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154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42F1C0F9-8EBA-3AE4-AAD8-C3D5C0A13A9B}"/>
            </a:ext>
          </a:extLst>
        </p:cNvPr>
        <p:cNvGrpSpPr/>
        <p:nvPr/>
      </p:nvGrpSpPr>
      <p:grpSpPr>
        <a:xfrm>
          <a:off x="0" y="0"/>
          <a:ext cx="0" cy="0"/>
          <a:chOff x="0" y="0"/>
          <a:chExt cx="0" cy="0"/>
        </a:xfrm>
      </p:grpSpPr>
      <p:sp>
        <p:nvSpPr>
          <p:cNvPr id="104" name="Google Shape;104;p2:notes">
            <a:extLst>
              <a:ext uri="{FF2B5EF4-FFF2-40B4-BE49-F238E27FC236}">
                <a16:creationId xmlns:a16="http://schemas.microsoft.com/office/drawing/2014/main" id="{D001AE3B-161E-BA2E-5784-51E7A4DD75D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2:notes">
            <a:extLst>
              <a:ext uri="{FF2B5EF4-FFF2-40B4-BE49-F238E27FC236}">
                <a16:creationId xmlns:a16="http://schemas.microsoft.com/office/drawing/2014/main" id="{922FFB42-943D-1BB2-C504-D70630E614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3917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8" name="Google Shape;41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DB27E2CD-DCE0-056C-EADE-794DD8458E9F}"/>
            </a:ext>
          </a:extLst>
        </p:cNvPr>
        <p:cNvGrpSpPr/>
        <p:nvPr/>
      </p:nvGrpSpPr>
      <p:grpSpPr>
        <a:xfrm>
          <a:off x="0" y="0"/>
          <a:ext cx="0" cy="0"/>
          <a:chOff x="0" y="0"/>
          <a:chExt cx="0" cy="0"/>
        </a:xfrm>
      </p:grpSpPr>
      <p:sp>
        <p:nvSpPr>
          <p:cNvPr id="104" name="Google Shape;104;p2:notes">
            <a:extLst>
              <a:ext uri="{FF2B5EF4-FFF2-40B4-BE49-F238E27FC236}">
                <a16:creationId xmlns:a16="http://schemas.microsoft.com/office/drawing/2014/main" id="{E1A3C3D3-2BFD-9446-BE39-29C21C98055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2:notes">
            <a:extLst>
              <a:ext uri="{FF2B5EF4-FFF2-40B4-BE49-F238E27FC236}">
                <a16:creationId xmlns:a16="http://schemas.microsoft.com/office/drawing/2014/main" id="{43803F6D-6E20-F8AA-ACF4-DFFB0EC5E3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1389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65B89AFF-A74D-87FB-7E36-0278F7FC3747}"/>
            </a:ext>
          </a:extLst>
        </p:cNvPr>
        <p:cNvGrpSpPr/>
        <p:nvPr/>
      </p:nvGrpSpPr>
      <p:grpSpPr>
        <a:xfrm>
          <a:off x="0" y="0"/>
          <a:ext cx="0" cy="0"/>
          <a:chOff x="0" y="0"/>
          <a:chExt cx="0" cy="0"/>
        </a:xfrm>
      </p:grpSpPr>
      <p:sp>
        <p:nvSpPr>
          <p:cNvPr id="167" name="Google Shape;167;p4:notes">
            <a:extLst>
              <a:ext uri="{FF2B5EF4-FFF2-40B4-BE49-F238E27FC236}">
                <a16:creationId xmlns:a16="http://schemas.microsoft.com/office/drawing/2014/main" id="{F620BEA2-F98B-33A2-0323-084FE13E5B3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4:notes">
            <a:extLst>
              <a:ext uri="{FF2B5EF4-FFF2-40B4-BE49-F238E27FC236}">
                <a16:creationId xmlns:a16="http://schemas.microsoft.com/office/drawing/2014/main" id="{A4716545-8B36-30C5-8591-3429F1CA28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9716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AD85F906-67C9-36CC-5656-71C69978E1AD}"/>
            </a:ext>
          </a:extLst>
        </p:cNvPr>
        <p:cNvGrpSpPr/>
        <p:nvPr/>
      </p:nvGrpSpPr>
      <p:grpSpPr>
        <a:xfrm>
          <a:off x="0" y="0"/>
          <a:ext cx="0" cy="0"/>
          <a:chOff x="0" y="0"/>
          <a:chExt cx="0" cy="0"/>
        </a:xfrm>
      </p:grpSpPr>
      <p:sp>
        <p:nvSpPr>
          <p:cNvPr id="211" name="Google Shape;211;p6:notes">
            <a:extLst>
              <a:ext uri="{FF2B5EF4-FFF2-40B4-BE49-F238E27FC236}">
                <a16:creationId xmlns:a16="http://schemas.microsoft.com/office/drawing/2014/main" id="{C6C477EC-B29A-0F7A-7AE0-81F067AEAB5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6:notes">
            <a:extLst>
              <a:ext uri="{FF2B5EF4-FFF2-40B4-BE49-F238E27FC236}">
                <a16:creationId xmlns:a16="http://schemas.microsoft.com/office/drawing/2014/main" id="{44E02EC3-BCA0-9B2D-75C8-DABEF8E8A2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2969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8.png"/><Relationship Id="rId9" Type="http://schemas.openxmlformats.org/officeDocument/2006/relationships/image" Target="../media/image27.png"/><Relationship Id="rId1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 Id="rId1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21.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8.png"/><Relationship Id="rId9" Type="http://schemas.openxmlformats.org/officeDocument/2006/relationships/image" Target="../media/image27.png"/><Relationship Id="rId1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pn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5" Type="http://schemas.openxmlformats.org/officeDocument/2006/relationships/image" Target="../media/image36.jpeg"/><Relationship Id="rId10" Type="http://schemas.openxmlformats.org/officeDocument/2006/relationships/image" Target="../media/image28.png"/><Relationship Id="rId4" Type="http://schemas.openxmlformats.org/officeDocument/2006/relationships/image" Target="../media/image8.png"/><Relationship Id="rId9" Type="http://schemas.openxmlformats.org/officeDocument/2006/relationships/image" Target="../media/image27.png"/><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40.png"/><Relationship Id="rId5" Type="http://schemas.openxmlformats.org/officeDocument/2006/relationships/image" Target="../media/image3.png"/><Relationship Id="rId10" Type="http://schemas.openxmlformats.org/officeDocument/2006/relationships/image" Target="../media/image35.jpg"/><Relationship Id="rId4" Type="http://schemas.openxmlformats.org/officeDocument/2006/relationships/image" Target="../media/image34.jp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22.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png"/><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1.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4.png"/><Relationship Id="rId5" Type="http://schemas.openxmlformats.org/officeDocument/2006/relationships/image" Target="../media/image3.png"/><Relationship Id="rId10" Type="http://schemas.openxmlformats.org/officeDocument/2006/relationships/image" Target="../media/image53.png"/><Relationship Id="rId4" Type="http://schemas.openxmlformats.org/officeDocument/2006/relationships/image" Target="../media/image49.jpg"/><Relationship Id="rId9" Type="http://schemas.openxmlformats.org/officeDocument/2006/relationships/image" Target="../media/image52.png"/><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rot="-4721612">
            <a:off x="3638115" y="1896865"/>
            <a:ext cx="14314219" cy="4992084"/>
          </a:xfrm>
          <a:custGeom>
            <a:avLst/>
            <a:gdLst/>
            <a:ahLst/>
            <a:cxnLst/>
            <a:rect l="l" t="t" r="r" b="b"/>
            <a:pathLst>
              <a:path w="14314219" h="4992084" extrusionOk="0">
                <a:moveTo>
                  <a:pt x="0" y="0"/>
                </a:moveTo>
                <a:lnTo>
                  <a:pt x="14314219" y="0"/>
                </a:lnTo>
                <a:lnTo>
                  <a:pt x="14314219" y="4992084"/>
                </a:lnTo>
                <a:lnTo>
                  <a:pt x="0" y="4992084"/>
                </a:lnTo>
                <a:lnTo>
                  <a:pt x="0" y="0"/>
                </a:lnTo>
                <a:close/>
              </a:path>
            </a:pathLst>
          </a:custGeom>
          <a:blipFill rotWithShape="1">
            <a:blip r:embed="rId3">
              <a:alphaModFix/>
            </a:blip>
            <a:stretch>
              <a:fillRect/>
            </a:stretch>
          </a:blipFill>
          <a:ln>
            <a:noFill/>
          </a:ln>
        </p:spPr>
        <p:txBody>
          <a:bodyPr/>
          <a:lstStyle/>
          <a:p>
            <a:endParaRPr lang="es-US"/>
          </a:p>
        </p:txBody>
      </p:sp>
      <p:sp>
        <p:nvSpPr>
          <p:cNvPr id="85" name="Google Shape;85;p1"/>
          <p:cNvSpPr/>
          <p:nvPr/>
        </p:nvSpPr>
        <p:spPr>
          <a:xfrm>
            <a:off x="9680911" y="5"/>
            <a:ext cx="8986399" cy="10289262"/>
          </a:xfrm>
          <a:custGeom>
            <a:avLst/>
            <a:gdLst/>
            <a:ahLst/>
            <a:cxnLst/>
            <a:rect l="l" t="t" r="r" b="b"/>
            <a:pathLst>
              <a:path w="21700490" h="24846662" extrusionOk="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l="-40412" t="-5260" r="-60193" b="-814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
          <p:cNvSpPr/>
          <p:nvPr/>
        </p:nvSpPr>
        <p:spPr>
          <a:xfrm rot="-2967198" flipH="1">
            <a:off x="12833343" y="6024265"/>
            <a:ext cx="10909314" cy="3709167"/>
          </a:xfrm>
          <a:custGeom>
            <a:avLst/>
            <a:gdLst/>
            <a:ahLst/>
            <a:cxnLst/>
            <a:rect l="l" t="t" r="r" b="b"/>
            <a:pathLst>
              <a:path w="10909314" h="3709167" extrusionOk="0">
                <a:moveTo>
                  <a:pt x="10909314" y="0"/>
                </a:moveTo>
                <a:lnTo>
                  <a:pt x="0" y="0"/>
                </a:lnTo>
                <a:lnTo>
                  <a:pt x="0" y="3709167"/>
                </a:lnTo>
                <a:lnTo>
                  <a:pt x="10909314" y="3709167"/>
                </a:lnTo>
                <a:lnTo>
                  <a:pt x="10909314" y="0"/>
                </a:lnTo>
                <a:close/>
              </a:path>
            </a:pathLst>
          </a:custGeom>
          <a:blipFill rotWithShape="1">
            <a:blip r:embed="rId5">
              <a:alphaModFix amt="77000"/>
            </a:blip>
            <a:stretch>
              <a:fillRect/>
            </a:stretch>
          </a:blipFill>
          <a:ln>
            <a:noFill/>
          </a:ln>
        </p:spPr>
        <p:txBody>
          <a:bodyPr/>
          <a:lstStyle/>
          <a:p>
            <a:endParaRPr lang="es-US"/>
          </a:p>
        </p:txBody>
      </p:sp>
      <p:grpSp>
        <p:nvGrpSpPr>
          <p:cNvPr id="87" name="Google Shape;87;p1"/>
          <p:cNvGrpSpPr/>
          <p:nvPr/>
        </p:nvGrpSpPr>
        <p:grpSpPr>
          <a:xfrm>
            <a:off x="10165433" y="946396"/>
            <a:ext cx="857867" cy="857867"/>
            <a:chOff x="0" y="0"/>
            <a:chExt cx="812800" cy="812800"/>
          </a:xfrm>
        </p:grpSpPr>
        <p:sp>
          <p:nvSpPr>
            <p:cNvPr id="88" name="Google Shape;88;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0" name="Google Shape;90;p1"/>
          <p:cNvGrpSpPr/>
          <p:nvPr/>
        </p:nvGrpSpPr>
        <p:grpSpPr>
          <a:xfrm>
            <a:off x="9651318" y="2226096"/>
            <a:ext cx="604566" cy="604566"/>
            <a:chOff x="0" y="0"/>
            <a:chExt cx="812800" cy="812800"/>
          </a:xfrm>
        </p:grpSpPr>
        <p:sp>
          <p:nvSpPr>
            <p:cNvPr id="91" name="Google Shape;91;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3" name="Google Shape;93;p1"/>
          <p:cNvGrpSpPr/>
          <p:nvPr/>
        </p:nvGrpSpPr>
        <p:grpSpPr>
          <a:xfrm>
            <a:off x="10476408" y="681913"/>
            <a:ext cx="637633" cy="637633"/>
            <a:chOff x="0" y="0"/>
            <a:chExt cx="812800" cy="812800"/>
          </a:xfrm>
        </p:grpSpPr>
        <p:sp>
          <p:nvSpPr>
            <p:cNvPr id="94" name="Google Shape;94;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A45"/>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6" name="Google Shape;96;p1"/>
          <p:cNvSpPr/>
          <p:nvPr/>
        </p:nvSpPr>
        <p:spPr>
          <a:xfrm>
            <a:off x="742774" y="918445"/>
            <a:ext cx="3958535" cy="802202"/>
          </a:xfrm>
          <a:custGeom>
            <a:avLst/>
            <a:gdLst/>
            <a:ahLst/>
            <a:cxnLst/>
            <a:rect l="l" t="t" r="r" b="b"/>
            <a:pathLst>
              <a:path w="3958535" h="802202" extrusionOk="0">
                <a:moveTo>
                  <a:pt x="0" y="0"/>
                </a:moveTo>
                <a:lnTo>
                  <a:pt x="3958535" y="0"/>
                </a:lnTo>
                <a:lnTo>
                  <a:pt x="3958535" y="802202"/>
                </a:lnTo>
                <a:lnTo>
                  <a:pt x="0" y="802202"/>
                </a:lnTo>
                <a:lnTo>
                  <a:pt x="0" y="0"/>
                </a:lnTo>
                <a:close/>
              </a:path>
            </a:pathLst>
          </a:custGeom>
          <a:blipFill rotWithShape="1">
            <a:blip r:embed="rId6">
              <a:alphaModFix/>
            </a:blip>
            <a:stretch>
              <a:fillRect l="-113310"/>
            </a:stretch>
          </a:blipFill>
          <a:ln>
            <a:noFill/>
          </a:ln>
        </p:spPr>
        <p:txBody>
          <a:bodyPr/>
          <a:lstStyle/>
          <a:p>
            <a:endParaRPr lang="es-US"/>
          </a:p>
        </p:txBody>
      </p:sp>
      <p:sp>
        <p:nvSpPr>
          <p:cNvPr id="97" name="Google Shape;97;p1"/>
          <p:cNvSpPr/>
          <p:nvPr/>
        </p:nvSpPr>
        <p:spPr>
          <a:xfrm>
            <a:off x="5795169" y="487295"/>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7">
              <a:alphaModFix/>
            </a:blip>
            <a:stretch>
              <a:fillRect/>
            </a:stretch>
          </a:blipFill>
          <a:ln>
            <a:noFill/>
          </a:ln>
        </p:spPr>
        <p:txBody>
          <a:bodyPr/>
          <a:lstStyle/>
          <a:p>
            <a:endParaRPr lang="es-US"/>
          </a:p>
        </p:txBody>
      </p:sp>
      <p:sp>
        <p:nvSpPr>
          <p:cNvPr id="98" name="Google Shape;98;p1"/>
          <p:cNvSpPr txBox="1"/>
          <p:nvPr/>
        </p:nvSpPr>
        <p:spPr>
          <a:xfrm>
            <a:off x="1034729" y="2490279"/>
            <a:ext cx="8319433" cy="1121080"/>
          </a:xfrm>
          <a:prstGeom prst="rect">
            <a:avLst/>
          </a:prstGeom>
          <a:noFill/>
          <a:ln>
            <a:noFill/>
          </a:ln>
        </p:spPr>
        <p:txBody>
          <a:bodyPr spcFirstLastPara="1" wrap="square" lIns="0" tIns="0" rIns="0" bIns="0" anchor="t" anchorCtr="0">
            <a:spAutoFit/>
          </a:bodyPr>
          <a:lstStyle/>
          <a:p>
            <a:pPr marL="0" marR="0" lvl="0" indent="0" algn="l" rtl="0">
              <a:lnSpc>
                <a:spcPct val="113996"/>
              </a:lnSpc>
              <a:spcBef>
                <a:spcPts val="0"/>
              </a:spcBef>
              <a:spcAft>
                <a:spcPts val="0"/>
              </a:spcAft>
              <a:buClr>
                <a:srgbClr val="000000"/>
              </a:buClr>
              <a:buSzPts val="7123"/>
              <a:buFont typeface="Arial"/>
              <a:buNone/>
            </a:pPr>
            <a:r>
              <a:rPr lang="en-US" sz="7123" b="1" i="0" u="none" strike="noStrike" cap="none">
                <a:solidFill>
                  <a:srgbClr val="002C47"/>
                </a:solidFill>
                <a:latin typeface="Poppins"/>
                <a:ea typeface="Poppins"/>
                <a:cs typeface="Poppins"/>
                <a:sym typeface="Poppins"/>
              </a:rPr>
              <a:t>STAY OK</a:t>
            </a:r>
            <a:endParaRPr sz="1400" b="0" i="0" u="none" strike="noStrike" cap="none">
              <a:solidFill>
                <a:srgbClr val="000000"/>
              </a:solidFill>
              <a:latin typeface="Arial"/>
              <a:ea typeface="Arial"/>
              <a:cs typeface="Arial"/>
              <a:sym typeface="Arial"/>
            </a:endParaRPr>
          </a:p>
        </p:txBody>
      </p:sp>
      <p:sp>
        <p:nvSpPr>
          <p:cNvPr id="99" name="Google Shape;99;p1"/>
          <p:cNvSpPr txBox="1"/>
          <p:nvPr/>
        </p:nvSpPr>
        <p:spPr>
          <a:xfrm>
            <a:off x="1034729" y="3503272"/>
            <a:ext cx="6979151" cy="889635"/>
          </a:xfrm>
          <a:prstGeom prst="rect">
            <a:avLst/>
          </a:prstGeom>
          <a:noFill/>
          <a:ln>
            <a:noFill/>
          </a:ln>
        </p:spPr>
        <p:txBody>
          <a:bodyPr spcFirstLastPara="1" wrap="square" lIns="0" tIns="0" rIns="0" bIns="0" anchor="t" anchorCtr="0">
            <a:spAutoFit/>
          </a:bodyPr>
          <a:lstStyle/>
          <a:p>
            <a:pPr marL="0" marR="0" lvl="0" indent="0" algn="l" rtl="0">
              <a:lnSpc>
                <a:spcPct val="113966"/>
              </a:lnSpc>
              <a:spcBef>
                <a:spcPts val="0"/>
              </a:spcBef>
              <a:spcAft>
                <a:spcPts val="0"/>
              </a:spcAft>
              <a:buClr>
                <a:srgbClr val="000000"/>
              </a:buClr>
              <a:buSzPts val="3000"/>
              <a:buFont typeface="Arial"/>
              <a:buNone/>
            </a:pPr>
            <a:r>
              <a:rPr lang="en-US" sz="3000" b="1" i="0" u="none" strike="noStrike" cap="none">
                <a:solidFill>
                  <a:srgbClr val="45B042"/>
                </a:solidFill>
                <a:latin typeface="Poppins"/>
                <a:ea typeface="Poppins"/>
                <a:cs typeface="Poppins"/>
                <a:sym typeface="Poppins"/>
              </a:rPr>
              <a:t>Rethinking wellbeing at workplaces in the EU SMEs</a:t>
            </a:r>
            <a:endParaRPr sz="1400" b="0" i="0" u="none" strike="noStrike" cap="none">
              <a:solidFill>
                <a:srgbClr val="000000"/>
              </a:solidFill>
              <a:latin typeface="Arial"/>
              <a:ea typeface="Arial"/>
              <a:cs typeface="Arial"/>
              <a:sym typeface="Arial"/>
            </a:endParaRPr>
          </a:p>
        </p:txBody>
      </p:sp>
      <p:sp>
        <p:nvSpPr>
          <p:cNvPr id="100" name="Google Shape;100;p1"/>
          <p:cNvSpPr txBox="1"/>
          <p:nvPr/>
        </p:nvSpPr>
        <p:spPr>
          <a:xfrm>
            <a:off x="1665039" y="9664698"/>
            <a:ext cx="8109271" cy="380842"/>
          </a:xfrm>
          <a:prstGeom prst="rect">
            <a:avLst/>
          </a:prstGeom>
          <a:noFill/>
          <a:ln>
            <a:noFill/>
          </a:ln>
        </p:spPr>
        <p:txBody>
          <a:bodyPr spcFirstLastPara="1" wrap="square" lIns="0" tIns="0" rIns="0" bIns="0" anchor="t" anchorCtr="0">
            <a:spAutoFit/>
          </a:bodyPr>
          <a:lstStyle/>
          <a:p>
            <a:pPr marL="0" marR="0" lvl="0" indent="0" algn="l" rtl="0">
              <a:lnSpc>
                <a:spcPct val="113997"/>
              </a:lnSpc>
              <a:spcBef>
                <a:spcPts val="0"/>
              </a:spcBef>
              <a:spcAft>
                <a:spcPts val="0"/>
              </a:spcAft>
              <a:buClr>
                <a:srgbClr val="000000"/>
              </a:buClr>
              <a:buSzPts val="2479"/>
              <a:buFont typeface="Arial"/>
              <a:buNone/>
            </a:pPr>
            <a:r>
              <a:rPr lang="en-US" sz="2479" b="1" i="0" u="none" strike="noStrike" cap="none">
                <a:solidFill>
                  <a:srgbClr val="002C47"/>
                </a:solidFill>
                <a:latin typeface="Poppins SemiBold"/>
                <a:ea typeface="Poppins SemiBold"/>
                <a:cs typeface="Poppins SemiBold"/>
                <a:sym typeface="Poppins SemiBold"/>
              </a:rPr>
              <a:t>2023-1-IT01-KA220-VET-000154571 </a:t>
            </a:r>
            <a:endParaRPr sz="1400" b="0" i="0" u="none" strike="noStrike" cap="none">
              <a:solidFill>
                <a:srgbClr val="000000"/>
              </a:solidFill>
              <a:latin typeface="Arial"/>
              <a:ea typeface="Arial"/>
              <a:cs typeface="Arial"/>
              <a:sym typeface="Arial"/>
            </a:endParaRPr>
          </a:p>
        </p:txBody>
      </p:sp>
      <p:sp>
        <p:nvSpPr>
          <p:cNvPr id="101" name="Google Shape;101;p1"/>
          <p:cNvSpPr txBox="1"/>
          <p:nvPr/>
        </p:nvSpPr>
        <p:spPr>
          <a:xfrm>
            <a:off x="1034729" y="5547266"/>
            <a:ext cx="7214749" cy="3643498"/>
          </a:xfrm>
          <a:prstGeom prst="rect">
            <a:avLst/>
          </a:prstGeom>
          <a:noFill/>
          <a:ln>
            <a:noFill/>
          </a:ln>
        </p:spPr>
        <p:txBody>
          <a:bodyPr spcFirstLastPara="1" wrap="square" lIns="0" tIns="0" rIns="0" bIns="0" anchor="t" anchorCtr="0">
            <a:spAutoFit/>
          </a:bodyPr>
          <a:lstStyle/>
          <a:p>
            <a:pPr marL="0" marR="0" lvl="0" indent="0" algn="l" rtl="0">
              <a:lnSpc>
                <a:spcPct val="113996"/>
              </a:lnSpc>
              <a:spcBef>
                <a:spcPts val="0"/>
              </a:spcBef>
              <a:spcAft>
                <a:spcPts val="0"/>
              </a:spcAft>
              <a:buClr>
                <a:srgbClr val="000000"/>
              </a:buClr>
              <a:buSzPts val="6923"/>
              <a:buFont typeface="Arial"/>
              <a:buNone/>
            </a:pPr>
            <a:r>
              <a:rPr lang="en-US" sz="6923" b="1" i="0" u="none" strike="noStrike" cap="none" dirty="0">
                <a:solidFill>
                  <a:srgbClr val="002C47"/>
                </a:solidFill>
                <a:latin typeface="Poppins"/>
                <a:ea typeface="Poppins"/>
                <a:cs typeface="Poppins"/>
                <a:sym typeface="Poppins"/>
              </a:rPr>
              <a:t>Life-Work Balance: Module 6</a:t>
            </a:r>
            <a:endParaRPr sz="1400" b="0" i="0" u="none" strike="noStrike" cap="none" dirty="0">
              <a:solidFill>
                <a:srgbClr val="000000"/>
              </a:solidFill>
              <a:latin typeface="Arial"/>
              <a:ea typeface="Arial"/>
              <a:cs typeface="Arial"/>
              <a:sym typeface="Arial"/>
            </a:endParaRPr>
          </a:p>
        </p:txBody>
      </p:sp>
      <p:sp>
        <p:nvSpPr>
          <p:cNvPr id="102" name="Google Shape;102;p1"/>
          <p:cNvSpPr/>
          <p:nvPr/>
        </p:nvSpPr>
        <p:spPr>
          <a:xfrm>
            <a:off x="380798" y="9658944"/>
            <a:ext cx="1104950" cy="386595"/>
          </a:xfrm>
          <a:custGeom>
            <a:avLst/>
            <a:gdLst/>
            <a:ahLst/>
            <a:cxnLst/>
            <a:rect l="l" t="t" r="r" b="b"/>
            <a:pathLst>
              <a:path w="1104950" h="386595" extrusionOk="0">
                <a:moveTo>
                  <a:pt x="0" y="0"/>
                </a:moveTo>
                <a:lnTo>
                  <a:pt x="1104949" y="0"/>
                </a:lnTo>
                <a:lnTo>
                  <a:pt x="1104949" y="386596"/>
                </a:lnTo>
                <a:lnTo>
                  <a:pt x="0" y="386596"/>
                </a:lnTo>
                <a:lnTo>
                  <a:pt x="0" y="0"/>
                </a:lnTo>
                <a:close/>
              </a:path>
            </a:pathLst>
          </a:custGeom>
          <a:blipFill rotWithShape="1">
            <a:blip r:embed="rId8">
              <a:alphaModFix/>
            </a:blip>
            <a:stretch>
              <a:fillRect/>
            </a:stretch>
          </a:blipFill>
          <a:ln>
            <a:noFill/>
          </a:ln>
        </p:spPr>
        <p:txBody>
          <a:bodyPr/>
          <a:lstStyle/>
          <a:p>
            <a:endParaRPr lang="es-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D18212B3-8961-0A30-FF9A-25CA38D472EC}"/>
            </a:ext>
          </a:extLst>
        </p:cNvPr>
        <p:cNvGrpSpPr/>
        <p:nvPr/>
      </p:nvGrpSpPr>
      <p:grpSpPr>
        <a:xfrm>
          <a:off x="0" y="0"/>
          <a:ext cx="0" cy="0"/>
          <a:chOff x="0" y="0"/>
          <a:chExt cx="0" cy="0"/>
        </a:xfrm>
      </p:grpSpPr>
      <p:sp>
        <p:nvSpPr>
          <p:cNvPr id="170" name="Google Shape;170;p4">
            <a:extLst>
              <a:ext uri="{FF2B5EF4-FFF2-40B4-BE49-F238E27FC236}">
                <a16:creationId xmlns:a16="http://schemas.microsoft.com/office/drawing/2014/main" id="{DEE2BA64-4AFB-2F24-87F2-F35637AC0657}"/>
              </a:ext>
            </a:extLst>
          </p:cNvPr>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71" name="Google Shape;171;p4">
            <a:extLst>
              <a:ext uri="{FF2B5EF4-FFF2-40B4-BE49-F238E27FC236}">
                <a16:creationId xmlns:a16="http://schemas.microsoft.com/office/drawing/2014/main" id="{C301B5A9-47CD-5903-14C7-F09A439570C2}"/>
              </a:ext>
            </a:extLst>
          </p:cNvPr>
          <p:cNvGrpSpPr/>
          <p:nvPr/>
        </p:nvGrpSpPr>
        <p:grpSpPr>
          <a:xfrm>
            <a:off x="5940775" y="946396"/>
            <a:ext cx="857867" cy="857867"/>
            <a:chOff x="0" y="0"/>
            <a:chExt cx="812800" cy="812800"/>
          </a:xfrm>
        </p:grpSpPr>
        <p:sp>
          <p:nvSpPr>
            <p:cNvPr id="172" name="Google Shape;172;p4">
              <a:extLst>
                <a:ext uri="{FF2B5EF4-FFF2-40B4-BE49-F238E27FC236}">
                  <a16:creationId xmlns:a16="http://schemas.microsoft.com/office/drawing/2014/main" id="{B546B9E7-0C78-9D70-542E-78DE98B349E2}"/>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
              <a:extLst>
                <a:ext uri="{FF2B5EF4-FFF2-40B4-BE49-F238E27FC236}">
                  <a16:creationId xmlns:a16="http://schemas.microsoft.com/office/drawing/2014/main" id="{40395C9E-E9AD-1CAF-A8C0-1DCB6DFCF53E}"/>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4" name="Google Shape;174;p4">
            <a:extLst>
              <a:ext uri="{FF2B5EF4-FFF2-40B4-BE49-F238E27FC236}">
                <a16:creationId xmlns:a16="http://schemas.microsoft.com/office/drawing/2014/main" id="{F7D688AE-A5E4-8BD6-A41F-0439800AD605}"/>
              </a:ext>
            </a:extLst>
          </p:cNvPr>
          <p:cNvGrpSpPr/>
          <p:nvPr/>
        </p:nvGrpSpPr>
        <p:grpSpPr>
          <a:xfrm>
            <a:off x="6592862" y="2226096"/>
            <a:ext cx="604566" cy="604566"/>
            <a:chOff x="0" y="0"/>
            <a:chExt cx="812800" cy="812800"/>
          </a:xfrm>
        </p:grpSpPr>
        <p:sp>
          <p:nvSpPr>
            <p:cNvPr id="175" name="Google Shape;175;p4">
              <a:extLst>
                <a:ext uri="{FF2B5EF4-FFF2-40B4-BE49-F238E27FC236}">
                  <a16:creationId xmlns:a16="http://schemas.microsoft.com/office/drawing/2014/main" id="{315A41BB-8520-FFAF-19A3-313CC138F2B4}"/>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a:extLst>
                <a:ext uri="{FF2B5EF4-FFF2-40B4-BE49-F238E27FC236}">
                  <a16:creationId xmlns:a16="http://schemas.microsoft.com/office/drawing/2014/main" id="{AA35457C-A4EC-27F2-F1D1-0305CCC770A5}"/>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7" name="Google Shape;177;p4">
            <a:extLst>
              <a:ext uri="{FF2B5EF4-FFF2-40B4-BE49-F238E27FC236}">
                <a16:creationId xmlns:a16="http://schemas.microsoft.com/office/drawing/2014/main" id="{767AB9CA-F04C-208B-6F04-2A7E98EB2543}"/>
              </a:ext>
            </a:extLst>
          </p:cNvPr>
          <p:cNvGrpSpPr/>
          <p:nvPr/>
        </p:nvGrpSpPr>
        <p:grpSpPr>
          <a:xfrm>
            <a:off x="5825201" y="681913"/>
            <a:ext cx="637633" cy="637633"/>
            <a:chOff x="0" y="0"/>
            <a:chExt cx="812800" cy="812800"/>
          </a:xfrm>
        </p:grpSpPr>
        <p:sp>
          <p:nvSpPr>
            <p:cNvPr id="178" name="Google Shape;178;p4">
              <a:extLst>
                <a:ext uri="{FF2B5EF4-FFF2-40B4-BE49-F238E27FC236}">
                  <a16:creationId xmlns:a16="http://schemas.microsoft.com/office/drawing/2014/main" id="{33AA39E9-4141-7441-81AE-192A227DEEC2}"/>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
              <a:extLst>
                <a:ext uri="{FF2B5EF4-FFF2-40B4-BE49-F238E27FC236}">
                  <a16:creationId xmlns:a16="http://schemas.microsoft.com/office/drawing/2014/main" id="{1F6880EB-D864-2C3A-5B26-0208EE901F89}"/>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0" name="Google Shape;180;p4">
            <a:extLst>
              <a:ext uri="{FF2B5EF4-FFF2-40B4-BE49-F238E27FC236}">
                <a16:creationId xmlns:a16="http://schemas.microsoft.com/office/drawing/2014/main" id="{D111F99C-2D49-E554-31FA-15A070E034FF}"/>
              </a:ext>
            </a:extLst>
          </p:cNvPr>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a:extLst>
              <a:ext uri="{FF2B5EF4-FFF2-40B4-BE49-F238E27FC236}">
                <a16:creationId xmlns:a16="http://schemas.microsoft.com/office/drawing/2014/main" id="{5038FA6C-0BEC-4194-F336-1A65BF1DA336}"/>
              </a:ext>
            </a:extLst>
          </p:cNvPr>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82" name="Google Shape;182;p4">
            <a:extLst>
              <a:ext uri="{FF2B5EF4-FFF2-40B4-BE49-F238E27FC236}">
                <a16:creationId xmlns:a16="http://schemas.microsoft.com/office/drawing/2014/main" id="{4673B429-3A44-5A18-2760-E9F3414B9112}"/>
              </a:ext>
            </a:extLst>
          </p:cNvPr>
          <p:cNvSpPr txBox="1"/>
          <p:nvPr/>
        </p:nvSpPr>
        <p:spPr>
          <a:xfrm>
            <a:off x="10707297" y="760630"/>
            <a:ext cx="6756843" cy="834524"/>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What is stress?</a:t>
            </a:r>
            <a:endParaRPr sz="1400" b="0" i="0" u="none" strike="noStrike" cap="none" dirty="0">
              <a:solidFill>
                <a:srgbClr val="000000"/>
              </a:solidFill>
              <a:latin typeface="Arial"/>
              <a:ea typeface="Arial"/>
              <a:cs typeface="Arial"/>
              <a:sym typeface="Arial"/>
            </a:endParaRPr>
          </a:p>
        </p:txBody>
      </p:sp>
      <p:sp>
        <p:nvSpPr>
          <p:cNvPr id="183" name="Google Shape;183;p4">
            <a:extLst>
              <a:ext uri="{FF2B5EF4-FFF2-40B4-BE49-F238E27FC236}">
                <a16:creationId xmlns:a16="http://schemas.microsoft.com/office/drawing/2014/main" id="{CD93994F-C1B1-BA0D-801E-D1AC09CF3EDC}"/>
              </a:ext>
            </a:extLst>
          </p:cNvPr>
          <p:cNvSpPr txBox="1"/>
          <p:nvPr/>
        </p:nvSpPr>
        <p:spPr>
          <a:xfrm>
            <a:off x="7582423" y="2792562"/>
            <a:ext cx="9881717" cy="6239400"/>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Stress is the body’s natural reaction to demands, challenges, or threats. It is a physiological and psychological response that prepares us to deal with difficult situations.</a:t>
            </a:r>
          </a:p>
          <a:p>
            <a:pPr marL="0" marR="0" lvl="0" indent="0" algn="just" rtl="0">
              <a:lnSpc>
                <a:spcPct val="130011"/>
              </a:lnSpc>
              <a:spcBef>
                <a:spcPts val="0"/>
              </a:spcBef>
              <a:spcAft>
                <a:spcPts val="0"/>
              </a:spcAft>
              <a:buClr>
                <a:srgbClr val="000000"/>
              </a:buClr>
              <a:buSzPts val="2599"/>
              <a:buFont typeface="Arial"/>
              <a:buNone/>
            </a:pPr>
            <a:endParaRPr lang="en-US" sz="2599" dirty="0">
              <a:latin typeface="Poppins"/>
              <a:ea typeface="Poppins"/>
              <a:cs typeface="Poppins"/>
              <a:sym typeface="Poppins"/>
            </a:endParaRPr>
          </a:p>
          <a:p>
            <a:pPr marL="0" marR="0" lvl="0" indent="0" algn="just" rtl="0">
              <a:lnSpc>
                <a:spcPct val="130011"/>
              </a:lnSpc>
              <a:spcBef>
                <a:spcPts val="0"/>
              </a:spcBef>
              <a:spcAft>
                <a:spcPts val="0"/>
              </a:spcAft>
              <a:buClr>
                <a:srgbClr val="000000"/>
              </a:buClr>
              <a:buSzPts val="2599"/>
              <a:buFont typeface="Arial"/>
              <a:buNone/>
            </a:pPr>
            <a:r>
              <a:rPr lang="en-US" sz="2599" dirty="0">
                <a:latin typeface="Poppins"/>
                <a:ea typeface="Poppins"/>
                <a:cs typeface="Poppins"/>
                <a:sym typeface="Poppins"/>
              </a:rPr>
              <a:t>Acute Stress: Short-term, happens in response to immediate challenges (e.g., deadlines).Chronic Stress: Long-term, caused by ongoing pressures (e.g., financial struggles, overwork).</a:t>
            </a:r>
          </a:p>
          <a:p>
            <a:pPr marL="0" marR="0" lvl="0" indent="0" algn="just" rtl="0">
              <a:lnSpc>
                <a:spcPct val="130011"/>
              </a:lnSpc>
              <a:spcBef>
                <a:spcPts val="0"/>
              </a:spcBef>
              <a:spcAft>
                <a:spcPts val="0"/>
              </a:spcAft>
              <a:buClr>
                <a:srgbClr val="000000"/>
              </a:buClr>
              <a:buSzPts val="2599"/>
              <a:buFont typeface="Arial"/>
              <a:buNone/>
            </a:pPr>
            <a:endParaRPr lang="en-US" sz="2599" dirty="0">
              <a:latin typeface="Poppins"/>
              <a:ea typeface="Poppins"/>
              <a:cs typeface="Poppins"/>
              <a:sym typeface="Poppins"/>
            </a:endParaRPr>
          </a:p>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Symptoms: Anxiety, tension, trouble focusing, sleep disturbances.</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21130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5A728A0E-CCB3-1F11-E40C-262F3B53DABB}"/>
            </a:ext>
          </a:extLst>
        </p:cNvPr>
        <p:cNvGrpSpPr/>
        <p:nvPr/>
      </p:nvGrpSpPr>
      <p:grpSpPr>
        <a:xfrm>
          <a:off x="0" y="0"/>
          <a:ext cx="0" cy="0"/>
          <a:chOff x="0" y="0"/>
          <a:chExt cx="0" cy="0"/>
        </a:xfrm>
      </p:grpSpPr>
      <p:sp>
        <p:nvSpPr>
          <p:cNvPr id="170" name="Google Shape;170;p4">
            <a:extLst>
              <a:ext uri="{FF2B5EF4-FFF2-40B4-BE49-F238E27FC236}">
                <a16:creationId xmlns:a16="http://schemas.microsoft.com/office/drawing/2014/main" id="{4D0359D8-E3D9-2B30-F881-93468B9F0282}"/>
              </a:ext>
            </a:extLst>
          </p:cNvPr>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71" name="Google Shape;171;p4">
            <a:extLst>
              <a:ext uri="{FF2B5EF4-FFF2-40B4-BE49-F238E27FC236}">
                <a16:creationId xmlns:a16="http://schemas.microsoft.com/office/drawing/2014/main" id="{D91F6F3F-7D88-55ED-24B7-1D2E2C892588}"/>
              </a:ext>
            </a:extLst>
          </p:cNvPr>
          <p:cNvGrpSpPr/>
          <p:nvPr/>
        </p:nvGrpSpPr>
        <p:grpSpPr>
          <a:xfrm>
            <a:off x="5940775" y="946396"/>
            <a:ext cx="857867" cy="857867"/>
            <a:chOff x="0" y="0"/>
            <a:chExt cx="812800" cy="812800"/>
          </a:xfrm>
        </p:grpSpPr>
        <p:sp>
          <p:nvSpPr>
            <p:cNvPr id="172" name="Google Shape;172;p4">
              <a:extLst>
                <a:ext uri="{FF2B5EF4-FFF2-40B4-BE49-F238E27FC236}">
                  <a16:creationId xmlns:a16="http://schemas.microsoft.com/office/drawing/2014/main" id="{4E14A365-5AA7-52E6-CAB8-B5E6092290A6}"/>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
              <a:extLst>
                <a:ext uri="{FF2B5EF4-FFF2-40B4-BE49-F238E27FC236}">
                  <a16:creationId xmlns:a16="http://schemas.microsoft.com/office/drawing/2014/main" id="{F190338B-2367-66A4-8AF2-81A3D062F81C}"/>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4" name="Google Shape;174;p4">
            <a:extLst>
              <a:ext uri="{FF2B5EF4-FFF2-40B4-BE49-F238E27FC236}">
                <a16:creationId xmlns:a16="http://schemas.microsoft.com/office/drawing/2014/main" id="{B59021EC-1EF1-13F2-6140-553427DC19D5}"/>
              </a:ext>
            </a:extLst>
          </p:cNvPr>
          <p:cNvGrpSpPr/>
          <p:nvPr/>
        </p:nvGrpSpPr>
        <p:grpSpPr>
          <a:xfrm>
            <a:off x="6592862" y="2226096"/>
            <a:ext cx="604566" cy="604566"/>
            <a:chOff x="0" y="0"/>
            <a:chExt cx="812800" cy="812800"/>
          </a:xfrm>
        </p:grpSpPr>
        <p:sp>
          <p:nvSpPr>
            <p:cNvPr id="175" name="Google Shape;175;p4">
              <a:extLst>
                <a:ext uri="{FF2B5EF4-FFF2-40B4-BE49-F238E27FC236}">
                  <a16:creationId xmlns:a16="http://schemas.microsoft.com/office/drawing/2014/main" id="{3DB8C110-5C3A-1A7E-179B-7FF916C485FC}"/>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a:extLst>
                <a:ext uri="{FF2B5EF4-FFF2-40B4-BE49-F238E27FC236}">
                  <a16:creationId xmlns:a16="http://schemas.microsoft.com/office/drawing/2014/main" id="{B157EB6D-0FE5-0334-A0EF-C0385E32EC19}"/>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7" name="Google Shape;177;p4">
            <a:extLst>
              <a:ext uri="{FF2B5EF4-FFF2-40B4-BE49-F238E27FC236}">
                <a16:creationId xmlns:a16="http://schemas.microsoft.com/office/drawing/2014/main" id="{DE82731F-5573-524F-035B-0D3277C7E68D}"/>
              </a:ext>
            </a:extLst>
          </p:cNvPr>
          <p:cNvGrpSpPr/>
          <p:nvPr/>
        </p:nvGrpSpPr>
        <p:grpSpPr>
          <a:xfrm>
            <a:off x="5825201" y="681913"/>
            <a:ext cx="637633" cy="637633"/>
            <a:chOff x="0" y="0"/>
            <a:chExt cx="812800" cy="812800"/>
          </a:xfrm>
        </p:grpSpPr>
        <p:sp>
          <p:nvSpPr>
            <p:cNvPr id="178" name="Google Shape;178;p4">
              <a:extLst>
                <a:ext uri="{FF2B5EF4-FFF2-40B4-BE49-F238E27FC236}">
                  <a16:creationId xmlns:a16="http://schemas.microsoft.com/office/drawing/2014/main" id="{A04121EB-7EDB-D9D1-3F57-A943918B2A6F}"/>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
              <a:extLst>
                <a:ext uri="{FF2B5EF4-FFF2-40B4-BE49-F238E27FC236}">
                  <a16:creationId xmlns:a16="http://schemas.microsoft.com/office/drawing/2014/main" id="{EB2DD7C3-2E95-001B-37B3-C98718B8A02D}"/>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0" name="Google Shape;180;p4">
            <a:extLst>
              <a:ext uri="{FF2B5EF4-FFF2-40B4-BE49-F238E27FC236}">
                <a16:creationId xmlns:a16="http://schemas.microsoft.com/office/drawing/2014/main" id="{6270A7AC-64C4-DE16-99F6-961AA250F729}"/>
              </a:ext>
            </a:extLst>
          </p:cNvPr>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a:extLst>
              <a:ext uri="{FF2B5EF4-FFF2-40B4-BE49-F238E27FC236}">
                <a16:creationId xmlns:a16="http://schemas.microsoft.com/office/drawing/2014/main" id="{DF37D639-BE0F-FE68-A280-56FFF7BD17CD}"/>
              </a:ext>
            </a:extLst>
          </p:cNvPr>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82" name="Google Shape;182;p4">
            <a:extLst>
              <a:ext uri="{FF2B5EF4-FFF2-40B4-BE49-F238E27FC236}">
                <a16:creationId xmlns:a16="http://schemas.microsoft.com/office/drawing/2014/main" id="{FA7557D1-8BC9-8966-EF77-C4AFF796CE17}"/>
              </a:ext>
            </a:extLst>
          </p:cNvPr>
          <p:cNvSpPr txBox="1"/>
          <p:nvPr/>
        </p:nvSpPr>
        <p:spPr>
          <a:xfrm>
            <a:off x="10707297" y="760630"/>
            <a:ext cx="6756843" cy="834524"/>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What is burnout?</a:t>
            </a:r>
            <a:endParaRPr sz="1400" b="0" i="0" u="none" strike="noStrike" cap="none" dirty="0">
              <a:solidFill>
                <a:srgbClr val="000000"/>
              </a:solidFill>
              <a:latin typeface="Arial"/>
              <a:ea typeface="Arial"/>
              <a:cs typeface="Arial"/>
              <a:sym typeface="Arial"/>
            </a:endParaRPr>
          </a:p>
        </p:txBody>
      </p:sp>
      <p:sp>
        <p:nvSpPr>
          <p:cNvPr id="183" name="Google Shape;183;p4">
            <a:extLst>
              <a:ext uri="{FF2B5EF4-FFF2-40B4-BE49-F238E27FC236}">
                <a16:creationId xmlns:a16="http://schemas.microsoft.com/office/drawing/2014/main" id="{75D18369-A4A9-6871-036A-ED43676C5765}"/>
              </a:ext>
            </a:extLst>
          </p:cNvPr>
          <p:cNvSpPr txBox="1"/>
          <p:nvPr/>
        </p:nvSpPr>
        <p:spPr>
          <a:xfrm>
            <a:off x="7582423" y="2278212"/>
            <a:ext cx="9881717" cy="7279300"/>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Burnout is a state of emotional, physical, and mental exhaustion caused by prolonged stress, overwork, and lack of recovery. It happens when we feel overwhelmed, emotionally drained, and unable to keep up with daily demands.</a:t>
            </a:r>
            <a:endParaRPr lang="en-US" sz="2599" dirty="0">
              <a:latin typeface="Poppins"/>
              <a:ea typeface="Poppins"/>
              <a:cs typeface="Poppins"/>
              <a:sym typeface="Poppins"/>
            </a:endParaRPr>
          </a:p>
          <a:p>
            <a:pPr marR="0" lvl="0" algn="just" rtl="0">
              <a:lnSpc>
                <a:spcPct val="130011"/>
              </a:lnSpc>
              <a:spcBef>
                <a:spcPts val="0"/>
              </a:spcBef>
              <a:spcAft>
                <a:spcPts val="0"/>
              </a:spcAft>
              <a:buClr>
                <a:srgbClr val="000000"/>
              </a:buClr>
              <a:buSzPts val="2599"/>
            </a:pPr>
            <a:endParaRPr lang="en-US" sz="2599" b="0" i="0" u="none" strike="noStrike" cap="none" dirty="0">
              <a:solidFill>
                <a:srgbClr val="000000"/>
              </a:solidFill>
              <a:latin typeface="Poppins"/>
              <a:ea typeface="Poppins"/>
              <a:cs typeface="Poppins"/>
              <a:sym typeface="Poppins"/>
            </a:endParaRPr>
          </a:p>
          <a:p>
            <a:pPr marR="0" lvl="0" algn="just" rtl="0">
              <a:lnSpc>
                <a:spcPct val="130011"/>
              </a:lnSpc>
              <a:spcBef>
                <a:spcPts val="0"/>
              </a:spcBef>
              <a:spcAft>
                <a:spcPts val="0"/>
              </a:spcAft>
              <a:buClr>
                <a:srgbClr val="000000"/>
              </a:buClr>
              <a:buSzPts val="2599"/>
            </a:pPr>
            <a:r>
              <a:rPr lang="en-US" sz="2599" b="0" i="0" u="none" strike="noStrike" cap="none" dirty="0">
                <a:solidFill>
                  <a:srgbClr val="000000"/>
                </a:solidFill>
                <a:latin typeface="Poppins"/>
                <a:ea typeface="Poppins"/>
                <a:cs typeface="Poppins"/>
                <a:sym typeface="Poppins"/>
              </a:rPr>
              <a:t>Signs of Burnout:</a:t>
            </a:r>
          </a:p>
          <a:p>
            <a:pPr marL="514350" marR="0" lvl="0" indent="-514350" algn="just" rtl="0">
              <a:lnSpc>
                <a:spcPct val="130011"/>
              </a:lnSpc>
              <a:spcBef>
                <a:spcPts val="0"/>
              </a:spcBef>
              <a:spcAft>
                <a:spcPts val="0"/>
              </a:spcAft>
              <a:buClr>
                <a:srgbClr val="000000"/>
              </a:buClr>
              <a:buSzPts val="2599"/>
              <a:buFont typeface="+mj-lt"/>
              <a:buAutoNum type="arabicPeriod"/>
            </a:pPr>
            <a:r>
              <a:rPr lang="en-US" sz="2599" b="0" i="0" u="none" strike="noStrike" cap="none" dirty="0">
                <a:solidFill>
                  <a:srgbClr val="000000"/>
                </a:solidFill>
                <a:latin typeface="Poppins"/>
                <a:ea typeface="Poppins"/>
                <a:cs typeface="Poppins"/>
                <a:sym typeface="Poppins"/>
              </a:rPr>
              <a:t>Emotional: Feeling drained, frustrated, or detached from work.</a:t>
            </a:r>
          </a:p>
          <a:p>
            <a:pPr marL="514350" marR="0" lvl="0" indent="-514350" algn="just" rtl="0">
              <a:lnSpc>
                <a:spcPct val="130011"/>
              </a:lnSpc>
              <a:spcBef>
                <a:spcPts val="0"/>
              </a:spcBef>
              <a:spcAft>
                <a:spcPts val="0"/>
              </a:spcAft>
              <a:buClr>
                <a:srgbClr val="000000"/>
              </a:buClr>
              <a:buSzPts val="2599"/>
              <a:buFont typeface="+mj-lt"/>
              <a:buAutoNum type="arabicPeriod"/>
            </a:pPr>
            <a:endParaRPr lang="en-US" sz="2599" b="0" i="0" u="none" strike="noStrike" cap="none" dirty="0">
              <a:solidFill>
                <a:srgbClr val="000000"/>
              </a:solidFill>
              <a:latin typeface="Poppins"/>
              <a:ea typeface="Poppins"/>
              <a:cs typeface="Poppins"/>
              <a:sym typeface="Poppins"/>
            </a:endParaRPr>
          </a:p>
          <a:p>
            <a:pPr marL="514350" marR="0" lvl="0" indent="-514350" algn="just" rtl="0">
              <a:lnSpc>
                <a:spcPct val="130011"/>
              </a:lnSpc>
              <a:spcBef>
                <a:spcPts val="0"/>
              </a:spcBef>
              <a:spcAft>
                <a:spcPts val="0"/>
              </a:spcAft>
              <a:buClr>
                <a:srgbClr val="000000"/>
              </a:buClr>
              <a:buSzPts val="2599"/>
              <a:buFont typeface="+mj-lt"/>
              <a:buAutoNum type="arabicPeriod"/>
            </a:pPr>
            <a:r>
              <a:rPr lang="en-US" sz="2599" b="0" i="0" u="none" strike="noStrike" cap="none" dirty="0">
                <a:solidFill>
                  <a:srgbClr val="000000"/>
                </a:solidFill>
                <a:latin typeface="Poppins"/>
                <a:ea typeface="Poppins"/>
                <a:cs typeface="Poppins"/>
                <a:sym typeface="Poppins"/>
              </a:rPr>
              <a:t>Physical: Fatigue, sleep issues, frequent headaches.</a:t>
            </a:r>
          </a:p>
          <a:p>
            <a:pPr marL="514350" marR="0" lvl="0" indent="-514350" algn="just" rtl="0">
              <a:lnSpc>
                <a:spcPct val="130011"/>
              </a:lnSpc>
              <a:spcBef>
                <a:spcPts val="0"/>
              </a:spcBef>
              <a:spcAft>
                <a:spcPts val="0"/>
              </a:spcAft>
              <a:buClr>
                <a:srgbClr val="000000"/>
              </a:buClr>
              <a:buSzPts val="2599"/>
              <a:buFont typeface="+mj-lt"/>
              <a:buAutoNum type="arabicPeriod"/>
            </a:pPr>
            <a:endParaRPr lang="en-US" sz="2599" dirty="0">
              <a:latin typeface="Poppins"/>
              <a:ea typeface="Poppins"/>
              <a:cs typeface="Poppins"/>
              <a:sym typeface="Poppins"/>
            </a:endParaRPr>
          </a:p>
          <a:p>
            <a:pPr marL="514350" marR="0" lvl="0" indent="-514350" algn="just" rtl="0">
              <a:lnSpc>
                <a:spcPct val="130011"/>
              </a:lnSpc>
              <a:spcBef>
                <a:spcPts val="0"/>
              </a:spcBef>
              <a:spcAft>
                <a:spcPts val="0"/>
              </a:spcAft>
              <a:buClr>
                <a:srgbClr val="000000"/>
              </a:buClr>
              <a:buSzPts val="2599"/>
              <a:buFont typeface="+mj-lt"/>
              <a:buAutoNum type="arabicPeriod"/>
            </a:pPr>
            <a:r>
              <a:rPr lang="en-US" sz="2599" b="0" i="0" u="none" strike="noStrike" cap="none" dirty="0">
                <a:solidFill>
                  <a:srgbClr val="000000"/>
                </a:solidFill>
                <a:latin typeface="Poppins"/>
                <a:ea typeface="Poppins"/>
                <a:cs typeface="Poppins"/>
                <a:sym typeface="Poppins"/>
              </a:rPr>
              <a:t>Mental: Trouble focusing, forgetfulness, lack of motivation.</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2401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37FCC7BA-97EC-A3BF-9762-03E3D65C80F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218E603-6EF2-CA15-FE4E-FBE4855022B6}"/>
              </a:ext>
            </a:extLst>
          </p:cNvPr>
          <p:cNvPicPr>
            <a:picLocks noChangeAspect="1"/>
          </p:cNvPicPr>
          <p:nvPr/>
        </p:nvPicPr>
        <p:blipFill>
          <a:blip r:embed="rId3"/>
          <a:srcRect r="25907"/>
          <a:stretch/>
        </p:blipFill>
        <p:spPr>
          <a:xfrm>
            <a:off x="5035312" y="3034986"/>
            <a:ext cx="6934044" cy="6146866"/>
          </a:xfrm>
          <a:prstGeom prst="rect">
            <a:avLst/>
          </a:prstGeom>
        </p:spPr>
      </p:pic>
      <p:sp>
        <p:nvSpPr>
          <p:cNvPr id="188" name="Google Shape;188;p5">
            <a:extLst>
              <a:ext uri="{FF2B5EF4-FFF2-40B4-BE49-F238E27FC236}">
                <a16:creationId xmlns:a16="http://schemas.microsoft.com/office/drawing/2014/main" id="{82585783-3D9C-269C-AC58-D784DE7C3701}"/>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4">
              <a:alphaModFix/>
            </a:blip>
            <a:stretch>
              <a:fillRect/>
            </a:stretch>
          </a:blipFill>
          <a:ln>
            <a:noFill/>
          </a:ln>
        </p:spPr>
        <p:txBody>
          <a:bodyPr/>
          <a:lstStyle/>
          <a:p>
            <a:endParaRPr lang="es-US"/>
          </a:p>
        </p:txBody>
      </p:sp>
      <p:sp>
        <p:nvSpPr>
          <p:cNvPr id="189" name="Google Shape;189;p5">
            <a:extLst>
              <a:ext uri="{FF2B5EF4-FFF2-40B4-BE49-F238E27FC236}">
                <a16:creationId xmlns:a16="http://schemas.microsoft.com/office/drawing/2014/main" id="{63211839-0EA1-1551-28B4-E37E6EBE6783}"/>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4">
              <a:alphaModFix/>
            </a:blip>
            <a:stretch>
              <a:fillRect/>
            </a:stretch>
          </a:blipFill>
          <a:ln>
            <a:noFill/>
          </a:ln>
        </p:spPr>
        <p:txBody>
          <a:bodyPr/>
          <a:lstStyle/>
          <a:p>
            <a:endParaRPr lang="es-US"/>
          </a:p>
        </p:txBody>
      </p:sp>
      <p:sp>
        <p:nvSpPr>
          <p:cNvPr id="190" name="Google Shape;190;p5">
            <a:extLst>
              <a:ext uri="{FF2B5EF4-FFF2-40B4-BE49-F238E27FC236}">
                <a16:creationId xmlns:a16="http://schemas.microsoft.com/office/drawing/2014/main" id="{137FF670-ED98-3C6E-2351-658F50BE3910}"/>
              </a:ext>
            </a:extLst>
          </p:cNvPr>
          <p:cNvSpPr txBox="1"/>
          <p:nvPr/>
        </p:nvSpPr>
        <p:spPr>
          <a:xfrm>
            <a:off x="5265316" y="851753"/>
            <a:ext cx="8943768"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Practical Stress Management Strategies</a:t>
            </a:r>
            <a:endParaRPr sz="1400" b="0" i="0" u="none" strike="noStrike" cap="none" dirty="0">
              <a:solidFill>
                <a:srgbClr val="000000"/>
              </a:solidFill>
              <a:latin typeface="Arial"/>
              <a:ea typeface="Arial"/>
              <a:cs typeface="Arial"/>
              <a:sym typeface="Arial"/>
            </a:endParaRPr>
          </a:p>
        </p:txBody>
      </p:sp>
      <p:sp>
        <p:nvSpPr>
          <p:cNvPr id="200" name="Google Shape;200;p5">
            <a:extLst>
              <a:ext uri="{FF2B5EF4-FFF2-40B4-BE49-F238E27FC236}">
                <a16:creationId xmlns:a16="http://schemas.microsoft.com/office/drawing/2014/main" id="{E29C5DDD-90CA-2796-F864-84A9C14A670B}"/>
              </a:ext>
            </a:extLst>
          </p:cNvPr>
          <p:cNvSpPr txBox="1"/>
          <p:nvPr/>
        </p:nvSpPr>
        <p:spPr>
          <a:xfrm>
            <a:off x="12334283" y="4114994"/>
            <a:ext cx="5446574" cy="1751442"/>
          </a:xfrm>
          <a:prstGeom prst="rect">
            <a:avLst/>
          </a:prstGeom>
          <a:noFill/>
          <a:ln>
            <a:noFill/>
          </a:ln>
        </p:spPr>
        <p:txBody>
          <a:bodyPr spcFirstLastPara="1" wrap="square" lIns="0" tIns="0" rIns="0" bIns="0" anchor="t" anchorCtr="0">
            <a:spAutoFit/>
          </a:bodyPr>
          <a:lstStyle/>
          <a:p>
            <a:pPr marL="0" marR="0" lvl="0" indent="0" algn="just" rtl="0">
              <a:lnSpc>
                <a:spcPct val="129981"/>
              </a:lnSpc>
              <a:spcBef>
                <a:spcPts val="0"/>
              </a:spcBef>
              <a:spcAft>
                <a:spcPts val="0"/>
              </a:spcAft>
              <a:buClr>
                <a:srgbClr val="000000"/>
              </a:buClr>
              <a:buSzPts val="1751"/>
              <a:buFont typeface="Arial"/>
              <a:buNone/>
            </a:pPr>
            <a:r>
              <a:rPr lang="en-US" sz="1751" b="1" i="0" u="none" strike="noStrike" cap="none" dirty="0">
                <a:solidFill>
                  <a:srgbClr val="000000"/>
                </a:solidFill>
                <a:latin typeface="Poppins"/>
                <a:ea typeface="Poppins"/>
                <a:cs typeface="Poppins"/>
                <a:sym typeface="Poppins"/>
              </a:rPr>
              <a:t>Use the Eisenhower Matrix:</a:t>
            </a:r>
          </a:p>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1751" i="0" u="none" strike="noStrike" cap="none" dirty="0">
                <a:solidFill>
                  <a:srgbClr val="000000"/>
                </a:solidFill>
                <a:latin typeface="Poppins"/>
                <a:ea typeface="Poppins"/>
                <a:cs typeface="Poppins"/>
                <a:sym typeface="Poppins"/>
              </a:rPr>
              <a:t>Urgent &amp; Important: Handle immediately.</a:t>
            </a:r>
          </a:p>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1751" i="0" u="none" strike="noStrike" cap="none" dirty="0">
                <a:solidFill>
                  <a:srgbClr val="000000"/>
                </a:solidFill>
                <a:latin typeface="Poppins"/>
                <a:ea typeface="Poppins"/>
                <a:cs typeface="Poppins"/>
                <a:sym typeface="Poppins"/>
              </a:rPr>
              <a:t>Important but Not Urgent: Schedule for later.</a:t>
            </a:r>
          </a:p>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1751" i="0" u="none" strike="noStrike" cap="none" dirty="0">
                <a:solidFill>
                  <a:srgbClr val="000000"/>
                </a:solidFill>
                <a:latin typeface="Poppins"/>
                <a:ea typeface="Poppins"/>
                <a:cs typeface="Poppins"/>
                <a:sym typeface="Poppins"/>
              </a:rPr>
              <a:t>Urgent but Not Important: Delegate.</a:t>
            </a:r>
          </a:p>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1751" i="0" u="none" strike="noStrike" cap="none" dirty="0">
                <a:solidFill>
                  <a:srgbClr val="000000"/>
                </a:solidFill>
                <a:latin typeface="Poppins"/>
                <a:ea typeface="Poppins"/>
                <a:cs typeface="Poppins"/>
                <a:sym typeface="Poppins"/>
              </a:rPr>
              <a:t>Not Urgent &amp; Not Important: Eliminate.</a:t>
            </a:r>
            <a:endParaRPr sz="1400" i="0" u="none" strike="noStrike" cap="none" dirty="0">
              <a:solidFill>
                <a:srgbClr val="000000"/>
              </a:solidFill>
              <a:latin typeface="Arial"/>
              <a:ea typeface="Arial"/>
              <a:cs typeface="Arial"/>
              <a:sym typeface="Arial"/>
            </a:endParaRPr>
          </a:p>
        </p:txBody>
      </p:sp>
      <p:sp>
        <p:nvSpPr>
          <p:cNvPr id="201" name="Google Shape;201;p5">
            <a:extLst>
              <a:ext uri="{FF2B5EF4-FFF2-40B4-BE49-F238E27FC236}">
                <a16:creationId xmlns:a16="http://schemas.microsoft.com/office/drawing/2014/main" id="{7C474E32-B301-09CB-27C9-99BB700C4C06}"/>
              </a:ext>
            </a:extLst>
          </p:cNvPr>
          <p:cNvSpPr txBox="1"/>
          <p:nvPr/>
        </p:nvSpPr>
        <p:spPr>
          <a:xfrm>
            <a:off x="1028700" y="8035276"/>
            <a:ext cx="5446574" cy="1751442"/>
          </a:xfrm>
          <a:prstGeom prst="rect">
            <a:avLst/>
          </a:prstGeom>
          <a:noFill/>
          <a:ln>
            <a:noFill/>
          </a:ln>
        </p:spPr>
        <p:txBody>
          <a:bodyPr spcFirstLastPara="1" wrap="square" lIns="0" tIns="0" rIns="0" bIns="0" anchor="t" anchorCtr="0">
            <a:spAutoFit/>
          </a:bodyPr>
          <a:lstStyle/>
          <a:p>
            <a:pPr marL="378124" marR="0" lvl="1" indent="-189062" algn="just" rtl="0">
              <a:lnSpc>
                <a:spcPct val="129981"/>
              </a:lnSpc>
              <a:spcBef>
                <a:spcPts val="0"/>
              </a:spcBef>
              <a:spcAft>
                <a:spcPts val="0"/>
              </a:spcAft>
              <a:buClr>
                <a:srgbClr val="000000"/>
              </a:buClr>
              <a:buSzPts val="1751"/>
              <a:buFont typeface="Arial"/>
              <a:buChar char="•"/>
            </a:pPr>
            <a:r>
              <a:rPr lang="en-US" sz="1751" i="0" u="none" strike="noStrike" cap="none" dirty="0">
                <a:solidFill>
                  <a:srgbClr val="000000"/>
                </a:solidFill>
                <a:latin typeface="Poppins"/>
                <a:ea typeface="Poppins"/>
                <a:cs typeface="Poppins"/>
                <a:sym typeface="Poppins"/>
              </a:rPr>
              <a:t>Breathing exercises (4-7-8 technique).</a:t>
            </a:r>
          </a:p>
          <a:p>
            <a:pPr marL="378124" marR="0" lvl="1" indent="-189062" algn="just" rtl="0">
              <a:lnSpc>
                <a:spcPct val="129981"/>
              </a:lnSpc>
              <a:spcBef>
                <a:spcPts val="0"/>
              </a:spcBef>
              <a:spcAft>
                <a:spcPts val="0"/>
              </a:spcAft>
              <a:buClr>
                <a:srgbClr val="000000"/>
              </a:buClr>
              <a:buSzPts val="1751"/>
              <a:buFont typeface="Arial"/>
              <a:buChar char="•"/>
            </a:pPr>
            <a:r>
              <a:rPr lang="en-US" sz="1751" i="0" u="none" strike="noStrike" cap="none" dirty="0">
                <a:solidFill>
                  <a:srgbClr val="000000"/>
                </a:solidFill>
                <a:latin typeface="Poppins"/>
                <a:ea typeface="Poppins"/>
                <a:cs typeface="Poppins"/>
                <a:sym typeface="Poppins"/>
              </a:rPr>
              <a:t>Progressive muscle relaxation to release tension.</a:t>
            </a:r>
          </a:p>
          <a:p>
            <a:pPr marL="378124" marR="0" lvl="1" indent="-189062" algn="just" rtl="0">
              <a:lnSpc>
                <a:spcPct val="129981"/>
              </a:lnSpc>
              <a:spcBef>
                <a:spcPts val="0"/>
              </a:spcBef>
              <a:spcAft>
                <a:spcPts val="0"/>
              </a:spcAft>
              <a:buClr>
                <a:srgbClr val="000000"/>
              </a:buClr>
              <a:buSzPts val="1751"/>
              <a:buFont typeface="Arial"/>
              <a:buChar char="•"/>
            </a:pPr>
            <a:r>
              <a:rPr lang="en-US" sz="1751" i="0" u="none" strike="noStrike" cap="none" dirty="0">
                <a:solidFill>
                  <a:srgbClr val="000000"/>
                </a:solidFill>
                <a:latin typeface="Poppins"/>
                <a:ea typeface="Poppins"/>
                <a:cs typeface="Poppins"/>
                <a:sym typeface="Poppins"/>
              </a:rPr>
              <a:t>Mindful check-ins to recognize stress patterns.</a:t>
            </a:r>
            <a:endParaRPr sz="1400" i="0" u="none" strike="noStrike" cap="none" dirty="0">
              <a:solidFill>
                <a:srgbClr val="000000"/>
              </a:solidFill>
              <a:latin typeface="Arial"/>
              <a:ea typeface="Arial"/>
              <a:cs typeface="Arial"/>
              <a:sym typeface="Arial"/>
            </a:endParaRPr>
          </a:p>
        </p:txBody>
      </p:sp>
      <p:sp>
        <p:nvSpPr>
          <p:cNvPr id="202" name="Google Shape;202;p5">
            <a:extLst>
              <a:ext uri="{FF2B5EF4-FFF2-40B4-BE49-F238E27FC236}">
                <a16:creationId xmlns:a16="http://schemas.microsoft.com/office/drawing/2014/main" id="{0D2D1DDB-68FF-0AFB-B928-AB100CECA4FD}"/>
              </a:ext>
            </a:extLst>
          </p:cNvPr>
          <p:cNvSpPr txBox="1"/>
          <p:nvPr/>
        </p:nvSpPr>
        <p:spPr>
          <a:xfrm>
            <a:off x="800100" y="3213171"/>
            <a:ext cx="5446574" cy="1401153"/>
          </a:xfrm>
          <a:prstGeom prst="rect">
            <a:avLst/>
          </a:prstGeom>
          <a:noFill/>
          <a:ln>
            <a:noFill/>
          </a:ln>
        </p:spPr>
        <p:txBody>
          <a:bodyPr spcFirstLastPara="1" wrap="square" lIns="0" tIns="0" rIns="0" bIns="0" anchor="t" anchorCtr="0">
            <a:spAutoFit/>
          </a:bodyPr>
          <a:lstStyle/>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1751" b="0" i="0" u="none" strike="noStrike" cap="none" dirty="0">
                <a:solidFill>
                  <a:srgbClr val="000000"/>
                </a:solidFill>
                <a:latin typeface="Poppins"/>
                <a:ea typeface="Poppins"/>
                <a:cs typeface="Poppins"/>
                <a:sym typeface="Poppins"/>
              </a:rPr>
              <a:t>Financial pressure, client demands, lack of support, overwork.</a:t>
            </a:r>
          </a:p>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1751" b="0" i="0" u="none" strike="noStrike" cap="none" dirty="0">
                <a:solidFill>
                  <a:srgbClr val="000000"/>
                </a:solidFill>
                <a:latin typeface="Poppins"/>
                <a:ea typeface="Poppins"/>
                <a:cs typeface="Poppins"/>
                <a:sym typeface="Poppins"/>
              </a:rPr>
              <a:t>Conduct a stress audit: What situations trigger stress? How do they impact your well-being?</a:t>
            </a:r>
            <a:endParaRPr sz="1400" b="0" i="0" u="none" strike="noStrike" cap="none" dirty="0">
              <a:solidFill>
                <a:srgbClr val="000000"/>
              </a:solidFill>
              <a:latin typeface="Arial"/>
              <a:ea typeface="Arial"/>
              <a:cs typeface="Arial"/>
              <a:sym typeface="Arial"/>
            </a:endParaRPr>
          </a:p>
        </p:txBody>
      </p:sp>
      <p:sp>
        <p:nvSpPr>
          <p:cNvPr id="203" name="Google Shape;203;p5">
            <a:extLst>
              <a:ext uri="{FF2B5EF4-FFF2-40B4-BE49-F238E27FC236}">
                <a16:creationId xmlns:a16="http://schemas.microsoft.com/office/drawing/2014/main" id="{937788FE-ADEA-DC10-DFB0-EC4868157433}"/>
              </a:ext>
            </a:extLst>
          </p:cNvPr>
          <p:cNvSpPr txBox="1"/>
          <p:nvPr/>
        </p:nvSpPr>
        <p:spPr>
          <a:xfrm>
            <a:off x="1036699" y="5241278"/>
            <a:ext cx="4651035" cy="2101729"/>
          </a:xfrm>
          <a:prstGeom prst="rect">
            <a:avLst/>
          </a:prstGeom>
          <a:noFill/>
          <a:ln>
            <a:noFill/>
          </a:ln>
        </p:spPr>
        <p:txBody>
          <a:bodyPr spcFirstLastPara="1" wrap="square" lIns="0" tIns="0" rIns="0" bIns="0" anchor="t" anchorCtr="0">
            <a:spAutoFit/>
          </a:bodyPr>
          <a:lstStyle/>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1751" b="0" i="0" u="none" strike="noStrike" cap="none" dirty="0">
                <a:solidFill>
                  <a:srgbClr val="000000"/>
                </a:solidFill>
                <a:latin typeface="Poppins"/>
                <a:ea typeface="Poppins"/>
                <a:cs typeface="Poppins"/>
                <a:sym typeface="Poppins"/>
              </a:rPr>
              <a:t>Focus on what you can control (e.g., your response, prioritization, time management).</a:t>
            </a:r>
          </a:p>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1751" b="0" i="0" u="none" strike="noStrike" cap="none" dirty="0">
                <a:solidFill>
                  <a:srgbClr val="000000"/>
                </a:solidFill>
                <a:latin typeface="Poppins"/>
                <a:ea typeface="Poppins"/>
                <a:cs typeface="Poppins"/>
                <a:sym typeface="Poppins"/>
              </a:rPr>
              <a:t>Let go of what’s beyond your control (e.g., external pressures, market fluctuations).</a:t>
            </a:r>
            <a:endParaRPr sz="1400" b="0" i="0" u="none" strike="noStrike" cap="none" dirty="0">
              <a:solidFill>
                <a:srgbClr val="000000"/>
              </a:solidFill>
              <a:latin typeface="Arial"/>
              <a:ea typeface="Arial"/>
              <a:cs typeface="Arial"/>
              <a:sym typeface="Arial"/>
            </a:endParaRPr>
          </a:p>
        </p:txBody>
      </p:sp>
      <p:sp>
        <p:nvSpPr>
          <p:cNvPr id="204" name="Google Shape;204;p5">
            <a:extLst>
              <a:ext uri="{FF2B5EF4-FFF2-40B4-BE49-F238E27FC236}">
                <a16:creationId xmlns:a16="http://schemas.microsoft.com/office/drawing/2014/main" id="{791AAAD8-C9FC-2A14-5F2B-CA703014F626}"/>
              </a:ext>
            </a:extLst>
          </p:cNvPr>
          <p:cNvSpPr txBox="1"/>
          <p:nvPr/>
        </p:nvSpPr>
        <p:spPr>
          <a:xfrm>
            <a:off x="11827141" y="3114692"/>
            <a:ext cx="6460859" cy="834716"/>
          </a:xfrm>
          <a:prstGeom prst="rect">
            <a:avLst/>
          </a:prstGeom>
          <a:noFill/>
          <a:ln>
            <a:noFill/>
          </a:ln>
        </p:spPr>
        <p:txBody>
          <a:bodyPr spcFirstLastPara="1" wrap="square" lIns="0" tIns="0" rIns="0" bIns="0" anchor="t" anchorCtr="0">
            <a:spAutoFit/>
          </a:bodyPr>
          <a:lstStyle/>
          <a:p>
            <a:pPr marL="0" marR="0" lvl="0" indent="0" algn="l" rtl="0">
              <a:lnSpc>
                <a:spcPct val="112958"/>
              </a:lnSpc>
              <a:spcBef>
                <a:spcPts val="0"/>
              </a:spcBef>
              <a:spcAft>
                <a:spcPts val="0"/>
              </a:spcAft>
              <a:buClr>
                <a:srgbClr val="000000"/>
              </a:buClr>
              <a:buSzPts val="2400"/>
              <a:buFont typeface="Arial"/>
              <a:buNone/>
            </a:pPr>
            <a:r>
              <a:rPr lang="en-US" sz="2400" b="1" i="0" u="none" strike="noStrike" cap="none" dirty="0">
                <a:solidFill>
                  <a:srgbClr val="0E8388"/>
                </a:solidFill>
                <a:latin typeface="Poppins"/>
                <a:ea typeface="Poppins"/>
                <a:cs typeface="Poppins"/>
                <a:sym typeface="Poppins"/>
              </a:rPr>
              <a:t>4.</a:t>
            </a:r>
            <a:r>
              <a:rPr lang="en-US" sz="2400" b="1" i="0" u="none" strike="noStrike" cap="none" dirty="0">
                <a:solidFill>
                  <a:srgbClr val="000000"/>
                </a:solidFill>
                <a:latin typeface="Poppins"/>
                <a:ea typeface="Poppins"/>
                <a:cs typeface="Poppins"/>
                <a:sym typeface="Poppins"/>
              </a:rPr>
              <a:t> Workload Prioritization &amp; Time Blocking:</a:t>
            </a:r>
            <a:endParaRPr b="0" i="0" u="none" strike="noStrike" cap="none" dirty="0">
              <a:solidFill>
                <a:srgbClr val="000000"/>
              </a:solidFill>
              <a:latin typeface="Arial"/>
              <a:ea typeface="Arial"/>
              <a:cs typeface="Arial"/>
              <a:sym typeface="Arial"/>
            </a:endParaRPr>
          </a:p>
        </p:txBody>
      </p:sp>
      <p:sp>
        <p:nvSpPr>
          <p:cNvPr id="205" name="Google Shape;205;p5">
            <a:extLst>
              <a:ext uri="{FF2B5EF4-FFF2-40B4-BE49-F238E27FC236}">
                <a16:creationId xmlns:a16="http://schemas.microsoft.com/office/drawing/2014/main" id="{B6FFE501-8045-C377-6D59-A9466A25C7EF}"/>
              </a:ext>
            </a:extLst>
          </p:cNvPr>
          <p:cNvSpPr txBox="1"/>
          <p:nvPr/>
        </p:nvSpPr>
        <p:spPr>
          <a:xfrm>
            <a:off x="621474" y="7543129"/>
            <a:ext cx="5853800" cy="389145"/>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2238"/>
              <a:buFont typeface="Arial"/>
              <a:buNone/>
            </a:pPr>
            <a:r>
              <a:rPr lang="en-US" sz="2238" b="1" i="0" u="none" strike="noStrike" cap="none" dirty="0">
                <a:solidFill>
                  <a:srgbClr val="0E8388"/>
                </a:solidFill>
                <a:latin typeface="Poppins"/>
                <a:ea typeface="Poppins"/>
                <a:cs typeface="Poppins"/>
                <a:sym typeface="Poppins"/>
              </a:rPr>
              <a:t>3. </a:t>
            </a:r>
            <a:r>
              <a:rPr lang="en-US" sz="2238" b="1" i="0" u="none" strike="noStrike" cap="none" dirty="0">
                <a:solidFill>
                  <a:srgbClr val="000000"/>
                </a:solidFill>
                <a:latin typeface="Poppins"/>
                <a:ea typeface="Poppins"/>
                <a:cs typeface="Poppins"/>
                <a:sym typeface="Poppins"/>
              </a:rPr>
              <a:t>Mindfulness &amp; Relaxation Techniques</a:t>
            </a:r>
            <a:endParaRPr sz="1400" b="0" i="0" u="none" strike="noStrike" cap="none" dirty="0">
              <a:solidFill>
                <a:srgbClr val="000000"/>
              </a:solidFill>
              <a:latin typeface="Arial"/>
              <a:ea typeface="Arial"/>
              <a:cs typeface="Arial"/>
              <a:sym typeface="Arial"/>
            </a:endParaRPr>
          </a:p>
        </p:txBody>
      </p:sp>
      <p:sp>
        <p:nvSpPr>
          <p:cNvPr id="206" name="Google Shape;206;p5">
            <a:extLst>
              <a:ext uri="{FF2B5EF4-FFF2-40B4-BE49-F238E27FC236}">
                <a16:creationId xmlns:a16="http://schemas.microsoft.com/office/drawing/2014/main" id="{AE6DB413-A8B1-CA3C-7D88-05C425BC9A00}"/>
              </a:ext>
            </a:extLst>
          </p:cNvPr>
          <p:cNvSpPr txBox="1"/>
          <p:nvPr/>
        </p:nvSpPr>
        <p:spPr>
          <a:xfrm>
            <a:off x="800100" y="2741154"/>
            <a:ext cx="5446574" cy="417358"/>
          </a:xfrm>
          <a:prstGeom prst="rect">
            <a:avLst/>
          </a:prstGeom>
          <a:noFill/>
          <a:ln>
            <a:noFill/>
          </a:ln>
        </p:spPr>
        <p:txBody>
          <a:bodyPr spcFirstLastPara="1" wrap="square" lIns="0" tIns="0" rIns="0" bIns="0" anchor="t" anchorCtr="0">
            <a:spAutoFit/>
          </a:bodyPr>
          <a:lstStyle/>
          <a:p>
            <a:pPr marL="0" marR="0" lvl="0" indent="0" algn="r" rtl="0">
              <a:lnSpc>
                <a:spcPct val="112958"/>
              </a:lnSpc>
              <a:spcBef>
                <a:spcPts val="0"/>
              </a:spcBef>
              <a:spcAft>
                <a:spcPts val="0"/>
              </a:spcAft>
              <a:buClr>
                <a:srgbClr val="000000"/>
              </a:buClr>
              <a:buSzPts val="2400"/>
              <a:buFont typeface="Arial"/>
              <a:buNone/>
            </a:pPr>
            <a:r>
              <a:rPr lang="en-US" sz="2400" b="1" i="0" u="none" strike="noStrike" cap="none" dirty="0">
                <a:solidFill>
                  <a:srgbClr val="0E8388"/>
                </a:solidFill>
                <a:latin typeface="Poppins"/>
                <a:ea typeface="Poppins"/>
                <a:cs typeface="Poppins"/>
                <a:sym typeface="Poppins"/>
              </a:rPr>
              <a:t>1. </a:t>
            </a:r>
            <a:r>
              <a:rPr lang="en-US" sz="2400" b="1" i="0" u="none" strike="noStrike" cap="none" dirty="0">
                <a:solidFill>
                  <a:srgbClr val="000000"/>
                </a:solidFill>
                <a:latin typeface="Poppins"/>
                <a:ea typeface="Poppins"/>
                <a:cs typeface="Poppins"/>
                <a:sym typeface="Poppins"/>
              </a:rPr>
              <a:t>Identifying Stress Triggers</a:t>
            </a:r>
            <a:endParaRPr sz="1400" b="0" i="0" u="none" strike="noStrike" cap="none" dirty="0">
              <a:solidFill>
                <a:srgbClr val="000000"/>
              </a:solidFill>
              <a:latin typeface="Arial"/>
              <a:ea typeface="Arial"/>
              <a:cs typeface="Arial"/>
              <a:sym typeface="Arial"/>
            </a:endParaRPr>
          </a:p>
        </p:txBody>
      </p:sp>
      <p:sp>
        <p:nvSpPr>
          <p:cNvPr id="207" name="Google Shape;207;p5">
            <a:extLst>
              <a:ext uri="{FF2B5EF4-FFF2-40B4-BE49-F238E27FC236}">
                <a16:creationId xmlns:a16="http://schemas.microsoft.com/office/drawing/2014/main" id="{4AD63139-F4DE-FEA1-3AA4-7A75C5B991DD}"/>
              </a:ext>
            </a:extLst>
          </p:cNvPr>
          <p:cNvSpPr txBox="1"/>
          <p:nvPr/>
        </p:nvSpPr>
        <p:spPr>
          <a:xfrm>
            <a:off x="12645731" y="6580281"/>
            <a:ext cx="4909163" cy="417358"/>
          </a:xfrm>
          <a:prstGeom prst="rect">
            <a:avLst/>
          </a:prstGeom>
          <a:noFill/>
          <a:ln>
            <a:noFill/>
          </a:ln>
        </p:spPr>
        <p:txBody>
          <a:bodyPr spcFirstLastPara="1" wrap="square" lIns="0" tIns="0" rIns="0" bIns="0" anchor="t" anchorCtr="0">
            <a:spAutoFit/>
          </a:bodyPr>
          <a:lstStyle/>
          <a:p>
            <a:pPr marL="0" marR="0" lvl="0" indent="0" algn="l" rtl="0">
              <a:lnSpc>
                <a:spcPct val="112958"/>
              </a:lnSpc>
              <a:spcBef>
                <a:spcPts val="0"/>
              </a:spcBef>
              <a:spcAft>
                <a:spcPts val="0"/>
              </a:spcAft>
              <a:buClr>
                <a:srgbClr val="000000"/>
              </a:buClr>
              <a:buSzPts val="2400"/>
              <a:buFont typeface="Arial"/>
              <a:buNone/>
            </a:pPr>
            <a:r>
              <a:rPr lang="en-US" sz="2400" b="1" i="0" u="none" strike="noStrike" cap="none" dirty="0">
                <a:solidFill>
                  <a:srgbClr val="0E8388"/>
                </a:solidFill>
                <a:latin typeface="Poppins"/>
                <a:ea typeface="Poppins"/>
                <a:cs typeface="Poppins"/>
                <a:sym typeface="Poppins"/>
              </a:rPr>
              <a:t>5.</a:t>
            </a:r>
            <a:r>
              <a:rPr lang="en-US" sz="2400" b="1" i="0" u="none" strike="noStrike" cap="none" dirty="0">
                <a:solidFill>
                  <a:srgbClr val="000000"/>
                </a:solidFill>
                <a:latin typeface="Poppins"/>
                <a:ea typeface="Poppins"/>
                <a:cs typeface="Poppins"/>
                <a:sym typeface="Poppins"/>
              </a:rPr>
              <a:t> The Power of Micro-Breaks:</a:t>
            </a:r>
            <a:endParaRPr sz="1400" b="0" i="0" u="none" strike="noStrike" cap="none" dirty="0">
              <a:solidFill>
                <a:srgbClr val="000000"/>
              </a:solidFill>
              <a:latin typeface="Arial"/>
              <a:ea typeface="Arial"/>
              <a:cs typeface="Arial"/>
              <a:sym typeface="Arial"/>
            </a:endParaRPr>
          </a:p>
        </p:txBody>
      </p:sp>
      <p:sp>
        <p:nvSpPr>
          <p:cNvPr id="208" name="Google Shape;208;p5">
            <a:extLst>
              <a:ext uri="{FF2B5EF4-FFF2-40B4-BE49-F238E27FC236}">
                <a16:creationId xmlns:a16="http://schemas.microsoft.com/office/drawing/2014/main" id="{D7B3CC53-B745-C69C-0C3C-9867E6D0E615}"/>
              </a:ext>
            </a:extLst>
          </p:cNvPr>
          <p:cNvSpPr txBox="1"/>
          <p:nvPr/>
        </p:nvSpPr>
        <p:spPr>
          <a:xfrm>
            <a:off x="265526" y="4818766"/>
            <a:ext cx="5446574" cy="417358"/>
          </a:xfrm>
          <a:prstGeom prst="rect">
            <a:avLst/>
          </a:prstGeom>
          <a:noFill/>
          <a:ln>
            <a:noFill/>
          </a:ln>
        </p:spPr>
        <p:txBody>
          <a:bodyPr spcFirstLastPara="1" wrap="square" lIns="0" tIns="0" rIns="0" bIns="0" anchor="t" anchorCtr="0">
            <a:spAutoFit/>
          </a:bodyPr>
          <a:lstStyle/>
          <a:p>
            <a:pPr marL="0" marR="0" lvl="0" indent="0" algn="r" rtl="0">
              <a:lnSpc>
                <a:spcPct val="112958"/>
              </a:lnSpc>
              <a:spcBef>
                <a:spcPts val="0"/>
              </a:spcBef>
              <a:spcAft>
                <a:spcPts val="0"/>
              </a:spcAft>
              <a:buClr>
                <a:srgbClr val="000000"/>
              </a:buClr>
              <a:buSzPts val="2400"/>
              <a:buFont typeface="Arial"/>
              <a:buNone/>
            </a:pPr>
            <a:r>
              <a:rPr lang="en-US" sz="2400" b="1" i="0" u="none" strike="noStrike" cap="none" dirty="0">
                <a:solidFill>
                  <a:srgbClr val="0E8388"/>
                </a:solidFill>
                <a:latin typeface="Poppins"/>
                <a:ea typeface="Poppins"/>
                <a:cs typeface="Poppins"/>
                <a:sym typeface="Poppins"/>
              </a:rPr>
              <a:t>2.</a:t>
            </a:r>
            <a:r>
              <a:rPr lang="en-US" sz="2400" b="1" i="0" u="none" strike="noStrike" cap="none" dirty="0">
                <a:solidFill>
                  <a:srgbClr val="000000"/>
                </a:solidFill>
                <a:latin typeface="Poppins"/>
                <a:ea typeface="Poppins"/>
                <a:cs typeface="Poppins"/>
                <a:sym typeface="Poppins"/>
              </a:rPr>
              <a:t> Circles of Control Exercise:</a:t>
            </a:r>
            <a:endParaRPr sz="1400" b="0" i="0" u="none" strike="noStrike" cap="none" dirty="0">
              <a:solidFill>
                <a:srgbClr val="000000"/>
              </a:solidFill>
              <a:latin typeface="Arial"/>
              <a:ea typeface="Arial"/>
              <a:cs typeface="Arial"/>
              <a:sym typeface="Arial"/>
            </a:endParaRPr>
          </a:p>
        </p:txBody>
      </p:sp>
      <p:sp>
        <p:nvSpPr>
          <p:cNvPr id="209" name="Google Shape;209;p5">
            <a:extLst>
              <a:ext uri="{FF2B5EF4-FFF2-40B4-BE49-F238E27FC236}">
                <a16:creationId xmlns:a16="http://schemas.microsoft.com/office/drawing/2014/main" id="{37FC4E2A-B7C8-9A8A-B955-0B4EC30A45C0}"/>
              </a:ext>
            </a:extLst>
          </p:cNvPr>
          <p:cNvSpPr txBox="1"/>
          <p:nvPr/>
        </p:nvSpPr>
        <p:spPr>
          <a:xfrm>
            <a:off x="12350137" y="7025944"/>
            <a:ext cx="4909163" cy="2045753"/>
          </a:xfrm>
          <a:prstGeom prst="rect">
            <a:avLst/>
          </a:prstGeom>
          <a:noFill/>
          <a:ln>
            <a:noFill/>
          </a:ln>
        </p:spPr>
        <p:txBody>
          <a:bodyPr spcFirstLastPara="1" wrap="square" lIns="0" tIns="0" rIns="0" bIns="0" anchor="t" anchorCtr="0">
            <a:spAutoFit/>
          </a:bodyPr>
          <a:lstStyle/>
          <a:p>
            <a:pPr marL="0" marR="0" lvl="0" indent="0" algn="ctr" rtl="0">
              <a:lnSpc>
                <a:spcPct val="140021"/>
              </a:lnSpc>
              <a:spcBef>
                <a:spcPts val="0"/>
              </a:spcBef>
              <a:spcAft>
                <a:spcPts val="0"/>
              </a:spcAft>
              <a:buClr>
                <a:srgbClr val="000000"/>
              </a:buClr>
              <a:buSzPts val="1899"/>
              <a:buFont typeface="Arial"/>
              <a:buNone/>
            </a:pPr>
            <a:r>
              <a:rPr lang="en-US" sz="1899" b="0" i="0" u="none" strike="noStrike" cap="none" dirty="0">
                <a:solidFill>
                  <a:srgbClr val="000000"/>
                </a:solidFill>
                <a:latin typeface="Poppins"/>
                <a:ea typeface="Poppins"/>
                <a:cs typeface="Poppins"/>
                <a:sym typeface="Poppins"/>
              </a:rPr>
              <a:t>Short 5-minute breaks every 90 minutes can prevent mental fatigue.</a:t>
            </a:r>
          </a:p>
          <a:p>
            <a:pPr marL="0" marR="0" lvl="0" indent="0" algn="ctr" rtl="0">
              <a:lnSpc>
                <a:spcPct val="140021"/>
              </a:lnSpc>
              <a:spcBef>
                <a:spcPts val="0"/>
              </a:spcBef>
              <a:spcAft>
                <a:spcPts val="0"/>
              </a:spcAft>
              <a:buClr>
                <a:srgbClr val="000000"/>
              </a:buClr>
              <a:buSzPts val="1899"/>
              <a:buFont typeface="Arial"/>
              <a:buNone/>
            </a:pPr>
            <a:endParaRPr lang="en-US" sz="1899" dirty="0">
              <a:latin typeface="Poppins"/>
              <a:ea typeface="Poppins"/>
              <a:cs typeface="Poppins"/>
              <a:sym typeface="Poppins"/>
            </a:endParaRPr>
          </a:p>
          <a:p>
            <a:pPr marL="0" marR="0" lvl="0" indent="0" algn="ctr" rtl="0">
              <a:lnSpc>
                <a:spcPct val="140021"/>
              </a:lnSpc>
              <a:spcBef>
                <a:spcPts val="0"/>
              </a:spcBef>
              <a:spcAft>
                <a:spcPts val="0"/>
              </a:spcAft>
              <a:buClr>
                <a:srgbClr val="000000"/>
              </a:buClr>
              <a:buSzPts val="1899"/>
              <a:buFont typeface="Arial"/>
              <a:buNone/>
            </a:pPr>
            <a:r>
              <a:rPr lang="en-US" sz="1899" b="0" i="0" u="none" strike="noStrike" cap="none" dirty="0">
                <a:solidFill>
                  <a:srgbClr val="000000"/>
                </a:solidFill>
                <a:latin typeface="Poppins"/>
                <a:ea typeface="Poppins"/>
                <a:cs typeface="Poppins"/>
                <a:sym typeface="Poppins"/>
              </a:rPr>
              <a:t>Activities: Stretching, deep breathing, walking, or hydration.</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78318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7"/>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263" name="Google Shape;263;p7"/>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sp>
        <p:nvSpPr>
          <p:cNvPr id="264" name="Google Shape;264;p7"/>
          <p:cNvSpPr/>
          <p:nvPr/>
        </p:nvSpPr>
        <p:spPr>
          <a:xfrm>
            <a:off x="8728078" y="2777103"/>
            <a:ext cx="1261545" cy="1261545"/>
          </a:xfrm>
          <a:custGeom>
            <a:avLst/>
            <a:gdLst/>
            <a:ahLst/>
            <a:cxnLst/>
            <a:rect l="l" t="t" r="r" b="b"/>
            <a:pathLst>
              <a:path w="1261545" h="1261545" extrusionOk="0">
                <a:moveTo>
                  <a:pt x="0" y="0"/>
                </a:moveTo>
                <a:lnTo>
                  <a:pt x="1261546" y="0"/>
                </a:lnTo>
                <a:lnTo>
                  <a:pt x="1261546"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65" name="Google Shape;265;p7"/>
          <p:cNvSpPr/>
          <p:nvPr/>
        </p:nvSpPr>
        <p:spPr>
          <a:xfrm>
            <a:off x="8823218" y="2872243"/>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66" name="Google Shape;266;p7"/>
          <p:cNvSpPr/>
          <p:nvPr/>
        </p:nvSpPr>
        <p:spPr>
          <a:xfrm>
            <a:off x="8878764" y="2927789"/>
            <a:ext cx="960173" cy="960173"/>
          </a:xfrm>
          <a:custGeom>
            <a:avLst/>
            <a:gdLst/>
            <a:ahLst/>
            <a:cxnLst/>
            <a:rect l="l" t="t" r="r" b="b"/>
            <a:pathLst>
              <a:path w="960173" h="960173" extrusionOk="0">
                <a:moveTo>
                  <a:pt x="0" y="0"/>
                </a:moveTo>
                <a:lnTo>
                  <a:pt x="960174" y="0"/>
                </a:lnTo>
                <a:lnTo>
                  <a:pt x="960174"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sp>
        <p:nvSpPr>
          <p:cNvPr id="267" name="Google Shape;267;p7"/>
          <p:cNvSpPr/>
          <p:nvPr/>
        </p:nvSpPr>
        <p:spPr>
          <a:xfrm>
            <a:off x="8728078" y="4095384"/>
            <a:ext cx="1261545" cy="1261545"/>
          </a:xfrm>
          <a:custGeom>
            <a:avLst/>
            <a:gdLst/>
            <a:ahLst/>
            <a:cxnLst/>
            <a:rect l="l" t="t" r="r" b="b"/>
            <a:pathLst>
              <a:path w="1261545" h="1261545" extrusionOk="0">
                <a:moveTo>
                  <a:pt x="0" y="0"/>
                </a:moveTo>
                <a:lnTo>
                  <a:pt x="1261546" y="0"/>
                </a:lnTo>
                <a:lnTo>
                  <a:pt x="1261546" y="1261546"/>
                </a:lnTo>
                <a:lnTo>
                  <a:pt x="0" y="1261546"/>
                </a:lnTo>
                <a:lnTo>
                  <a:pt x="0" y="0"/>
                </a:lnTo>
                <a:close/>
              </a:path>
            </a:pathLst>
          </a:custGeom>
          <a:blipFill rotWithShape="1">
            <a:blip r:embed="rId4">
              <a:alphaModFix/>
            </a:blip>
            <a:stretch>
              <a:fillRect/>
            </a:stretch>
          </a:blipFill>
          <a:ln>
            <a:noFill/>
          </a:ln>
        </p:spPr>
        <p:txBody>
          <a:bodyPr/>
          <a:lstStyle/>
          <a:p>
            <a:endParaRPr lang="es-US"/>
          </a:p>
        </p:txBody>
      </p:sp>
      <p:sp>
        <p:nvSpPr>
          <p:cNvPr id="268" name="Google Shape;268;p7"/>
          <p:cNvSpPr/>
          <p:nvPr/>
        </p:nvSpPr>
        <p:spPr>
          <a:xfrm>
            <a:off x="8823218" y="4190524"/>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69" name="Google Shape;269;p7"/>
          <p:cNvSpPr/>
          <p:nvPr/>
        </p:nvSpPr>
        <p:spPr>
          <a:xfrm>
            <a:off x="8878764" y="4246070"/>
            <a:ext cx="960173" cy="960173"/>
          </a:xfrm>
          <a:custGeom>
            <a:avLst/>
            <a:gdLst/>
            <a:ahLst/>
            <a:cxnLst/>
            <a:rect l="l" t="t" r="r" b="b"/>
            <a:pathLst>
              <a:path w="960173" h="960173" extrusionOk="0">
                <a:moveTo>
                  <a:pt x="0" y="0"/>
                </a:moveTo>
                <a:lnTo>
                  <a:pt x="960174" y="0"/>
                </a:lnTo>
                <a:lnTo>
                  <a:pt x="960174" y="960174"/>
                </a:lnTo>
                <a:lnTo>
                  <a:pt x="0" y="960174"/>
                </a:lnTo>
                <a:lnTo>
                  <a:pt x="0" y="0"/>
                </a:lnTo>
                <a:close/>
              </a:path>
            </a:pathLst>
          </a:custGeom>
          <a:blipFill rotWithShape="1">
            <a:blip r:embed="rId6">
              <a:alphaModFix/>
            </a:blip>
            <a:stretch>
              <a:fillRect/>
            </a:stretch>
          </a:blipFill>
          <a:ln>
            <a:noFill/>
          </a:ln>
        </p:spPr>
        <p:txBody>
          <a:bodyPr/>
          <a:lstStyle/>
          <a:p>
            <a:endParaRPr lang="es-US"/>
          </a:p>
        </p:txBody>
      </p:sp>
      <p:sp>
        <p:nvSpPr>
          <p:cNvPr id="270" name="Google Shape;270;p7"/>
          <p:cNvSpPr/>
          <p:nvPr/>
        </p:nvSpPr>
        <p:spPr>
          <a:xfrm>
            <a:off x="8728078" y="5413666"/>
            <a:ext cx="1261545" cy="1261545"/>
          </a:xfrm>
          <a:custGeom>
            <a:avLst/>
            <a:gdLst/>
            <a:ahLst/>
            <a:cxnLst/>
            <a:rect l="l" t="t" r="r" b="b"/>
            <a:pathLst>
              <a:path w="1261545" h="1261545" extrusionOk="0">
                <a:moveTo>
                  <a:pt x="0" y="0"/>
                </a:moveTo>
                <a:lnTo>
                  <a:pt x="1261546" y="0"/>
                </a:lnTo>
                <a:lnTo>
                  <a:pt x="1261546"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71" name="Google Shape;271;p7"/>
          <p:cNvSpPr/>
          <p:nvPr/>
        </p:nvSpPr>
        <p:spPr>
          <a:xfrm>
            <a:off x="8823218" y="5508806"/>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72" name="Google Shape;272;p7"/>
          <p:cNvSpPr/>
          <p:nvPr/>
        </p:nvSpPr>
        <p:spPr>
          <a:xfrm>
            <a:off x="8878764" y="5564352"/>
            <a:ext cx="960173" cy="960173"/>
          </a:xfrm>
          <a:custGeom>
            <a:avLst/>
            <a:gdLst/>
            <a:ahLst/>
            <a:cxnLst/>
            <a:rect l="l" t="t" r="r" b="b"/>
            <a:pathLst>
              <a:path w="960173" h="960173" extrusionOk="0">
                <a:moveTo>
                  <a:pt x="0" y="0"/>
                </a:moveTo>
                <a:lnTo>
                  <a:pt x="960174" y="0"/>
                </a:lnTo>
                <a:lnTo>
                  <a:pt x="960174"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sp>
        <p:nvSpPr>
          <p:cNvPr id="273" name="Google Shape;273;p7"/>
          <p:cNvSpPr/>
          <p:nvPr/>
        </p:nvSpPr>
        <p:spPr>
          <a:xfrm>
            <a:off x="8728078" y="6731948"/>
            <a:ext cx="1261545" cy="1261545"/>
          </a:xfrm>
          <a:custGeom>
            <a:avLst/>
            <a:gdLst/>
            <a:ahLst/>
            <a:cxnLst/>
            <a:rect l="l" t="t" r="r" b="b"/>
            <a:pathLst>
              <a:path w="1261545" h="1261545" extrusionOk="0">
                <a:moveTo>
                  <a:pt x="0" y="0"/>
                </a:moveTo>
                <a:lnTo>
                  <a:pt x="1261546" y="0"/>
                </a:lnTo>
                <a:lnTo>
                  <a:pt x="1261546"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74" name="Google Shape;274;p7"/>
          <p:cNvSpPr/>
          <p:nvPr/>
        </p:nvSpPr>
        <p:spPr>
          <a:xfrm>
            <a:off x="8823218" y="6827088"/>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75" name="Google Shape;275;p7"/>
          <p:cNvSpPr/>
          <p:nvPr/>
        </p:nvSpPr>
        <p:spPr>
          <a:xfrm>
            <a:off x="8878764" y="6882634"/>
            <a:ext cx="960173" cy="960173"/>
          </a:xfrm>
          <a:custGeom>
            <a:avLst/>
            <a:gdLst/>
            <a:ahLst/>
            <a:cxnLst/>
            <a:rect l="l" t="t" r="r" b="b"/>
            <a:pathLst>
              <a:path w="960173" h="960173" extrusionOk="0">
                <a:moveTo>
                  <a:pt x="0" y="0"/>
                </a:moveTo>
                <a:lnTo>
                  <a:pt x="960174" y="0"/>
                </a:lnTo>
                <a:lnTo>
                  <a:pt x="960174"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sp>
        <p:nvSpPr>
          <p:cNvPr id="276" name="Google Shape;276;p7"/>
          <p:cNvSpPr/>
          <p:nvPr/>
        </p:nvSpPr>
        <p:spPr>
          <a:xfrm>
            <a:off x="8728078" y="8050229"/>
            <a:ext cx="1261545" cy="1261545"/>
          </a:xfrm>
          <a:custGeom>
            <a:avLst/>
            <a:gdLst/>
            <a:ahLst/>
            <a:cxnLst/>
            <a:rect l="l" t="t" r="r" b="b"/>
            <a:pathLst>
              <a:path w="1261545" h="1261545" extrusionOk="0">
                <a:moveTo>
                  <a:pt x="0" y="0"/>
                </a:moveTo>
                <a:lnTo>
                  <a:pt x="1261546" y="0"/>
                </a:lnTo>
                <a:lnTo>
                  <a:pt x="1261546" y="1261546"/>
                </a:lnTo>
                <a:lnTo>
                  <a:pt x="0" y="1261546"/>
                </a:lnTo>
                <a:lnTo>
                  <a:pt x="0" y="0"/>
                </a:lnTo>
                <a:close/>
              </a:path>
            </a:pathLst>
          </a:custGeom>
          <a:blipFill rotWithShape="1">
            <a:blip r:embed="rId4">
              <a:alphaModFix/>
            </a:blip>
            <a:stretch>
              <a:fillRect/>
            </a:stretch>
          </a:blipFill>
          <a:ln>
            <a:noFill/>
          </a:ln>
        </p:spPr>
        <p:txBody>
          <a:bodyPr/>
          <a:lstStyle/>
          <a:p>
            <a:endParaRPr lang="es-US"/>
          </a:p>
        </p:txBody>
      </p:sp>
      <p:sp>
        <p:nvSpPr>
          <p:cNvPr id="277" name="Google Shape;277;p7"/>
          <p:cNvSpPr/>
          <p:nvPr/>
        </p:nvSpPr>
        <p:spPr>
          <a:xfrm>
            <a:off x="8823218" y="8145369"/>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78" name="Google Shape;278;p7"/>
          <p:cNvSpPr/>
          <p:nvPr/>
        </p:nvSpPr>
        <p:spPr>
          <a:xfrm>
            <a:off x="8878764" y="8200915"/>
            <a:ext cx="960173" cy="960173"/>
          </a:xfrm>
          <a:custGeom>
            <a:avLst/>
            <a:gdLst/>
            <a:ahLst/>
            <a:cxnLst/>
            <a:rect l="l" t="t" r="r" b="b"/>
            <a:pathLst>
              <a:path w="960173" h="960173" extrusionOk="0">
                <a:moveTo>
                  <a:pt x="0" y="0"/>
                </a:moveTo>
                <a:lnTo>
                  <a:pt x="960174" y="0"/>
                </a:lnTo>
                <a:lnTo>
                  <a:pt x="960174" y="960174"/>
                </a:lnTo>
                <a:lnTo>
                  <a:pt x="0" y="960174"/>
                </a:lnTo>
                <a:lnTo>
                  <a:pt x="0" y="0"/>
                </a:lnTo>
                <a:close/>
              </a:path>
            </a:pathLst>
          </a:custGeom>
          <a:blipFill rotWithShape="1">
            <a:blip r:embed="rId6">
              <a:alphaModFix/>
            </a:blip>
            <a:stretch>
              <a:fillRect/>
            </a:stretch>
          </a:blipFill>
          <a:ln>
            <a:noFill/>
          </a:ln>
        </p:spPr>
        <p:txBody>
          <a:bodyPr/>
          <a:lstStyle/>
          <a:p>
            <a:endParaRPr lang="es-US"/>
          </a:p>
        </p:txBody>
      </p:sp>
      <p:grpSp>
        <p:nvGrpSpPr>
          <p:cNvPr id="279" name="Google Shape;279;p7"/>
          <p:cNvGrpSpPr/>
          <p:nvPr/>
        </p:nvGrpSpPr>
        <p:grpSpPr>
          <a:xfrm>
            <a:off x="-1342907" y="9913239"/>
            <a:ext cx="20973813" cy="837562"/>
            <a:chOff x="0" y="-57150"/>
            <a:chExt cx="11607985" cy="463550"/>
          </a:xfrm>
        </p:grpSpPr>
        <p:sp>
          <p:nvSpPr>
            <p:cNvPr id="280" name="Google Shape;280;p7"/>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7"/>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2" name="Google Shape;282;p7"/>
          <p:cNvGrpSpPr/>
          <p:nvPr/>
        </p:nvGrpSpPr>
        <p:grpSpPr>
          <a:xfrm>
            <a:off x="2488624" y="9913239"/>
            <a:ext cx="13310752" cy="837562"/>
            <a:chOff x="0" y="-57150"/>
            <a:chExt cx="7366854" cy="463550"/>
          </a:xfrm>
        </p:grpSpPr>
        <p:sp>
          <p:nvSpPr>
            <p:cNvPr id="283" name="Google Shape;283;p7"/>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7"/>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5" name="Google Shape;285;p7"/>
          <p:cNvGrpSpPr/>
          <p:nvPr/>
        </p:nvGrpSpPr>
        <p:grpSpPr>
          <a:xfrm>
            <a:off x="4131384" y="9913239"/>
            <a:ext cx="10025232" cy="837562"/>
            <a:chOff x="0" y="-57150"/>
            <a:chExt cx="5548478" cy="463550"/>
          </a:xfrm>
        </p:grpSpPr>
        <p:sp>
          <p:nvSpPr>
            <p:cNvPr id="286" name="Google Shape;286;p7"/>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7"/>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8" name="Google Shape;288;p7"/>
          <p:cNvGrpSpPr/>
          <p:nvPr/>
        </p:nvGrpSpPr>
        <p:grpSpPr>
          <a:xfrm>
            <a:off x="10256324" y="2101256"/>
            <a:ext cx="7426068" cy="7239959"/>
            <a:chOff x="0" y="0"/>
            <a:chExt cx="9901425" cy="9653279"/>
          </a:xfrm>
        </p:grpSpPr>
        <p:sp>
          <p:nvSpPr>
            <p:cNvPr id="289" name="Google Shape;289;p7"/>
            <p:cNvSpPr/>
            <p:nvPr/>
          </p:nvSpPr>
          <p:spPr>
            <a:xfrm>
              <a:off x="3009034" y="0"/>
              <a:ext cx="3689390" cy="3689390"/>
            </a:xfrm>
            <a:custGeom>
              <a:avLst/>
              <a:gdLst/>
              <a:ahLst/>
              <a:cxnLst/>
              <a:rect l="l" t="t" r="r" b="b"/>
              <a:pathLst>
                <a:path w="3689390" h="3689390" extrusionOk="0">
                  <a:moveTo>
                    <a:pt x="0" y="0"/>
                  </a:moveTo>
                  <a:lnTo>
                    <a:pt x="3689389" y="0"/>
                  </a:lnTo>
                  <a:lnTo>
                    <a:pt x="3689389"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0" name="Google Shape;290;p7"/>
            <p:cNvSpPr/>
            <p:nvPr/>
          </p:nvSpPr>
          <p:spPr>
            <a:xfrm>
              <a:off x="6212035" y="2274499"/>
              <a:ext cx="3689390" cy="3689390"/>
            </a:xfrm>
            <a:custGeom>
              <a:avLst/>
              <a:gdLst/>
              <a:ahLst/>
              <a:cxnLst/>
              <a:rect l="l" t="t" r="r" b="b"/>
              <a:pathLst>
                <a:path w="3689390" h="3689390" extrusionOk="0">
                  <a:moveTo>
                    <a:pt x="0" y="0"/>
                  </a:moveTo>
                  <a:lnTo>
                    <a:pt x="3689390" y="0"/>
                  </a:lnTo>
                  <a:lnTo>
                    <a:pt x="3689390"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1" name="Google Shape;291;p7"/>
            <p:cNvSpPr/>
            <p:nvPr/>
          </p:nvSpPr>
          <p:spPr>
            <a:xfrm>
              <a:off x="0" y="2274499"/>
              <a:ext cx="3689390" cy="3689390"/>
            </a:xfrm>
            <a:custGeom>
              <a:avLst/>
              <a:gdLst/>
              <a:ahLst/>
              <a:cxnLst/>
              <a:rect l="l" t="t" r="r" b="b"/>
              <a:pathLst>
                <a:path w="3689390" h="3689390" extrusionOk="0">
                  <a:moveTo>
                    <a:pt x="0" y="0"/>
                  </a:moveTo>
                  <a:lnTo>
                    <a:pt x="3689390" y="0"/>
                  </a:lnTo>
                  <a:lnTo>
                    <a:pt x="3689390"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2" name="Google Shape;292;p7"/>
            <p:cNvSpPr/>
            <p:nvPr/>
          </p:nvSpPr>
          <p:spPr>
            <a:xfrm>
              <a:off x="1263011" y="5963889"/>
              <a:ext cx="3689390" cy="3689390"/>
            </a:xfrm>
            <a:custGeom>
              <a:avLst/>
              <a:gdLst/>
              <a:ahLst/>
              <a:cxnLst/>
              <a:rect l="l" t="t" r="r" b="b"/>
              <a:pathLst>
                <a:path w="3689390" h="3689390" extrusionOk="0">
                  <a:moveTo>
                    <a:pt x="0" y="0"/>
                  </a:moveTo>
                  <a:lnTo>
                    <a:pt x="3689390" y="0"/>
                  </a:lnTo>
                  <a:lnTo>
                    <a:pt x="3689390"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3" name="Google Shape;293;p7"/>
            <p:cNvSpPr/>
            <p:nvPr/>
          </p:nvSpPr>
          <p:spPr>
            <a:xfrm>
              <a:off x="4952401" y="5963889"/>
              <a:ext cx="3689390" cy="3689390"/>
            </a:xfrm>
            <a:custGeom>
              <a:avLst/>
              <a:gdLst/>
              <a:ahLst/>
              <a:cxnLst/>
              <a:rect l="l" t="t" r="r" b="b"/>
              <a:pathLst>
                <a:path w="3689390" h="3689390" extrusionOk="0">
                  <a:moveTo>
                    <a:pt x="0" y="0"/>
                  </a:moveTo>
                  <a:lnTo>
                    <a:pt x="3689389" y="0"/>
                  </a:lnTo>
                  <a:lnTo>
                    <a:pt x="3689389"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4" name="Google Shape;294;p7"/>
            <p:cNvSpPr/>
            <p:nvPr/>
          </p:nvSpPr>
          <p:spPr>
            <a:xfrm>
              <a:off x="3287271" y="278237"/>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5" name="Google Shape;295;p7"/>
            <p:cNvSpPr/>
            <p:nvPr/>
          </p:nvSpPr>
          <p:spPr>
            <a:xfrm>
              <a:off x="6490272" y="2552736"/>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6" name="Google Shape;296;p7"/>
            <p:cNvSpPr/>
            <p:nvPr/>
          </p:nvSpPr>
          <p:spPr>
            <a:xfrm>
              <a:off x="278237" y="2552736"/>
              <a:ext cx="3132915" cy="3132915"/>
            </a:xfrm>
            <a:custGeom>
              <a:avLst/>
              <a:gdLst/>
              <a:ahLst/>
              <a:cxnLst/>
              <a:rect l="l" t="t" r="r" b="b"/>
              <a:pathLst>
                <a:path w="3132915" h="3132915" extrusionOk="0">
                  <a:moveTo>
                    <a:pt x="0" y="0"/>
                  </a:moveTo>
                  <a:lnTo>
                    <a:pt x="3132916" y="0"/>
                  </a:lnTo>
                  <a:lnTo>
                    <a:pt x="3132916"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7" name="Google Shape;297;p7"/>
            <p:cNvSpPr/>
            <p:nvPr/>
          </p:nvSpPr>
          <p:spPr>
            <a:xfrm>
              <a:off x="1541248" y="6242126"/>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8" name="Google Shape;298;p7"/>
            <p:cNvSpPr/>
            <p:nvPr/>
          </p:nvSpPr>
          <p:spPr>
            <a:xfrm>
              <a:off x="5230638" y="6242126"/>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9" name="Google Shape;299;p7"/>
            <p:cNvSpPr/>
            <p:nvPr/>
          </p:nvSpPr>
          <p:spPr>
            <a:xfrm>
              <a:off x="3449715" y="440681"/>
              <a:ext cx="2808028" cy="2808028"/>
            </a:xfrm>
            <a:custGeom>
              <a:avLst/>
              <a:gdLst/>
              <a:ahLst/>
              <a:cxnLst/>
              <a:rect l="l" t="t" r="r" b="b"/>
              <a:pathLst>
                <a:path w="2808028" h="2808028" extrusionOk="0">
                  <a:moveTo>
                    <a:pt x="0" y="0"/>
                  </a:moveTo>
                  <a:lnTo>
                    <a:pt x="2808027" y="0"/>
                  </a:lnTo>
                  <a:lnTo>
                    <a:pt x="2808027"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0" name="Google Shape;300;p7"/>
            <p:cNvSpPr/>
            <p:nvPr/>
          </p:nvSpPr>
          <p:spPr>
            <a:xfrm>
              <a:off x="6652716" y="2715180"/>
              <a:ext cx="2808028" cy="2808028"/>
            </a:xfrm>
            <a:custGeom>
              <a:avLst/>
              <a:gdLst/>
              <a:ahLst/>
              <a:cxnLst/>
              <a:rect l="l" t="t" r="r" b="b"/>
              <a:pathLst>
                <a:path w="2808028" h="2808028" extrusionOk="0">
                  <a:moveTo>
                    <a:pt x="0" y="0"/>
                  </a:moveTo>
                  <a:lnTo>
                    <a:pt x="2808028" y="0"/>
                  </a:lnTo>
                  <a:lnTo>
                    <a:pt x="2808028"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1" name="Google Shape;301;p7"/>
            <p:cNvSpPr/>
            <p:nvPr/>
          </p:nvSpPr>
          <p:spPr>
            <a:xfrm>
              <a:off x="440681" y="2715180"/>
              <a:ext cx="2808028" cy="2808028"/>
            </a:xfrm>
            <a:custGeom>
              <a:avLst/>
              <a:gdLst/>
              <a:ahLst/>
              <a:cxnLst/>
              <a:rect l="l" t="t" r="r" b="b"/>
              <a:pathLst>
                <a:path w="2808028" h="2808028" extrusionOk="0">
                  <a:moveTo>
                    <a:pt x="0" y="0"/>
                  </a:moveTo>
                  <a:lnTo>
                    <a:pt x="2808028" y="0"/>
                  </a:lnTo>
                  <a:lnTo>
                    <a:pt x="2808028"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2" name="Google Shape;302;p7"/>
            <p:cNvSpPr/>
            <p:nvPr/>
          </p:nvSpPr>
          <p:spPr>
            <a:xfrm>
              <a:off x="1703692" y="6404570"/>
              <a:ext cx="2808028" cy="2808028"/>
            </a:xfrm>
            <a:custGeom>
              <a:avLst/>
              <a:gdLst/>
              <a:ahLst/>
              <a:cxnLst/>
              <a:rect l="l" t="t" r="r" b="b"/>
              <a:pathLst>
                <a:path w="2808028" h="2808028" extrusionOk="0">
                  <a:moveTo>
                    <a:pt x="0" y="0"/>
                  </a:moveTo>
                  <a:lnTo>
                    <a:pt x="2808028" y="0"/>
                  </a:lnTo>
                  <a:lnTo>
                    <a:pt x="2808028"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3" name="Google Shape;303;p7"/>
            <p:cNvSpPr/>
            <p:nvPr/>
          </p:nvSpPr>
          <p:spPr>
            <a:xfrm>
              <a:off x="5393082" y="6404570"/>
              <a:ext cx="2808028" cy="2808028"/>
            </a:xfrm>
            <a:custGeom>
              <a:avLst/>
              <a:gdLst/>
              <a:ahLst/>
              <a:cxnLst/>
              <a:rect l="l" t="t" r="r" b="b"/>
              <a:pathLst>
                <a:path w="2808028" h="2808028" extrusionOk="0">
                  <a:moveTo>
                    <a:pt x="0" y="0"/>
                  </a:moveTo>
                  <a:lnTo>
                    <a:pt x="2808027" y="0"/>
                  </a:lnTo>
                  <a:lnTo>
                    <a:pt x="2808027"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4" name="Google Shape;304;p7"/>
            <p:cNvSpPr/>
            <p:nvPr/>
          </p:nvSpPr>
          <p:spPr>
            <a:xfrm>
              <a:off x="3907950" y="831520"/>
              <a:ext cx="1906386" cy="1906386"/>
            </a:xfrm>
            <a:custGeom>
              <a:avLst/>
              <a:gdLst/>
              <a:ahLst/>
              <a:cxnLst/>
              <a:rect l="l" t="t" r="r" b="b"/>
              <a:pathLst>
                <a:path w="1906386" h="1906386" extrusionOk="0">
                  <a:moveTo>
                    <a:pt x="0" y="0"/>
                  </a:moveTo>
                  <a:lnTo>
                    <a:pt x="1906387" y="0"/>
                  </a:lnTo>
                  <a:lnTo>
                    <a:pt x="1906387" y="1906386"/>
                  </a:lnTo>
                  <a:lnTo>
                    <a:pt x="0" y="1906386"/>
                  </a:lnTo>
                  <a:lnTo>
                    <a:pt x="0" y="0"/>
                  </a:lnTo>
                  <a:close/>
                </a:path>
              </a:pathLst>
            </a:custGeom>
            <a:blipFill rotWithShape="1">
              <a:blip r:embed="rId8">
                <a:alphaModFix amt="9999"/>
              </a:blip>
              <a:stretch>
                <a:fillRect/>
              </a:stretch>
            </a:blipFill>
            <a:ln>
              <a:noFill/>
            </a:ln>
          </p:spPr>
          <p:txBody>
            <a:bodyPr/>
            <a:lstStyle/>
            <a:p>
              <a:endParaRPr lang="es-US"/>
            </a:p>
          </p:txBody>
        </p:sp>
        <p:sp>
          <p:nvSpPr>
            <p:cNvPr id="305" name="Google Shape;305;p7"/>
            <p:cNvSpPr/>
            <p:nvPr/>
          </p:nvSpPr>
          <p:spPr>
            <a:xfrm>
              <a:off x="1044994" y="3082437"/>
              <a:ext cx="1599403" cy="1901222"/>
            </a:xfrm>
            <a:custGeom>
              <a:avLst/>
              <a:gdLst/>
              <a:ahLst/>
              <a:cxnLst/>
              <a:rect l="l" t="t" r="r" b="b"/>
              <a:pathLst>
                <a:path w="1599403" h="1901222" extrusionOk="0">
                  <a:moveTo>
                    <a:pt x="0" y="0"/>
                  </a:moveTo>
                  <a:lnTo>
                    <a:pt x="1599402" y="0"/>
                  </a:lnTo>
                  <a:lnTo>
                    <a:pt x="1599402" y="1901221"/>
                  </a:lnTo>
                  <a:lnTo>
                    <a:pt x="0" y="1901221"/>
                  </a:lnTo>
                  <a:lnTo>
                    <a:pt x="0" y="0"/>
                  </a:lnTo>
                  <a:close/>
                </a:path>
              </a:pathLst>
            </a:custGeom>
            <a:blipFill rotWithShape="1">
              <a:blip r:embed="rId9">
                <a:alphaModFix amt="9999"/>
              </a:blip>
              <a:stretch>
                <a:fillRect/>
              </a:stretch>
            </a:blipFill>
            <a:ln>
              <a:noFill/>
            </a:ln>
          </p:spPr>
          <p:txBody>
            <a:bodyPr/>
            <a:lstStyle/>
            <a:p>
              <a:endParaRPr lang="es-US"/>
            </a:p>
          </p:txBody>
        </p:sp>
        <p:sp>
          <p:nvSpPr>
            <p:cNvPr id="306" name="Google Shape;306;p7"/>
            <p:cNvSpPr/>
            <p:nvPr/>
          </p:nvSpPr>
          <p:spPr>
            <a:xfrm>
              <a:off x="7241371" y="3205643"/>
              <a:ext cx="1827103" cy="1827103"/>
            </a:xfrm>
            <a:custGeom>
              <a:avLst/>
              <a:gdLst/>
              <a:ahLst/>
              <a:cxnLst/>
              <a:rect l="l" t="t" r="r" b="b"/>
              <a:pathLst>
                <a:path w="1827103" h="1827103" extrusionOk="0">
                  <a:moveTo>
                    <a:pt x="0" y="0"/>
                  </a:moveTo>
                  <a:lnTo>
                    <a:pt x="1827103" y="0"/>
                  </a:lnTo>
                  <a:lnTo>
                    <a:pt x="1827103" y="1827103"/>
                  </a:lnTo>
                  <a:lnTo>
                    <a:pt x="0" y="1827103"/>
                  </a:lnTo>
                  <a:lnTo>
                    <a:pt x="0" y="0"/>
                  </a:lnTo>
                  <a:close/>
                </a:path>
              </a:pathLst>
            </a:custGeom>
            <a:blipFill rotWithShape="1">
              <a:blip r:embed="rId10">
                <a:alphaModFix amt="9999"/>
              </a:blip>
              <a:stretch>
                <a:fillRect/>
              </a:stretch>
            </a:blipFill>
            <a:ln>
              <a:noFill/>
            </a:ln>
          </p:spPr>
          <p:txBody>
            <a:bodyPr/>
            <a:lstStyle/>
            <a:p>
              <a:endParaRPr lang="es-US"/>
            </a:p>
          </p:txBody>
        </p:sp>
        <p:sp>
          <p:nvSpPr>
            <p:cNvPr id="307" name="Google Shape;307;p7"/>
            <p:cNvSpPr/>
            <p:nvPr/>
          </p:nvSpPr>
          <p:spPr>
            <a:xfrm>
              <a:off x="2158271" y="6859150"/>
              <a:ext cx="1898869" cy="1898869"/>
            </a:xfrm>
            <a:custGeom>
              <a:avLst/>
              <a:gdLst/>
              <a:ahLst/>
              <a:cxnLst/>
              <a:rect l="l" t="t" r="r" b="b"/>
              <a:pathLst>
                <a:path w="1898869" h="1898869" extrusionOk="0">
                  <a:moveTo>
                    <a:pt x="0" y="0"/>
                  </a:moveTo>
                  <a:lnTo>
                    <a:pt x="1898869" y="0"/>
                  </a:lnTo>
                  <a:lnTo>
                    <a:pt x="1898869" y="1898868"/>
                  </a:lnTo>
                  <a:lnTo>
                    <a:pt x="0" y="1898868"/>
                  </a:lnTo>
                  <a:lnTo>
                    <a:pt x="0" y="0"/>
                  </a:lnTo>
                  <a:close/>
                </a:path>
              </a:pathLst>
            </a:custGeom>
            <a:blipFill rotWithShape="1">
              <a:blip r:embed="rId11">
                <a:alphaModFix amt="9999"/>
              </a:blip>
              <a:stretch>
                <a:fillRect/>
              </a:stretch>
            </a:blipFill>
            <a:ln>
              <a:noFill/>
            </a:ln>
          </p:spPr>
          <p:txBody>
            <a:bodyPr/>
            <a:lstStyle/>
            <a:p>
              <a:endParaRPr lang="es-US"/>
            </a:p>
          </p:txBody>
        </p:sp>
        <p:sp>
          <p:nvSpPr>
            <p:cNvPr id="308" name="Google Shape;308;p7"/>
            <p:cNvSpPr/>
            <p:nvPr/>
          </p:nvSpPr>
          <p:spPr>
            <a:xfrm>
              <a:off x="5807527" y="6936157"/>
              <a:ext cx="1979136" cy="1543726"/>
            </a:xfrm>
            <a:custGeom>
              <a:avLst/>
              <a:gdLst/>
              <a:ahLst/>
              <a:cxnLst/>
              <a:rect l="l" t="t" r="r" b="b"/>
              <a:pathLst>
                <a:path w="1979136" h="1543726" extrusionOk="0">
                  <a:moveTo>
                    <a:pt x="0" y="0"/>
                  </a:moveTo>
                  <a:lnTo>
                    <a:pt x="1979137" y="0"/>
                  </a:lnTo>
                  <a:lnTo>
                    <a:pt x="1979137" y="1543726"/>
                  </a:lnTo>
                  <a:lnTo>
                    <a:pt x="0" y="1543726"/>
                  </a:lnTo>
                  <a:lnTo>
                    <a:pt x="0" y="0"/>
                  </a:lnTo>
                  <a:close/>
                </a:path>
              </a:pathLst>
            </a:custGeom>
            <a:blipFill rotWithShape="1">
              <a:blip r:embed="rId12">
                <a:alphaModFix amt="9999"/>
              </a:blip>
              <a:stretch>
                <a:fillRect/>
              </a:stretch>
            </a:blipFill>
            <a:ln>
              <a:noFill/>
            </a:ln>
          </p:spPr>
          <p:txBody>
            <a:bodyPr/>
            <a:lstStyle/>
            <a:p>
              <a:endParaRPr lang="es-US"/>
            </a:p>
          </p:txBody>
        </p:sp>
        <p:sp>
          <p:nvSpPr>
            <p:cNvPr id="309" name="Google Shape;309;p7"/>
            <p:cNvSpPr/>
            <p:nvPr/>
          </p:nvSpPr>
          <p:spPr>
            <a:xfrm>
              <a:off x="3248709" y="3411153"/>
              <a:ext cx="3293480" cy="3293480"/>
            </a:xfrm>
            <a:custGeom>
              <a:avLst/>
              <a:gdLst/>
              <a:ahLst/>
              <a:cxnLst/>
              <a:rect l="l" t="t" r="r" b="b"/>
              <a:pathLst>
                <a:path w="3293480" h="3293480" extrusionOk="0">
                  <a:moveTo>
                    <a:pt x="0" y="0"/>
                  </a:moveTo>
                  <a:lnTo>
                    <a:pt x="3293480" y="0"/>
                  </a:lnTo>
                  <a:lnTo>
                    <a:pt x="3293480" y="3293479"/>
                  </a:lnTo>
                  <a:lnTo>
                    <a:pt x="0" y="3293479"/>
                  </a:lnTo>
                  <a:lnTo>
                    <a:pt x="0" y="0"/>
                  </a:lnTo>
                  <a:close/>
                </a:path>
              </a:pathLst>
            </a:custGeom>
            <a:blipFill rotWithShape="1">
              <a:blip r:embed="rId4">
                <a:alphaModFix amt="9999"/>
              </a:blip>
              <a:stretch>
                <a:fillRect/>
              </a:stretch>
            </a:blipFill>
            <a:ln>
              <a:noFill/>
            </a:ln>
          </p:spPr>
          <p:txBody>
            <a:bodyPr/>
            <a:lstStyle/>
            <a:p>
              <a:endParaRPr lang="es-US"/>
            </a:p>
          </p:txBody>
        </p:sp>
        <p:sp>
          <p:nvSpPr>
            <p:cNvPr id="310" name="Google Shape;310;p7"/>
            <p:cNvSpPr/>
            <p:nvPr/>
          </p:nvSpPr>
          <p:spPr>
            <a:xfrm>
              <a:off x="3497088" y="3659532"/>
              <a:ext cx="2796721" cy="2796721"/>
            </a:xfrm>
            <a:custGeom>
              <a:avLst/>
              <a:gdLst/>
              <a:ahLst/>
              <a:cxnLst/>
              <a:rect l="l" t="t" r="r" b="b"/>
              <a:pathLst>
                <a:path w="2796721" h="2796721" extrusionOk="0">
                  <a:moveTo>
                    <a:pt x="0" y="0"/>
                  </a:moveTo>
                  <a:lnTo>
                    <a:pt x="2796721" y="0"/>
                  </a:lnTo>
                  <a:lnTo>
                    <a:pt x="2796721" y="2796721"/>
                  </a:lnTo>
                  <a:lnTo>
                    <a:pt x="0" y="2796721"/>
                  </a:lnTo>
                  <a:lnTo>
                    <a:pt x="0" y="0"/>
                  </a:lnTo>
                  <a:close/>
                </a:path>
              </a:pathLst>
            </a:custGeom>
            <a:blipFill rotWithShape="1">
              <a:blip r:embed="rId13">
                <a:alphaModFix amt="9999"/>
              </a:blip>
              <a:stretch>
                <a:fillRect/>
              </a:stretch>
            </a:blipFill>
            <a:ln>
              <a:noFill/>
            </a:ln>
          </p:spPr>
          <p:txBody>
            <a:bodyPr/>
            <a:lstStyle/>
            <a:p>
              <a:endParaRPr lang="es-US"/>
            </a:p>
          </p:txBody>
        </p:sp>
        <p:sp>
          <p:nvSpPr>
            <p:cNvPr id="311" name="Google Shape;311;p7"/>
            <p:cNvSpPr/>
            <p:nvPr/>
          </p:nvSpPr>
          <p:spPr>
            <a:xfrm>
              <a:off x="3642100" y="3804544"/>
              <a:ext cx="2506697" cy="2506697"/>
            </a:xfrm>
            <a:custGeom>
              <a:avLst/>
              <a:gdLst/>
              <a:ahLst/>
              <a:cxnLst/>
              <a:rect l="l" t="t" r="r" b="b"/>
              <a:pathLst>
                <a:path w="2506697" h="2506697" extrusionOk="0">
                  <a:moveTo>
                    <a:pt x="0" y="0"/>
                  </a:moveTo>
                  <a:lnTo>
                    <a:pt x="2506697" y="0"/>
                  </a:lnTo>
                  <a:lnTo>
                    <a:pt x="2506697" y="2506697"/>
                  </a:lnTo>
                  <a:lnTo>
                    <a:pt x="0" y="2506697"/>
                  </a:lnTo>
                  <a:lnTo>
                    <a:pt x="0" y="0"/>
                  </a:lnTo>
                  <a:close/>
                </a:path>
              </a:pathLst>
            </a:custGeom>
            <a:blipFill rotWithShape="1">
              <a:blip r:embed="rId7">
                <a:alphaModFix amt="9999"/>
              </a:blip>
              <a:stretch>
                <a:fillRect/>
              </a:stretch>
            </a:blipFill>
            <a:ln>
              <a:noFill/>
            </a:ln>
          </p:spPr>
          <p:txBody>
            <a:bodyPr/>
            <a:lstStyle/>
            <a:p>
              <a:endParaRPr lang="es-US"/>
            </a:p>
          </p:txBody>
        </p:sp>
        <p:sp>
          <p:nvSpPr>
            <p:cNvPr id="312" name="Google Shape;312;p7"/>
            <p:cNvSpPr/>
            <p:nvPr/>
          </p:nvSpPr>
          <p:spPr>
            <a:xfrm>
              <a:off x="4133482" y="4205013"/>
              <a:ext cx="1440493" cy="1557290"/>
            </a:xfrm>
            <a:custGeom>
              <a:avLst/>
              <a:gdLst/>
              <a:ahLst/>
              <a:cxnLst/>
              <a:rect l="l" t="t" r="r" b="b"/>
              <a:pathLst>
                <a:path w="1440493" h="1557290" extrusionOk="0">
                  <a:moveTo>
                    <a:pt x="0" y="0"/>
                  </a:moveTo>
                  <a:lnTo>
                    <a:pt x="1440493" y="0"/>
                  </a:lnTo>
                  <a:lnTo>
                    <a:pt x="1440493" y="1557290"/>
                  </a:lnTo>
                  <a:lnTo>
                    <a:pt x="0" y="1557290"/>
                  </a:lnTo>
                  <a:lnTo>
                    <a:pt x="0" y="0"/>
                  </a:lnTo>
                  <a:close/>
                </a:path>
              </a:pathLst>
            </a:custGeom>
            <a:blipFill rotWithShape="1">
              <a:blip r:embed="rId14">
                <a:alphaModFix amt="9999"/>
              </a:blip>
              <a:stretch>
                <a:fillRect/>
              </a:stretch>
            </a:blipFill>
            <a:ln>
              <a:noFill/>
            </a:ln>
          </p:spPr>
          <p:txBody>
            <a:bodyPr/>
            <a:lstStyle/>
            <a:p>
              <a:endParaRPr lang="es-US"/>
            </a:p>
          </p:txBody>
        </p:sp>
      </p:grpSp>
      <p:sp>
        <p:nvSpPr>
          <p:cNvPr id="313" name="Google Shape;313;p7"/>
          <p:cNvSpPr txBox="1"/>
          <p:nvPr/>
        </p:nvSpPr>
        <p:spPr>
          <a:xfrm>
            <a:off x="3789876" y="657622"/>
            <a:ext cx="10708249" cy="869469"/>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Strategies to Prevent Burnout</a:t>
            </a:r>
          </a:p>
        </p:txBody>
      </p:sp>
      <p:sp>
        <p:nvSpPr>
          <p:cNvPr id="315" name="Google Shape;315;p7"/>
          <p:cNvSpPr txBox="1"/>
          <p:nvPr/>
        </p:nvSpPr>
        <p:spPr>
          <a:xfrm>
            <a:off x="11078941" y="2629404"/>
            <a:ext cx="5673632" cy="1252009"/>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5999"/>
              <a:buFont typeface="Arial"/>
              <a:buNone/>
            </a:pPr>
            <a:r>
              <a:rPr lang="en-US" sz="3600" b="1" i="0" u="none" strike="noStrike" cap="none" dirty="0">
                <a:solidFill>
                  <a:srgbClr val="002C47"/>
                </a:solidFill>
                <a:latin typeface="Poppins"/>
                <a:ea typeface="Poppins"/>
                <a:cs typeface="Poppins"/>
                <a:sym typeface="Poppins"/>
              </a:rPr>
              <a:t>Early Warning Signs of Burnout:</a:t>
            </a:r>
            <a:endParaRPr sz="900" b="0" i="0" u="none" strike="noStrike" cap="none" dirty="0">
              <a:solidFill>
                <a:srgbClr val="000000"/>
              </a:solidFill>
              <a:latin typeface="Arial"/>
              <a:ea typeface="Arial"/>
              <a:cs typeface="Arial"/>
              <a:sym typeface="Arial"/>
            </a:endParaRPr>
          </a:p>
        </p:txBody>
      </p:sp>
      <p:sp>
        <p:nvSpPr>
          <p:cNvPr id="316" name="Google Shape;316;p7"/>
          <p:cNvSpPr txBox="1"/>
          <p:nvPr/>
        </p:nvSpPr>
        <p:spPr>
          <a:xfrm>
            <a:off x="912277" y="3121528"/>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1. Prioritize Self-Care: Make time for exercise, hobbies, and personal well-being.</a:t>
            </a:r>
            <a:endParaRPr sz="2400" b="0" i="0" u="none" strike="noStrike" cap="none" dirty="0">
              <a:solidFill>
                <a:srgbClr val="000000"/>
              </a:solidFill>
              <a:latin typeface="Poppins"/>
              <a:ea typeface="Poppins"/>
              <a:cs typeface="Poppins"/>
              <a:sym typeface="Poppins"/>
            </a:endParaRPr>
          </a:p>
        </p:txBody>
      </p:sp>
      <p:sp>
        <p:nvSpPr>
          <p:cNvPr id="317" name="Google Shape;317;p7"/>
          <p:cNvSpPr txBox="1"/>
          <p:nvPr/>
        </p:nvSpPr>
        <p:spPr>
          <a:xfrm>
            <a:off x="912277" y="5606924"/>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3. Develop a Support Network: Connect with mentors, peers, and business communities.</a:t>
            </a:r>
            <a:endParaRPr sz="2400" b="0" i="0" u="none" strike="noStrike" cap="none" dirty="0">
              <a:solidFill>
                <a:srgbClr val="000000"/>
              </a:solidFill>
              <a:latin typeface="Poppins"/>
              <a:ea typeface="Poppins"/>
              <a:cs typeface="Poppins"/>
              <a:sym typeface="Poppins"/>
            </a:endParaRPr>
          </a:p>
        </p:txBody>
      </p:sp>
      <p:sp>
        <p:nvSpPr>
          <p:cNvPr id="318" name="Google Shape;318;p7"/>
          <p:cNvSpPr txBox="1"/>
          <p:nvPr/>
        </p:nvSpPr>
        <p:spPr>
          <a:xfrm>
            <a:off x="912277" y="4333399"/>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2. Delegate Tasks: Stop trying to do everything yourself. Outsource when possible.</a:t>
            </a:r>
            <a:endParaRPr sz="2400" b="0" i="0" u="none" strike="noStrike" cap="none" dirty="0">
              <a:solidFill>
                <a:srgbClr val="000000"/>
              </a:solidFill>
              <a:latin typeface="Poppins"/>
              <a:ea typeface="Poppins"/>
              <a:cs typeface="Poppins"/>
              <a:sym typeface="Poppins"/>
            </a:endParaRPr>
          </a:p>
        </p:txBody>
      </p:sp>
      <p:sp>
        <p:nvSpPr>
          <p:cNvPr id="319" name="Google Shape;319;p7"/>
          <p:cNvSpPr txBox="1"/>
          <p:nvPr/>
        </p:nvSpPr>
        <p:spPr>
          <a:xfrm>
            <a:off x="912277" y="6882004"/>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4. Use Digital Detox Periods: Reduce screen time and avoid overworking.</a:t>
            </a:r>
            <a:endParaRPr sz="2400" b="0" i="0" u="none" strike="noStrike" cap="none" dirty="0">
              <a:solidFill>
                <a:srgbClr val="000000"/>
              </a:solidFill>
              <a:latin typeface="Poppins"/>
              <a:ea typeface="Poppins"/>
              <a:cs typeface="Poppins"/>
              <a:sym typeface="Poppins"/>
            </a:endParaRPr>
          </a:p>
        </p:txBody>
      </p:sp>
      <p:sp>
        <p:nvSpPr>
          <p:cNvPr id="320" name="Google Shape;320;p7"/>
          <p:cNvSpPr txBox="1"/>
          <p:nvPr/>
        </p:nvSpPr>
        <p:spPr>
          <a:xfrm>
            <a:off x="912277" y="8240395"/>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5. Flexible Work Arrangements: Adapt work schedules to fit energy levels.</a:t>
            </a:r>
            <a:endParaRPr sz="2400" b="0" i="0" u="none" strike="noStrike" cap="none" dirty="0">
              <a:solidFill>
                <a:srgbClr val="000000"/>
              </a:solidFill>
              <a:latin typeface="Poppins"/>
              <a:ea typeface="Poppins"/>
              <a:cs typeface="Poppins"/>
              <a:sym typeface="Poppins"/>
            </a:endParaRPr>
          </a:p>
        </p:txBody>
      </p:sp>
      <p:sp>
        <p:nvSpPr>
          <p:cNvPr id="321" name="Google Shape;321;p7"/>
          <p:cNvSpPr txBox="1"/>
          <p:nvPr/>
        </p:nvSpPr>
        <p:spPr>
          <a:xfrm>
            <a:off x="10919633" y="3878437"/>
            <a:ext cx="6473966" cy="2434641"/>
          </a:xfrm>
          <a:prstGeom prst="rect">
            <a:avLst/>
          </a:prstGeom>
          <a:noFill/>
          <a:ln>
            <a:noFill/>
          </a:ln>
        </p:spPr>
        <p:txBody>
          <a:bodyPr spcFirstLastPara="1" wrap="square" lIns="0" tIns="0" rIns="0" bIns="0" anchor="t" anchorCtr="0">
            <a:spAutoFit/>
          </a:bodyPr>
          <a:lstStyle/>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Increased irritability, exhaustion, difficulty focusing.</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endParaRPr lang="en-US" sz="2800" dirty="0">
              <a:latin typeface="Poppins"/>
              <a:ea typeface="Poppins"/>
              <a:cs typeface="Poppins"/>
              <a:sym typeface="Poppins"/>
            </a:endParaRP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Feeling disengaged or detached from work.</a:t>
            </a:r>
            <a:endParaRPr sz="2800" b="0" i="0" u="none" strike="noStrike" cap="none" dirty="0">
              <a:solidFill>
                <a:srgbClr val="000000"/>
              </a:solidFill>
              <a:latin typeface="Poppins"/>
              <a:ea typeface="Poppins"/>
              <a:cs typeface="Poppins"/>
              <a:sym typeface="Poppins"/>
            </a:endParaRPr>
          </a:p>
        </p:txBody>
      </p:sp>
      <p:sp>
        <p:nvSpPr>
          <p:cNvPr id="2" name="Google Shape;315;p7">
            <a:extLst>
              <a:ext uri="{FF2B5EF4-FFF2-40B4-BE49-F238E27FC236}">
                <a16:creationId xmlns:a16="http://schemas.microsoft.com/office/drawing/2014/main" id="{F3C32844-E309-E48F-549D-EF6C60DC9074}"/>
              </a:ext>
            </a:extLst>
          </p:cNvPr>
          <p:cNvSpPr txBox="1"/>
          <p:nvPr/>
        </p:nvSpPr>
        <p:spPr>
          <a:xfrm>
            <a:off x="1535428" y="2185232"/>
            <a:ext cx="5673632" cy="626005"/>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5999"/>
              <a:buFont typeface="Arial"/>
              <a:buNone/>
            </a:pPr>
            <a:r>
              <a:rPr lang="en-US" sz="3600" b="1" i="0" u="none" strike="noStrike" cap="none" dirty="0">
                <a:solidFill>
                  <a:srgbClr val="002C47"/>
                </a:solidFill>
                <a:latin typeface="Poppins"/>
                <a:ea typeface="Poppins"/>
                <a:cs typeface="Poppins"/>
                <a:sym typeface="Poppins"/>
              </a:rPr>
              <a:t>How to Prevent Burnout:</a:t>
            </a:r>
            <a:endParaRPr sz="9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9315AB4D-80E1-3D06-EDBC-C789EC4C71F3}"/>
            </a:ext>
          </a:extLst>
        </p:cNvPr>
        <p:cNvGrpSpPr/>
        <p:nvPr/>
      </p:nvGrpSpPr>
      <p:grpSpPr>
        <a:xfrm>
          <a:off x="0" y="0"/>
          <a:ext cx="0" cy="0"/>
          <a:chOff x="0" y="0"/>
          <a:chExt cx="0" cy="0"/>
        </a:xfrm>
      </p:grpSpPr>
      <p:sp>
        <p:nvSpPr>
          <p:cNvPr id="214" name="Google Shape;214;p6">
            <a:extLst>
              <a:ext uri="{FF2B5EF4-FFF2-40B4-BE49-F238E27FC236}">
                <a16:creationId xmlns:a16="http://schemas.microsoft.com/office/drawing/2014/main" id="{2E98A369-A606-66D1-4ED4-78353667FB67}"/>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215" name="Google Shape;215;p6">
            <a:extLst>
              <a:ext uri="{FF2B5EF4-FFF2-40B4-BE49-F238E27FC236}">
                <a16:creationId xmlns:a16="http://schemas.microsoft.com/office/drawing/2014/main" id="{E41ADBD7-E586-1CC4-0FF3-C2DDB9B523C4}"/>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sp>
        <p:nvSpPr>
          <p:cNvPr id="216" name="Google Shape;216;p6">
            <a:extLst>
              <a:ext uri="{FF2B5EF4-FFF2-40B4-BE49-F238E27FC236}">
                <a16:creationId xmlns:a16="http://schemas.microsoft.com/office/drawing/2014/main" id="{089A11DB-0D75-2554-A7F1-9F580F5D53FB}"/>
              </a:ext>
            </a:extLst>
          </p:cNvPr>
          <p:cNvSpPr/>
          <p:nvPr/>
        </p:nvSpPr>
        <p:spPr>
          <a:xfrm>
            <a:off x="8379231" y="3616999"/>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17" name="Google Shape;217;p6">
            <a:extLst>
              <a:ext uri="{FF2B5EF4-FFF2-40B4-BE49-F238E27FC236}">
                <a16:creationId xmlns:a16="http://schemas.microsoft.com/office/drawing/2014/main" id="{6D9B6A41-FEB7-F190-9A85-D5C3DDF70BDD}"/>
              </a:ext>
            </a:extLst>
          </p:cNvPr>
          <p:cNvSpPr/>
          <p:nvPr/>
        </p:nvSpPr>
        <p:spPr>
          <a:xfrm>
            <a:off x="8379231" y="5871646"/>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21" name="Google Shape;221;p6">
            <a:extLst>
              <a:ext uri="{FF2B5EF4-FFF2-40B4-BE49-F238E27FC236}">
                <a16:creationId xmlns:a16="http://schemas.microsoft.com/office/drawing/2014/main" id="{DCA0D1AB-BE1F-00A4-7D86-D3B23DFE56A5}"/>
              </a:ext>
            </a:extLst>
          </p:cNvPr>
          <p:cNvSpPr/>
          <p:nvPr/>
        </p:nvSpPr>
        <p:spPr>
          <a:xfrm>
            <a:off x="8474370" y="3712140"/>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22" name="Google Shape;222;p6">
            <a:extLst>
              <a:ext uri="{FF2B5EF4-FFF2-40B4-BE49-F238E27FC236}">
                <a16:creationId xmlns:a16="http://schemas.microsoft.com/office/drawing/2014/main" id="{7889E870-DE3D-46EF-464B-A69939A49FEF}"/>
              </a:ext>
            </a:extLst>
          </p:cNvPr>
          <p:cNvSpPr/>
          <p:nvPr/>
        </p:nvSpPr>
        <p:spPr>
          <a:xfrm>
            <a:off x="8455321" y="5907135"/>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26" name="Google Shape;226;p6">
            <a:extLst>
              <a:ext uri="{FF2B5EF4-FFF2-40B4-BE49-F238E27FC236}">
                <a16:creationId xmlns:a16="http://schemas.microsoft.com/office/drawing/2014/main" id="{3101E2E0-F6E1-90F5-F2CE-7814DFBC5E50}"/>
              </a:ext>
            </a:extLst>
          </p:cNvPr>
          <p:cNvSpPr/>
          <p:nvPr/>
        </p:nvSpPr>
        <p:spPr>
          <a:xfrm>
            <a:off x="8529917" y="3767687"/>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sp>
        <p:nvSpPr>
          <p:cNvPr id="227" name="Google Shape;227;p6">
            <a:extLst>
              <a:ext uri="{FF2B5EF4-FFF2-40B4-BE49-F238E27FC236}">
                <a16:creationId xmlns:a16="http://schemas.microsoft.com/office/drawing/2014/main" id="{D88BC62C-C248-AA29-9158-A007F740E5E2}"/>
              </a:ext>
            </a:extLst>
          </p:cNvPr>
          <p:cNvSpPr/>
          <p:nvPr/>
        </p:nvSpPr>
        <p:spPr>
          <a:xfrm>
            <a:off x="8529917" y="5962682"/>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grpSp>
        <p:nvGrpSpPr>
          <p:cNvPr id="231" name="Google Shape;231;p6">
            <a:extLst>
              <a:ext uri="{FF2B5EF4-FFF2-40B4-BE49-F238E27FC236}">
                <a16:creationId xmlns:a16="http://schemas.microsoft.com/office/drawing/2014/main" id="{B2693DE3-201B-EAFB-45CD-32148ADEED2C}"/>
              </a:ext>
            </a:extLst>
          </p:cNvPr>
          <p:cNvGrpSpPr/>
          <p:nvPr/>
        </p:nvGrpSpPr>
        <p:grpSpPr>
          <a:xfrm>
            <a:off x="1550795" y="2753526"/>
            <a:ext cx="5466116" cy="5384124"/>
            <a:chOff x="0" y="0"/>
            <a:chExt cx="7288155" cy="7178832"/>
          </a:xfrm>
        </p:grpSpPr>
        <p:sp>
          <p:nvSpPr>
            <p:cNvPr id="232" name="Google Shape;232;p6">
              <a:extLst>
                <a:ext uri="{FF2B5EF4-FFF2-40B4-BE49-F238E27FC236}">
                  <a16:creationId xmlns:a16="http://schemas.microsoft.com/office/drawing/2014/main" id="{2A41ED43-8A25-C699-9BDD-6BA2CEA5BB62}"/>
                </a:ext>
              </a:extLst>
            </p:cNvPr>
            <p:cNvSpPr/>
            <p:nvPr/>
          </p:nvSpPr>
          <p:spPr>
            <a:xfrm>
              <a:off x="0" y="0"/>
              <a:ext cx="7288155" cy="7178832"/>
            </a:xfrm>
            <a:custGeom>
              <a:avLst/>
              <a:gdLst/>
              <a:ahLst/>
              <a:cxnLst/>
              <a:rect l="l" t="t" r="r" b="b"/>
              <a:pathLst>
                <a:path w="7288155" h="7178832" extrusionOk="0">
                  <a:moveTo>
                    <a:pt x="0" y="0"/>
                  </a:moveTo>
                  <a:lnTo>
                    <a:pt x="7288155" y="0"/>
                  </a:lnTo>
                  <a:lnTo>
                    <a:pt x="7288155" y="7178832"/>
                  </a:lnTo>
                  <a:lnTo>
                    <a:pt x="0" y="7178832"/>
                  </a:lnTo>
                  <a:lnTo>
                    <a:pt x="0" y="0"/>
                  </a:lnTo>
                  <a:close/>
                </a:path>
              </a:pathLst>
            </a:custGeom>
            <a:blipFill rotWithShape="1">
              <a:blip r:embed="rId7">
                <a:alphaModFix/>
              </a:blip>
              <a:stretch>
                <a:fillRect/>
              </a:stretch>
            </a:blipFill>
            <a:ln>
              <a:noFill/>
            </a:ln>
          </p:spPr>
          <p:txBody>
            <a:bodyPr/>
            <a:lstStyle/>
            <a:p>
              <a:endParaRPr lang="es-US"/>
            </a:p>
          </p:txBody>
        </p:sp>
        <p:sp>
          <p:nvSpPr>
            <p:cNvPr id="233" name="Google Shape;233;p6">
              <a:extLst>
                <a:ext uri="{FF2B5EF4-FFF2-40B4-BE49-F238E27FC236}">
                  <a16:creationId xmlns:a16="http://schemas.microsoft.com/office/drawing/2014/main" id="{3B7211A7-E953-8B10-3559-600EAB21C600}"/>
                </a:ext>
              </a:extLst>
            </p:cNvPr>
            <p:cNvSpPr/>
            <p:nvPr/>
          </p:nvSpPr>
          <p:spPr>
            <a:xfrm>
              <a:off x="1980095" y="1742225"/>
              <a:ext cx="3327965" cy="3327965"/>
            </a:xfrm>
            <a:custGeom>
              <a:avLst/>
              <a:gdLst/>
              <a:ahLst/>
              <a:cxnLst/>
              <a:rect l="l" t="t" r="r" b="b"/>
              <a:pathLst>
                <a:path w="3327965" h="3327965" extrusionOk="0">
                  <a:moveTo>
                    <a:pt x="0" y="0"/>
                  </a:moveTo>
                  <a:lnTo>
                    <a:pt x="3327965" y="0"/>
                  </a:lnTo>
                  <a:lnTo>
                    <a:pt x="3327965" y="3327965"/>
                  </a:lnTo>
                  <a:lnTo>
                    <a:pt x="0" y="3327965"/>
                  </a:lnTo>
                  <a:lnTo>
                    <a:pt x="0" y="0"/>
                  </a:lnTo>
                  <a:close/>
                </a:path>
              </a:pathLst>
            </a:custGeom>
            <a:blipFill rotWithShape="1">
              <a:blip r:embed="rId4">
                <a:alphaModFix/>
              </a:blip>
              <a:stretch>
                <a:fillRect/>
              </a:stretch>
            </a:blipFill>
            <a:ln>
              <a:noFill/>
            </a:ln>
          </p:spPr>
          <p:txBody>
            <a:bodyPr/>
            <a:lstStyle/>
            <a:p>
              <a:endParaRPr lang="es-US"/>
            </a:p>
          </p:txBody>
        </p:sp>
        <p:sp>
          <p:nvSpPr>
            <p:cNvPr id="234" name="Google Shape;234;p6">
              <a:extLst>
                <a:ext uri="{FF2B5EF4-FFF2-40B4-BE49-F238E27FC236}">
                  <a16:creationId xmlns:a16="http://schemas.microsoft.com/office/drawing/2014/main" id="{640B01E1-DBAB-40A2-3855-0C38095382EB}"/>
                </a:ext>
              </a:extLst>
            </p:cNvPr>
            <p:cNvSpPr/>
            <p:nvPr/>
          </p:nvSpPr>
          <p:spPr>
            <a:xfrm>
              <a:off x="2231075" y="1993205"/>
              <a:ext cx="2826005" cy="2826005"/>
            </a:xfrm>
            <a:custGeom>
              <a:avLst/>
              <a:gdLst/>
              <a:ahLst/>
              <a:cxnLst/>
              <a:rect l="l" t="t" r="r" b="b"/>
              <a:pathLst>
                <a:path w="2826005" h="2826005" extrusionOk="0">
                  <a:moveTo>
                    <a:pt x="0" y="0"/>
                  </a:moveTo>
                  <a:lnTo>
                    <a:pt x="2826005" y="0"/>
                  </a:lnTo>
                  <a:lnTo>
                    <a:pt x="2826005" y="2826005"/>
                  </a:lnTo>
                  <a:lnTo>
                    <a:pt x="0" y="2826005"/>
                  </a:lnTo>
                  <a:lnTo>
                    <a:pt x="0" y="0"/>
                  </a:lnTo>
                  <a:close/>
                </a:path>
              </a:pathLst>
            </a:custGeom>
            <a:blipFill rotWithShape="1">
              <a:blip r:embed="rId8">
                <a:alphaModFix/>
              </a:blip>
              <a:stretch>
                <a:fillRect/>
              </a:stretch>
            </a:blipFill>
            <a:ln>
              <a:noFill/>
            </a:ln>
          </p:spPr>
          <p:txBody>
            <a:bodyPr/>
            <a:lstStyle/>
            <a:p>
              <a:endParaRPr lang="es-US"/>
            </a:p>
          </p:txBody>
        </p:sp>
        <p:sp>
          <p:nvSpPr>
            <p:cNvPr id="235" name="Google Shape;235;p6">
              <a:extLst>
                <a:ext uri="{FF2B5EF4-FFF2-40B4-BE49-F238E27FC236}">
                  <a16:creationId xmlns:a16="http://schemas.microsoft.com/office/drawing/2014/main" id="{12D44837-8B7E-BDE2-A4B8-336E5ADB9C60}"/>
                </a:ext>
              </a:extLst>
            </p:cNvPr>
            <p:cNvSpPr/>
            <p:nvPr/>
          </p:nvSpPr>
          <p:spPr>
            <a:xfrm>
              <a:off x="2377605" y="2139735"/>
              <a:ext cx="2532945" cy="2532945"/>
            </a:xfrm>
            <a:custGeom>
              <a:avLst/>
              <a:gdLst/>
              <a:ahLst/>
              <a:cxnLst/>
              <a:rect l="l" t="t" r="r" b="b"/>
              <a:pathLst>
                <a:path w="2532945" h="2532945" extrusionOk="0">
                  <a:moveTo>
                    <a:pt x="0" y="0"/>
                  </a:moveTo>
                  <a:lnTo>
                    <a:pt x="2532945" y="0"/>
                  </a:lnTo>
                  <a:lnTo>
                    <a:pt x="2532945" y="2532945"/>
                  </a:lnTo>
                  <a:lnTo>
                    <a:pt x="0" y="2532945"/>
                  </a:lnTo>
                  <a:lnTo>
                    <a:pt x="0" y="0"/>
                  </a:lnTo>
                  <a:close/>
                </a:path>
              </a:pathLst>
            </a:custGeom>
            <a:blipFill rotWithShape="1">
              <a:blip r:embed="rId5">
                <a:alphaModFix/>
              </a:blip>
              <a:stretch>
                <a:fillRect/>
              </a:stretch>
            </a:blipFill>
            <a:ln>
              <a:noFill/>
            </a:ln>
          </p:spPr>
          <p:txBody>
            <a:bodyPr/>
            <a:lstStyle/>
            <a:p>
              <a:endParaRPr lang="es-US"/>
            </a:p>
          </p:txBody>
        </p:sp>
        <p:sp>
          <p:nvSpPr>
            <p:cNvPr id="236" name="Google Shape;236;p6">
              <a:extLst>
                <a:ext uri="{FF2B5EF4-FFF2-40B4-BE49-F238E27FC236}">
                  <a16:creationId xmlns:a16="http://schemas.microsoft.com/office/drawing/2014/main" id="{403C24ED-EA79-0F90-7781-5C37447FC102}"/>
                </a:ext>
              </a:extLst>
            </p:cNvPr>
            <p:cNvSpPr/>
            <p:nvPr/>
          </p:nvSpPr>
          <p:spPr>
            <a:xfrm>
              <a:off x="1351985" y="883517"/>
              <a:ext cx="1256218" cy="1256218"/>
            </a:xfrm>
            <a:custGeom>
              <a:avLst/>
              <a:gdLst/>
              <a:ahLst/>
              <a:cxnLst/>
              <a:rect l="l" t="t" r="r" b="b"/>
              <a:pathLst>
                <a:path w="1256218" h="1256218" extrusionOk="0">
                  <a:moveTo>
                    <a:pt x="0" y="0"/>
                  </a:moveTo>
                  <a:lnTo>
                    <a:pt x="1256219" y="0"/>
                  </a:lnTo>
                  <a:lnTo>
                    <a:pt x="1256219" y="1256218"/>
                  </a:lnTo>
                  <a:lnTo>
                    <a:pt x="0" y="1256218"/>
                  </a:lnTo>
                  <a:lnTo>
                    <a:pt x="0" y="0"/>
                  </a:lnTo>
                  <a:close/>
                </a:path>
              </a:pathLst>
            </a:custGeom>
            <a:blipFill rotWithShape="1">
              <a:blip r:embed="rId9">
                <a:alphaModFix/>
              </a:blip>
              <a:stretch>
                <a:fillRect/>
              </a:stretch>
            </a:blipFill>
            <a:ln>
              <a:noFill/>
            </a:ln>
          </p:spPr>
          <p:txBody>
            <a:bodyPr/>
            <a:lstStyle/>
            <a:p>
              <a:endParaRPr lang="es-US"/>
            </a:p>
          </p:txBody>
        </p:sp>
        <p:sp>
          <p:nvSpPr>
            <p:cNvPr id="237" name="Google Shape;237;p6">
              <a:extLst>
                <a:ext uri="{FF2B5EF4-FFF2-40B4-BE49-F238E27FC236}">
                  <a16:creationId xmlns:a16="http://schemas.microsoft.com/office/drawing/2014/main" id="{D3A9B653-5800-7733-A3EB-A5F4BED05C26}"/>
                </a:ext>
              </a:extLst>
            </p:cNvPr>
            <p:cNvSpPr/>
            <p:nvPr/>
          </p:nvSpPr>
          <p:spPr>
            <a:xfrm>
              <a:off x="4537619" y="883517"/>
              <a:ext cx="1223242" cy="1256218"/>
            </a:xfrm>
            <a:custGeom>
              <a:avLst/>
              <a:gdLst/>
              <a:ahLst/>
              <a:cxnLst/>
              <a:rect l="l" t="t" r="r" b="b"/>
              <a:pathLst>
                <a:path w="1223242" h="1256218" extrusionOk="0">
                  <a:moveTo>
                    <a:pt x="0" y="0"/>
                  </a:moveTo>
                  <a:lnTo>
                    <a:pt x="1223242" y="0"/>
                  </a:lnTo>
                  <a:lnTo>
                    <a:pt x="1223242" y="1256218"/>
                  </a:lnTo>
                  <a:lnTo>
                    <a:pt x="0" y="1256218"/>
                  </a:lnTo>
                  <a:lnTo>
                    <a:pt x="0" y="0"/>
                  </a:lnTo>
                  <a:close/>
                </a:path>
              </a:pathLst>
            </a:custGeom>
            <a:blipFill rotWithShape="1">
              <a:blip r:embed="rId10">
                <a:alphaModFix/>
              </a:blip>
              <a:stretch>
                <a:fillRect/>
              </a:stretch>
            </a:blipFill>
            <a:ln>
              <a:noFill/>
            </a:ln>
          </p:spPr>
          <p:txBody>
            <a:bodyPr/>
            <a:lstStyle/>
            <a:p>
              <a:endParaRPr lang="es-US"/>
            </a:p>
          </p:txBody>
        </p:sp>
        <p:sp>
          <p:nvSpPr>
            <p:cNvPr id="238" name="Google Shape;238;p6">
              <a:extLst>
                <a:ext uri="{FF2B5EF4-FFF2-40B4-BE49-F238E27FC236}">
                  <a16:creationId xmlns:a16="http://schemas.microsoft.com/office/drawing/2014/main" id="{BDC71C04-C2FA-04EE-6FDD-B980908B745D}"/>
                </a:ext>
              </a:extLst>
            </p:cNvPr>
            <p:cNvSpPr/>
            <p:nvPr/>
          </p:nvSpPr>
          <p:spPr>
            <a:xfrm>
              <a:off x="5225563" y="3841701"/>
              <a:ext cx="1480411" cy="1064045"/>
            </a:xfrm>
            <a:custGeom>
              <a:avLst/>
              <a:gdLst/>
              <a:ahLst/>
              <a:cxnLst/>
              <a:rect l="l" t="t" r="r" b="b"/>
              <a:pathLst>
                <a:path w="1480411" h="1064045" extrusionOk="0">
                  <a:moveTo>
                    <a:pt x="0" y="0"/>
                  </a:moveTo>
                  <a:lnTo>
                    <a:pt x="1480411" y="0"/>
                  </a:lnTo>
                  <a:lnTo>
                    <a:pt x="1480411" y="1064046"/>
                  </a:lnTo>
                  <a:lnTo>
                    <a:pt x="0" y="1064046"/>
                  </a:lnTo>
                  <a:lnTo>
                    <a:pt x="0" y="0"/>
                  </a:lnTo>
                  <a:close/>
                </a:path>
              </a:pathLst>
            </a:custGeom>
            <a:blipFill rotWithShape="1">
              <a:blip r:embed="rId11">
                <a:alphaModFix/>
              </a:blip>
              <a:stretch>
                <a:fillRect/>
              </a:stretch>
            </a:blipFill>
            <a:ln>
              <a:noFill/>
            </a:ln>
          </p:spPr>
          <p:txBody>
            <a:bodyPr/>
            <a:lstStyle/>
            <a:p>
              <a:endParaRPr lang="es-US"/>
            </a:p>
          </p:txBody>
        </p:sp>
        <p:sp>
          <p:nvSpPr>
            <p:cNvPr id="239" name="Google Shape;239;p6">
              <a:extLst>
                <a:ext uri="{FF2B5EF4-FFF2-40B4-BE49-F238E27FC236}">
                  <a16:creationId xmlns:a16="http://schemas.microsoft.com/office/drawing/2014/main" id="{7C4E0B9E-7FD5-DE62-5B6D-16A765C26FB8}"/>
                </a:ext>
              </a:extLst>
            </p:cNvPr>
            <p:cNvSpPr/>
            <p:nvPr/>
          </p:nvSpPr>
          <p:spPr>
            <a:xfrm>
              <a:off x="506703" y="3601773"/>
              <a:ext cx="1520744" cy="1543902"/>
            </a:xfrm>
            <a:custGeom>
              <a:avLst/>
              <a:gdLst/>
              <a:ahLst/>
              <a:cxnLst/>
              <a:rect l="l" t="t" r="r" b="b"/>
              <a:pathLst>
                <a:path w="1520744" h="1543902" extrusionOk="0">
                  <a:moveTo>
                    <a:pt x="0" y="0"/>
                  </a:moveTo>
                  <a:lnTo>
                    <a:pt x="1520744" y="0"/>
                  </a:lnTo>
                  <a:lnTo>
                    <a:pt x="1520744" y="1543902"/>
                  </a:lnTo>
                  <a:lnTo>
                    <a:pt x="0" y="1543902"/>
                  </a:lnTo>
                  <a:lnTo>
                    <a:pt x="0" y="0"/>
                  </a:lnTo>
                  <a:close/>
                </a:path>
              </a:pathLst>
            </a:custGeom>
            <a:blipFill rotWithShape="1">
              <a:blip r:embed="rId12">
                <a:alphaModFix/>
              </a:blip>
              <a:stretch>
                <a:fillRect/>
              </a:stretch>
            </a:blipFill>
            <a:ln>
              <a:noFill/>
            </a:ln>
          </p:spPr>
          <p:txBody>
            <a:bodyPr/>
            <a:lstStyle/>
            <a:p>
              <a:endParaRPr lang="es-US"/>
            </a:p>
          </p:txBody>
        </p:sp>
        <p:sp>
          <p:nvSpPr>
            <p:cNvPr id="240" name="Google Shape;240;p6">
              <a:extLst>
                <a:ext uri="{FF2B5EF4-FFF2-40B4-BE49-F238E27FC236}">
                  <a16:creationId xmlns:a16="http://schemas.microsoft.com/office/drawing/2014/main" id="{4E122F67-D129-C5AF-CA0B-BFC9E6F97308}"/>
                </a:ext>
              </a:extLst>
            </p:cNvPr>
            <p:cNvSpPr/>
            <p:nvPr/>
          </p:nvSpPr>
          <p:spPr>
            <a:xfrm>
              <a:off x="3069913" y="5151490"/>
              <a:ext cx="1370858" cy="1391734"/>
            </a:xfrm>
            <a:custGeom>
              <a:avLst/>
              <a:gdLst/>
              <a:ahLst/>
              <a:cxnLst/>
              <a:rect l="l" t="t" r="r" b="b"/>
              <a:pathLst>
                <a:path w="1370858" h="1391734" extrusionOk="0">
                  <a:moveTo>
                    <a:pt x="0" y="0"/>
                  </a:moveTo>
                  <a:lnTo>
                    <a:pt x="1370858" y="0"/>
                  </a:lnTo>
                  <a:lnTo>
                    <a:pt x="1370858" y="1391734"/>
                  </a:lnTo>
                  <a:lnTo>
                    <a:pt x="0" y="1391734"/>
                  </a:lnTo>
                  <a:lnTo>
                    <a:pt x="0" y="0"/>
                  </a:lnTo>
                  <a:close/>
                </a:path>
              </a:pathLst>
            </a:custGeom>
            <a:blipFill rotWithShape="1">
              <a:blip r:embed="rId13">
                <a:alphaModFix/>
              </a:blip>
              <a:stretch>
                <a:fillRect/>
              </a:stretch>
            </a:blipFill>
            <a:ln>
              <a:noFill/>
            </a:ln>
          </p:spPr>
          <p:txBody>
            <a:bodyPr/>
            <a:lstStyle/>
            <a:p>
              <a:endParaRPr lang="es-US"/>
            </a:p>
          </p:txBody>
        </p:sp>
        <p:sp>
          <p:nvSpPr>
            <p:cNvPr id="241" name="Google Shape;241;p6">
              <a:extLst>
                <a:ext uri="{FF2B5EF4-FFF2-40B4-BE49-F238E27FC236}">
                  <a16:creationId xmlns:a16="http://schemas.microsoft.com/office/drawing/2014/main" id="{CE482C2F-54BC-947B-7D38-AC3DDB240E86}"/>
                </a:ext>
              </a:extLst>
            </p:cNvPr>
            <p:cNvSpPr/>
            <p:nvPr/>
          </p:nvSpPr>
          <p:spPr>
            <a:xfrm>
              <a:off x="2829811" y="2537930"/>
              <a:ext cx="1628532" cy="1628532"/>
            </a:xfrm>
            <a:custGeom>
              <a:avLst/>
              <a:gdLst/>
              <a:ahLst/>
              <a:cxnLst/>
              <a:rect l="l" t="t" r="r" b="b"/>
              <a:pathLst>
                <a:path w="1628532" h="1628532" extrusionOk="0">
                  <a:moveTo>
                    <a:pt x="0" y="0"/>
                  </a:moveTo>
                  <a:lnTo>
                    <a:pt x="1628532" y="0"/>
                  </a:lnTo>
                  <a:lnTo>
                    <a:pt x="1628532" y="1628532"/>
                  </a:lnTo>
                  <a:lnTo>
                    <a:pt x="0" y="1628532"/>
                  </a:lnTo>
                  <a:lnTo>
                    <a:pt x="0" y="0"/>
                  </a:lnTo>
                  <a:close/>
                </a:path>
              </a:pathLst>
            </a:custGeom>
            <a:blipFill rotWithShape="1">
              <a:blip r:embed="rId14">
                <a:alphaModFix/>
              </a:blip>
              <a:stretch>
                <a:fillRect/>
              </a:stretch>
            </a:blipFill>
            <a:ln>
              <a:noFill/>
            </a:ln>
          </p:spPr>
          <p:txBody>
            <a:bodyPr/>
            <a:lstStyle/>
            <a:p>
              <a:endParaRPr lang="es-US"/>
            </a:p>
          </p:txBody>
        </p:sp>
      </p:grpSp>
      <p:grpSp>
        <p:nvGrpSpPr>
          <p:cNvPr id="242" name="Google Shape;242;p6">
            <a:extLst>
              <a:ext uri="{FF2B5EF4-FFF2-40B4-BE49-F238E27FC236}">
                <a16:creationId xmlns:a16="http://schemas.microsoft.com/office/drawing/2014/main" id="{B18F2708-4CFB-BB5E-EA8F-34A3B763258B}"/>
              </a:ext>
            </a:extLst>
          </p:cNvPr>
          <p:cNvGrpSpPr/>
          <p:nvPr/>
        </p:nvGrpSpPr>
        <p:grpSpPr>
          <a:xfrm>
            <a:off x="-1342907" y="9913239"/>
            <a:ext cx="20973813" cy="837562"/>
            <a:chOff x="0" y="-57150"/>
            <a:chExt cx="11607985" cy="463550"/>
          </a:xfrm>
        </p:grpSpPr>
        <p:sp>
          <p:nvSpPr>
            <p:cNvPr id="243" name="Google Shape;243;p6">
              <a:extLst>
                <a:ext uri="{FF2B5EF4-FFF2-40B4-BE49-F238E27FC236}">
                  <a16:creationId xmlns:a16="http://schemas.microsoft.com/office/drawing/2014/main" id="{C9A7E70C-4E74-7371-06DB-09FD5834CFA9}"/>
                </a:ext>
              </a:extLst>
            </p:cNvPr>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
              <a:extLst>
                <a:ext uri="{FF2B5EF4-FFF2-40B4-BE49-F238E27FC236}">
                  <a16:creationId xmlns:a16="http://schemas.microsoft.com/office/drawing/2014/main" id="{93B5AB77-9E27-23BB-64FC-DF4B0B44299A}"/>
                </a:ext>
              </a:extLst>
            </p:cNvPr>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5" name="Google Shape;245;p6">
            <a:extLst>
              <a:ext uri="{FF2B5EF4-FFF2-40B4-BE49-F238E27FC236}">
                <a16:creationId xmlns:a16="http://schemas.microsoft.com/office/drawing/2014/main" id="{6AB73BD5-4F58-4543-9A59-1D9A9AF59835}"/>
              </a:ext>
            </a:extLst>
          </p:cNvPr>
          <p:cNvGrpSpPr/>
          <p:nvPr/>
        </p:nvGrpSpPr>
        <p:grpSpPr>
          <a:xfrm>
            <a:off x="2488624" y="9913239"/>
            <a:ext cx="13310752" cy="837562"/>
            <a:chOff x="0" y="-57150"/>
            <a:chExt cx="7366854" cy="463550"/>
          </a:xfrm>
        </p:grpSpPr>
        <p:sp>
          <p:nvSpPr>
            <p:cNvPr id="246" name="Google Shape;246;p6">
              <a:extLst>
                <a:ext uri="{FF2B5EF4-FFF2-40B4-BE49-F238E27FC236}">
                  <a16:creationId xmlns:a16="http://schemas.microsoft.com/office/drawing/2014/main" id="{C219FD26-66B3-44F0-CA97-DB7ED28F16E2}"/>
                </a:ext>
              </a:extLst>
            </p:cNvPr>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
              <a:extLst>
                <a:ext uri="{FF2B5EF4-FFF2-40B4-BE49-F238E27FC236}">
                  <a16:creationId xmlns:a16="http://schemas.microsoft.com/office/drawing/2014/main" id="{C8A4062C-1BA7-FE0B-534D-85E7225BEDE7}"/>
                </a:ext>
              </a:extLst>
            </p:cNvPr>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8" name="Google Shape;248;p6">
            <a:extLst>
              <a:ext uri="{FF2B5EF4-FFF2-40B4-BE49-F238E27FC236}">
                <a16:creationId xmlns:a16="http://schemas.microsoft.com/office/drawing/2014/main" id="{C7989441-8DA5-EBE4-A34A-22D2ACB44A2A}"/>
              </a:ext>
            </a:extLst>
          </p:cNvPr>
          <p:cNvGrpSpPr/>
          <p:nvPr/>
        </p:nvGrpSpPr>
        <p:grpSpPr>
          <a:xfrm>
            <a:off x="4131384" y="9913239"/>
            <a:ext cx="10025232" cy="837562"/>
            <a:chOff x="0" y="-57150"/>
            <a:chExt cx="5548478" cy="463550"/>
          </a:xfrm>
        </p:grpSpPr>
        <p:sp>
          <p:nvSpPr>
            <p:cNvPr id="249" name="Google Shape;249;p6">
              <a:extLst>
                <a:ext uri="{FF2B5EF4-FFF2-40B4-BE49-F238E27FC236}">
                  <a16:creationId xmlns:a16="http://schemas.microsoft.com/office/drawing/2014/main" id="{98622EE3-0CC1-5240-FB58-D3541672E854}"/>
                </a:ext>
              </a:extLst>
            </p:cNvPr>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
              <a:extLst>
                <a:ext uri="{FF2B5EF4-FFF2-40B4-BE49-F238E27FC236}">
                  <a16:creationId xmlns:a16="http://schemas.microsoft.com/office/drawing/2014/main" id="{A946F25A-BD59-0376-C4A6-D203CA2543F1}"/>
                </a:ext>
              </a:extLst>
            </p:cNvPr>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1" name="Google Shape;251;p6">
            <a:extLst>
              <a:ext uri="{FF2B5EF4-FFF2-40B4-BE49-F238E27FC236}">
                <a16:creationId xmlns:a16="http://schemas.microsoft.com/office/drawing/2014/main" id="{A3DA959A-8AB8-C6EC-CA2E-D81EA2EA2EFA}"/>
              </a:ext>
            </a:extLst>
          </p:cNvPr>
          <p:cNvSpPr txBox="1"/>
          <p:nvPr/>
        </p:nvSpPr>
        <p:spPr>
          <a:xfrm>
            <a:off x="3789876" y="657622"/>
            <a:ext cx="10954824"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Exercise: Burnout Self-Assessment</a:t>
            </a:r>
            <a:endParaRPr sz="1400" b="0" i="0" u="none" strike="noStrike" cap="none" dirty="0">
              <a:solidFill>
                <a:srgbClr val="000000"/>
              </a:solidFill>
              <a:latin typeface="Arial"/>
              <a:ea typeface="Arial"/>
              <a:cs typeface="Arial"/>
              <a:sym typeface="Arial"/>
            </a:endParaRPr>
          </a:p>
        </p:txBody>
      </p:sp>
      <p:sp>
        <p:nvSpPr>
          <p:cNvPr id="252" name="Google Shape;252;p6">
            <a:extLst>
              <a:ext uri="{FF2B5EF4-FFF2-40B4-BE49-F238E27FC236}">
                <a16:creationId xmlns:a16="http://schemas.microsoft.com/office/drawing/2014/main" id="{823A352E-76C2-4E94-2C46-5FF85F9E035D}"/>
              </a:ext>
            </a:extLst>
          </p:cNvPr>
          <p:cNvSpPr txBox="1"/>
          <p:nvPr/>
        </p:nvSpPr>
        <p:spPr>
          <a:xfrm>
            <a:off x="9859161" y="3902677"/>
            <a:ext cx="7644352" cy="904222"/>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600" b="0" i="0" u="none" strike="noStrike" cap="none" dirty="0">
                <a:solidFill>
                  <a:srgbClr val="000000"/>
                </a:solidFill>
                <a:latin typeface="Poppins"/>
                <a:ea typeface="Poppins"/>
                <a:cs typeface="Poppins"/>
                <a:sym typeface="Poppins"/>
              </a:rPr>
              <a:t>Rate your current stress and burnout levels from 1-10.</a:t>
            </a:r>
            <a:endParaRPr sz="2600" b="0" i="0" u="none" strike="noStrike" cap="none" dirty="0">
              <a:solidFill>
                <a:srgbClr val="000000"/>
              </a:solidFill>
              <a:latin typeface="Poppins"/>
              <a:ea typeface="Poppins"/>
              <a:cs typeface="Poppins"/>
              <a:sym typeface="Poppins"/>
            </a:endParaRPr>
          </a:p>
        </p:txBody>
      </p:sp>
      <p:sp>
        <p:nvSpPr>
          <p:cNvPr id="254" name="Google Shape;254;p6">
            <a:extLst>
              <a:ext uri="{FF2B5EF4-FFF2-40B4-BE49-F238E27FC236}">
                <a16:creationId xmlns:a16="http://schemas.microsoft.com/office/drawing/2014/main" id="{9D532F35-A340-8224-598B-0F4C98ECD51C}"/>
              </a:ext>
            </a:extLst>
          </p:cNvPr>
          <p:cNvSpPr txBox="1"/>
          <p:nvPr/>
        </p:nvSpPr>
        <p:spPr>
          <a:xfrm>
            <a:off x="9859161" y="6029495"/>
            <a:ext cx="7644352" cy="904222"/>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600" b="0" i="0" u="none" strike="noStrike" cap="none" dirty="0">
                <a:solidFill>
                  <a:srgbClr val="000000"/>
                </a:solidFill>
                <a:latin typeface="Poppins"/>
                <a:ea typeface="Poppins"/>
                <a:cs typeface="Poppins"/>
                <a:sym typeface="Poppins"/>
              </a:rPr>
              <a:t>Identify key areas where you need to improve balance.</a:t>
            </a:r>
            <a:endParaRPr sz="2600" b="0" i="0" u="none" strike="noStrike" cap="none" dirty="0">
              <a:solidFill>
                <a:srgbClr val="000000"/>
              </a:solidFill>
              <a:latin typeface="Poppins"/>
              <a:ea typeface="Poppins"/>
              <a:cs typeface="Poppins"/>
              <a:sym typeface="Poppins"/>
            </a:endParaRPr>
          </a:p>
        </p:txBody>
      </p:sp>
    </p:spTree>
    <p:extLst>
      <p:ext uri="{BB962C8B-B14F-4D97-AF65-F5344CB8AC3E}">
        <p14:creationId xmlns:p14="http://schemas.microsoft.com/office/powerpoint/2010/main" val="2405986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
          <a:extLst>
            <a:ext uri="{FF2B5EF4-FFF2-40B4-BE49-F238E27FC236}">
              <a16:creationId xmlns:a16="http://schemas.microsoft.com/office/drawing/2014/main" id="{DE6AE5C5-DE51-FDE5-4363-B0F25F2F4E6D}"/>
            </a:ext>
          </a:extLst>
        </p:cNvPr>
        <p:cNvGrpSpPr/>
        <p:nvPr/>
      </p:nvGrpSpPr>
      <p:grpSpPr>
        <a:xfrm>
          <a:off x="0" y="0"/>
          <a:ext cx="0" cy="0"/>
          <a:chOff x="0" y="0"/>
          <a:chExt cx="0" cy="0"/>
        </a:xfrm>
      </p:grpSpPr>
      <p:grpSp>
        <p:nvGrpSpPr>
          <p:cNvPr id="326" name="Google Shape;326;p8">
            <a:extLst>
              <a:ext uri="{FF2B5EF4-FFF2-40B4-BE49-F238E27FC236}">
                <a16:creationId xmlns:a16="http://schemas.microsoft.com/office/drawing/2014/main" id="{9548BA1A-FE87-F33C-F9C7-15F8F6E89E62}"/>
              </a:ext>
            </a:extLst>
          </p:cNvPr>
          <p:cNvGrpSpPr/>
          <p:nvPr/>
        </p:nvGrpSpPr>
        <p:grpSpPr>
          <a:xfrm>
            <a:off x="-1342907" y="9942618"/>
            <a:ext cx="20973813" cy="837562"/>
            <a:chOff x="0" y="-57150"/>
            <a:chExt cx="11607985" cy="463550"/>
          </a:xfrm>
        </p:grpSpPr>
        <p:sp>
          <p:nvSpPr>
            <p:cNvPr id="327" name="Google Shape;327;p8">
              <a:extLst>
                <a:ext uri="{FF2B5EF4-FFF2-40B4-BE49-F238E27FC236}">
                  <a16:creationId xmlns:a16="http://schemas.microsoft.com/office/drawing/2014/main" id="{0C2A13A9-B1D3-2952-9AEB-D415E9BEE975}"/>
                </a:ext>
              </a:extLst>
            </p:cNvPr>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8">
              <a:extLst>
                <a:ext uri="{FF2B5EF4-FFF2-40B4-BE49-F238E27FC236}">
                  <a16:creationId xmlns:a16="http://schemas.microsoft.com/office/drawing/2014/main" id="{076FAB8B-078E-3BDB-F76B-4FCFD7F96262}"/>
                </a:ext>
              </a:extLst>
            </p:cNvPr>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9" name="Google Shape;329;p8">
            <a:extLst>
              <a:ext uri="{FF2B5EF4-FFF2-40B4-BE49-F238E27FC236}">
                <a16:creationId xmlns:a16="http://schemas.microsoft.com/office/drawing/2014/main" id="{EB4717D8-56FC-D5E2-9F07-AE0F0CAF6A25}"/>
              </a:ext>
            </a:extLst>
          </p:cNvPr>
          <p:cNvGrpSpPr/>
          <p:nvPr/>
        </p:nvGrpSpPr>
        <p:grpSpPr>
          <a:xfrm>
            <a:off x="2488624" y="9942618"/>
            <a:ext cx="13310752" cy="837562"/>
            <a:chOff x="0" y="-57150"/>
            <a:chExt cx="7366854" cy="463550"/>
          </a:xfrm>
        </p:grpSpPr>
        <p:sp>
          <p:nvSpPr>
            <p:cNvPr id="330" name="Google Shape;330;p8">
              <a:extLst>
                <a:ext uri="{FF2B5EF4-FFF2-40B4-BE49-F238E27FC236}">
                  <a16:creationId xmlns:a16="http://schemas.microsoft.com/office/drawing/2014/main" id="{DACB723E-BF9B-D564-6269-61B1B2588F0B}"/>
                </a:ext>
              </a:extLst>
            </p:cNvPr>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8">
              <a:extLst>
                <a:ext uri="{FF2B5EF4-FFF2-40B4-BE49-F238E27FC236}">
                  <a16:creationId xmlns:a16="http://schemas.microsoft.com/office/drawing/2014/main" id="{7D706D87-878B-8247-43D1-98A2EA4D8B5A}"/>
                </a:ext>
              </a:extLst>
            </p:cNvPr>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2" name="Google Shape;332;p8">
            <a:extLst>
              <a:ext uri="{FF2B5EF4-FFF2-40B4-BE49-F238E27FC236}">
                <a16:creationId xmlns:a16="http://schemas.microsoft.com/office/drawing/2014/main" id="{EAA0274C-4AEB-2C2A-AFAE-553968F5AE72}"/>
              </a:ext>
            </a:extLst>
          </p:cNvPr>
          <p:cNvGrpSpPr/>
          <p:nvPr/>
        </p:nvGrpSpPr>
        <p:grpSpPr>
          <a:xfrm>
            <a:off x="4131384" y="9942618"/>
            <a:ext cx="10025232" cy="837562"/>
            <a:chOff x="0" y="-57150"/>
            <a:chExt cx="5548478" cy="463550"/>
          </a:xfrm>
        </p:grpSpPr>
        <p:sp>
          <p:nvSpPr>
            <p:cNvPr id="333" name="Google Shape;333;p8">
              <a:extLst>
                <a:ext uri="{FF2B5EF4-FFF2-40B4-BE49-F238E27FC236}">
                  <a16:creationId xmlns:a16="http://schemas.microsoft.com/office/drawing/2014/main" id="{DB1BEE5E-183A-8340-AB34-7271F0EFCEE4}"/>
                </a:ext>
              </a:extLst>
            </p:cNvPr>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8">
              <a:extLst>
                <a:ext uri="{FF2B5EF4-FFF2-40B4-BE49-F238E27FC236}">
                  <a16:creationId xmlns:a16="http://schemas.microsoft.com/office/drawing/2014/main" id="{FEE20A35-9C3D-B4A3-21F3-02B375483F25}"/>
                </a:ext>
              </a:extLst>
            </p:cNvPr>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35" name="Google Shape;335;p8">
            <a:extLst>
              <a:ext uri="{FF2B5EF4-FFF2-40B4-BE49-F238E27FC236}">
                <a16:creationId xmlns:a16="http://schemas.microsoft.com/office/drawing/2014/main" id="{0F5226A1-9CA6-8124-1A43-663E2375004C}"/>
              </a:ext>
            </a:extLst>
          </p:cNvPr>
          <p:cNvSpPr/>
          <p:nvPr/>
        </p:nvSpPr>
        <p:spPr>
          <a:xfrm rot="-10520999">
            <a:off x="11207526" y="-1446979"/>
            <a:ext cx="8711052" cy="3037979"/>
          </a:xfrm>
          <a:custGeom>
            <a:avLst/>
            <a:gdLst/>
            <a:ahLst/>
            <a:cxnLst/>
            <a:rect l="l" t="t" r="r" b="b"/>
            <a:pathLst>
              <a:path w="8711052" h="3037979" extrusionOk="0">
                <a:moveTo>
                  <a:pt x="0" y="0"/>
                </a:moveTo>
                <a:lnTo>
                  <a:pt x="8711052" y="0"/>
                </a:lnTo>
                <a:lnTo>
                  <a:pt x="8711052" y="3037979"/>
                </a:lnTo>
                <a:lnTo>
                  <a:pt x="0" y="3037979"/>
                </a:lnTo>
                <a:lnTo>
                  <a:pt x="0" y="0"/>
                </a:lnTo>
                <a:close/>
              </a:path>
            </a:pathLst>
          </a:custGeom>
          <a:blipFill rotWithShape="1">
            <a:blip r:embed="rId3">
              <a:alphaModFix/>
            </a:blip>
            <a:stretch>
              <a:fillRect/>
            </a:stretch>
          </a:blipFill>
          <a:ln>
            <a:noFill/>
          </a:ln>
        </p:spPr>
        <p:txBody>
          <a:bodyPr/>
          <a:lstStyle/>
          <a:p>
            <a:endParaRPr lang="es-US"/>
          </a:p>
        </p:txBody>
      </p:sp>
      <p:sp>
        <p:nvSpPr>
          <p:cNvPr id="336" name="Google Shape;336;p8">
            <a:extLst>
              <a:ext uri="{FF2B5EF4-FFF2-40B4-BE49-F238E27FC236}">
                <a16:creationId xmlns:a16="http://schemas.microsoft.com/office/drawing/2014/main" id="{6B649D86-68F8-BC31-2F63-D2EB29BBD0EB}"/>
              </a:ext>
            </a:extLst>
          </p:cNvPr>
          <p:cNvSpPr/>
          <p:nvPr/>
        </p:nvSpPr>
        <p:spPr>
          <a:xfrm rot="10598374" flipH="1">
            <a:off x="-1657835" y="-1446979"/>
            <a:ext cx="8711052" cy="3037979"/>
          </a:xfrm>
          <a:custGeom>
            <a:avLst/>
            <a:gdLst/>
            <a:ahLst/>
            <a:cxnLst/>
            <a:rect l="l" t="t" r="r" b="b"/>
            <a:pathLst>
              <a:path w="8711052" h="3037979" extrusionOk="0">
                <a:moveTo>
                  <a:pt x="0" y="3037979"/>
                </a:moveTo>
                <a:lnTo>
                  <a:pt x="8711051" y="3037979"/>
                </a:lnTo>
                <a:lnTo>
                  <a:pt x="8711051" y="0"/>
                </a:lnTo>
                <a:lnTo>
                  <a:pt x="0" y="0"/>
                </a:lnTo>
                <a:lnTo>
                  <a:pt x="0" y="3037979"/>
                </a:lnTo>
                <a:close/>
              </a:path>
            </a:pathLst>
          </a:custGeom>
          <a:blipFill rotWithShape="1">
            <a:blip r:embed="rId3">
              <a:alphaModFix/>
            </a:blip>
            <a:stretch>
              <a:fillRect/>
            </a:stretch>
          </a:blipFill>
          <a:ln>
            <a:noFill/>
          </a:ln>
        </p:spPr>
        <p:txBody>
          <a:bodyPr/>
          <a:lstStyle/>
          <a:p>
            <a:endParaRPr lang="es-US"/>
          </a:p>
        </p:txBody>
      </p:sp>
      <p:sp>
        <p:nvSpPr>
          <p:cNvPr id="338" name="Google Shape;338;p8">
            <a:extLst>
              <a:ext uri="{FF2B5EF4-FFF2-40B4-BE49-F238E27FC236}">
                <a16:creationId xmlns:a16="http://schemas.microsoft.com/office/drawing/2014/main" id="{0D607388-10EF-12E4-CEC3-0B90304DDA7C}"/>
              </a:ext>
            </a:extLst>
          </p:cNvPr>
          <p:cNvSpPr/>
          <p:nvPr/>
        </p:nvSpPr>
        <p:spPr>
          <a:xfrm>
            <a:off x="7461394" y="3182385"/>
            <a:ext cx="3046374" cy="3046374"/>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es-US"/>
          </a:p>
        </p:txBody>
      </p:sp>
      <p:grpSp>
        <p:nvGrpSpPr>
          <p:cNvPr id="339" name="Google Shape;339;p8">
            <a:extLst>
              <a:ext uri="{FF2B5EF4-FFF2-40B4-BE49-F238E27FC236}">
                <a16:creationId xmlns:a16="http://schemas.microsoft.com/office/drawing/2014/main" id="{E84D997B-2B70-C7B3-3C70-E47A49F8D34B}"/>
              </a:ext>
            </a:extLst>
          </p:cNvPr>
          <p:cNvGrpSpPr/>
          <p:nvPr/>
        </p:nvGrpSpPr>
        <p:grpSpPr>
          <a:xfrm>
            <a:off x="7826080" y="3478299"/>
            <a:ext cx="2444534" cy="2444534"/>
            <a:chOff x="0" y="0"/>
            <a:chExt cx="812800" cy="812800"/>
          </a:xfrm>
        </p:grpSpPr>
        <p:sp>
          <p:nvSpPr>
            <p:cNvPr id="340" name="Google Shape;340;p8">
              <a:extLst>
                <a:ext uri="{FF2B5EF4-FFF2-40B4-BE49-F238E27FC236}">
                  <a16:creationId xmlns:a16="http://schemas.microsoft.com/office/drawing/2014/main" id="{0582AB2D-A77F-213B-22EB-065C60011AF9}"/>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8">
              <a:extLst>
                <a:ext uri="{FF2B5EF4-FFF2-40B4-BE49-F238E27FC236}">
                  <a16:creationId xmlns:a16="http://schemas.microsoft.com/office/drawing/2014/main" id="{2A36F403-F15F-D45D-8357-52964AD07963}"/>
                </a:ext>
              </a:extLst>
            </p:cNvPr>
            <p:cNvSpPr txBox="1"/>
            <p:nvPr/>
          </p:nvSpPr>
          <p:spPr>
            <a:xfrm>
              <a:off x="76200" y="19050"/>
              <a:ext cx="660400" cy="71755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3" name="Google Shape;343;p8">
            <a:extLst>
              <a:ext uri="{FF2B5EF4-FFF2-40B4-BE49-F238E27FC236}">
                <a16:creationId xmlns:a16="http://schemas.microsoft.com/office/drawing/2014/main" id="{8EC7EF9A-741A-0534-3A95-1EC0E0AFB320}"/>
              </a:ext>
            </a:extLst>
          </p:cNvPr>
          <p:cNvGrpSpPr/>
          <p:nvPr/>
        </p:nvGrpSpPr>
        <p:grpSpPr>
          <a:xfrm>
            <a:off x="1562576" y="3182385"/>
            <a:ext cx="3046374" cy="3046374"/>
            <a:chOff x="0" y="0"/>
            <a:chExt cx="4061832" cy="4061832"/>
          </a:xfrm>
        </p:grpSpPr>
        <p:sp>
          <p:nvSpPr>
            <p:cNvPr id="344" name="Google Shape;344;p8">
              <a:extLst>
                <a:ext uri="{FF2B5EF4-FFF2-40B4-BE49-F238E27FC236}">
                  <a16:creationId xmlns:a16="http://schemas.microsoft.com/office/drawing/2014/main" id="{E4D553CD-4D4D-BC8F-DA92-FD8BA886C368}"/>
                </a:ext>
              </a:extLst>
            </p:cNvPr>
            <p:cNvSpPr/>
            <p:nvPr/>
          </p:nvSpPr>
          <p:spPr>
            <a:xfrm>
              <a:off x="0" y="0"/>
              <a:ext cx="4061832" cy="4061832"/>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es-US"/>
            </a:p>
          </p:txBody>
        </p:sp>
        <p:grpSp>
          <p:nvGrpSpPr>
            <p:cNvPr id="345" name="Google Shape;345;p8">
              <a:extLst>
                <a:ext uri="{FF2B5EF4-FFF2-40B4-BE49-F238E27FC236}">
                  <a16:creationId xmlns:a16="http://schemas.microsoft.com/office/drawing/2014/main" id="{59E0D738-4848-48E4-E297-221D3DBF6443}"/>
                </a:ext>
              </a:extLst>
            </p:cNvPr>
            <p:cNvGrpSpPr/>
            <p:nvPr/>
          </p:nvGrpSpPr>
          <p:grpSpPr>
            <a:xfrm>
              <a:off x="486248" y="394552"/>
              <a:ext cx="3259378" cy="3259378"/>
              <a:chOff x="0" y="0"/>
              <a:chExt cx="812800" cy="812800"/>
            </a:xfrm>
          </p:grpSpPr>
          <p:sp>
            <p:nvSpPr>
              <p:cNvPr id="346" name="Google Shape;346;p8">
                <a:extLst>
                  <a:ext uri="{FF2B5EF4-FFF2-40B4-BE49-F238E27FC236}">
                    <a16:creationId xmlns:a16="http://schemas.microsoft.com/office/drawing/2014/main" id="{31FB94F1-B855-E379-DE71-65C6FB117A9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8">
                <a:extLst>
                  <a:ext uri="{FF2B5EF4-FFF2-40B4-BE49-F238E27FC236}">
                    <a16:creationId xmlns:a16="http://schemas.microsoft.com/office/drawing/2014/main" id="{0131E3B9-7E91-DE42-769D-7D912B9DAE41}"/>
                  </a:ext>
                </a:extLst>
              </p:cNvPr>
              <p:cNvSpPr txBox="1"/>
              <p:nvPr/>
            </p:nvSpPr>
            <p:spPr>
              <a:xfrm>
                <a:off x="76200" y="19050"/>
                <a:ext cx="660400" cy="71755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8" name="Google Shape;348;p8">
              <a:extLst>
                <a:ext uri="{FF2B5EF4-FFF2-40B4-BE49-F238E27FC236}">
                  <a16:creationId xmlns:a16="http://schemas.microsoft.com/office/drawing/2014/main" id="{3C955056-E6AF-1379-3D2B-E04D9317A6A2}"/>
                </a:ext>
              </a:extLst>
            </p:cNvPr>
            <p:cNvSpPr/>
            <p:nvPr/>
          </p:nvSpPr>
          <p:spPr>
            <a:xfrm>
              <a:off x="992112" y="1040917"/>
              <a:ext cx="2227845" cy="1979997"/>
            </a:xfrm>
            <a:custGeom>
              <a:avLst/>
              <a:gdLst/>
              <a:ahLst/>
              <a:cxnLst/>
              <a:rect l="l" t="t" r="r" b="b"/>
              <a:pathLst>
                <a:path w="2227845" h="1979997" extrusionOk="0">
                  <a:moveTo>
                    <a:pt x="0" y="0"/>
                  </a:moveTo>
                  <a:lnTo>
                    <a:pt x="2227845" y="0"/>
                  </a:lnTo>
                  <a:lnTo>
                    <a:pt x="2227845" y="1979998"/>
                  </a:lnTo>
                  <a:lnTo>
                    <a:pt x="0" y="1979998"/>
                  </a:lnTo>
                  <a:lnTo>
                    <a:pt x="0" y="0"/>
                  </a:lnTo>
                  <a:close/>
                </a:path>
              </a:pathLst>
            </a:custGeom>
            <a:blipFill rotWithShape="1">
              <a:blip r:embed="rId5">
                <a:alphaModFix/>
              </a:blip>
              <a:stretch>
                <a:fillRect/>
              </a:stretch>
            </a:blipFill>
            <a:ln>
              <a:noFill/>
            </a:ln>
          </p:spPr>
          <p:txBody>
            <a:bodyPr/>
            <a:lstStyle/>
            <a:p>
              <a:endParaRPr lang="es-US"/>
            </a:p>
          </p:txBody>
        </p:sp>
      </p:grpSp>
      <p:grpSp>
        <p:nvGrpSpPr>
          <p:cNvPr id="349" name="Google Shape;349;p8">
            <a:extLst>
              <a:ext uri="{FF2B5EF4-FFF2-40B4-BE49-F238E27FC236}">
                <a16:creationId xmlns:a16="http://schemas.microsoft.com/office/drawing/2014/main" id="{8E16C4B3-860B-53BE-9348-37346A1AA2AC}"/>
              </a:ext>
            </a:extLst>
          </p:cNvPr>
          <p:cNvGrpSpPr/>
          <p:nvPr/>
        </p:nvGrpSpPr>
        <p:grpSpPr>
          <a:xfrm>
            <a:off x="13528748" y="3011570"/>
            <a:ext cx="3046374" cy="3046374"/>
            <a:chOff x="0" y="0"/>
            <a:chExt cx="4061832" cy="4061832"/>
          </a:xfrm>
        </p:grpSpPr>
        <p:sp>
          <p:nvSpPr>
            <p:cNvPr id="350" name="Google Shape;350;p8">
              <a:extLst>
                <a:ext uri="{FF2B5EF4-FFF2-40B4-BE49-F238E27FC236}">
                  <a16:creationId xmlns:a16="http://schemas.microsoft.com/office/drawing/2014/main" id="{1E4F11FB-6724-DECC-8CD2-DF5A9B4A7B05}"/>
                </a:ext>
              </a:extLst>
            </p:cNvPr>
            <p:cNvSpPr/>
            <p:nvPr/>
          </p:nvSpPr>
          <p:spPr>
            <a:xfrm>
              <a:off x="0" y="0"/>
              <a:ext cx="4061832" cy="4061832"/>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es-US"/>
            </a:p>
          </p:txBody>
        </p:sp>
        <p:grpSp>
          <p:nvGrpSpPr>
            <p:cNvPr id="351" name="Google Shape;351;p8">
              <a:extLst>
                <a:ext uri="{FF2B5EF4-FFF2-40B4-BE49-F238E27FC236}">
                  <a16:creationId xmlns:a16="http://schemas.microsoft.com/office/drawing/2014/main" id="{9DB5FA45-9E96-AC22-DEB3-A519C78531C5}"/>
                </a:ext>
              </a:extLst>
            </p:cNvPr>
            <p:cNvGrpSpPr/>
            <p:nvPr/>
          </p:nvGrpSpPr>
          <p:grpSpPr>
            <a:xfrm>
              <a:off x="486248" y="394552"/>
              <a:ext cx="3259378" cy="3259378"/>
              <a:chOff x="0" y="0"/>
              <a:chExt cx="812800" cy="812800"/>
            </a:xfrm>
          </p:grpSpPr>
          <p:sp>
            <p:nvSpPr>
              <p:cNvPr id="352" name="Google Shape;352;p8">
                <a:extLst>
                  <a:ext uri="{FF2B5EF4-FFF2-40B4-BE49-F238E27FC236}">
                    <a16:creationId xmlns:a16="http://schemas.microsoft.com/office/drawing/2014/main" id="{6F97B8BC-C9E2-9EA2-356B-B79CF4282639}"/>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8">
                <a:extLst>
                  <a:ext uri="{FF2B5EF4-FFF2-40B4-BE49-F238E27FC236}">
                    <a16:creationId xmlns:a16="http://schemas.microsoft.com/office/drawing/2014/main" id="{2D03309F-34D2-6131-792D-1FB9849CFD77}"/>
                  </a:ext>
                </a:extLst>
              </p:cNvPr>
              <p:cNvSpPr txBox="1"/>
              <p:nvPr/>
            </p:nvSpPr>
            <p:spPr>
              <a:xfrm>
                <a:off x="76200" y="19050"/>
                <a:ext cx="660400" cy="71755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55" name="Google Shape;355;p8">
            <a:extLst>
              <a:ext uri="{FF2B5EF4-FFF2-40B4-BE49-F238E27FC236}">
                <a16:creationId xmlns:a16="http://schemas.microsoft.com/office/drawing/2014/main" id="{D142948E-FD59-941B-9CE8-6A2A20C8F2C2}"/>
              </a:ext>
            </a:extLst>
          </p:cNvPr>
          <p:cNvSpPr txBox="1"/>
          <p:nvPr/>
        </p:nvSpPr>
        <p:spPr>
          <a:xfrm>
            <a:off x="3031455" y="586444"/>
            <a:ext cx="12215659" cy="2608406"/>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Lesson 3: Setting Boundaries and Establishing</a:t>
            </a:r>
          </a:p>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Life-Work Integration</a:t>
            </a:r>
          </a:p>
        </p:txBody>
      </p:sp>
      <p:sp>
        <p:nvSpPr>
          <p:cNvPr id="357" name="Google Shape;357;p8">
            <a:extLst>
              <a:ext uri="{FF2B5EF4-FFF2-40B4-BE49-F238E27FC236}">
                <a16:creationId xmlns:a16="http://schemas.microsoft.com/office/drawing/2014/main" id="{2C6768E9-6C22-4519-4904-EF2C76002EA4}"/>
              </a:ext>
            </a:extLst>
          </p:cNvPr>
          <p:cNvSpPr txBox="1"/>
          <p:nvPr/>
        </p:nvSpPr>
        <p:spPr>
          <a:xfrm>
            <a:off x="6915288" y="6196531"/>
            <a:ext cx="4302052" cy="646139"/>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Clr>
                <a:srgbClr val="000000"/>
              </a:buClr>
              <a:buSzPts val="2999"/>
              <a:buFont typeface="Arial"/>
              <a:buNone/>
            </a:pPr>
            <a:r>
              <a:rPr lang="en-US" sz="2999" b="1" dirty="0">
                <a:latin typeface="Poppins"/>
                <a:ea typeface="Poppins"/>
                <a:cs typeface="Poppins"/>
                <a:sym typeface="Poppins"/>
              </a:rPr>
              <a:t>H</a:t>
            </a:r>
            <a:r>
              <a:rPr lang="en-US" sz="2999" b="1" i="0" u="none" strike="noStrike" cap="none" dirty="0">
                <a:solidFill>
                  <a:srgbClr val="000000"/>
                </a:solidFill>
                <a:latin typeface="Poppins"/>
                <a:ea typeface="Poppins"/>
                <a:cs typeface="Poppins"/>
                <a:sym typeface="Poppins"/>
              </a:rPr>
              <a:t>armonizing work</a:t>
            </a:r>
            <a:endParaRPr sz="1400" b="0" i="0" u="none" strike="noStrike" cap="none" dirty="0">
              <a:solidFill>
                <a:srgbClr val="000000"/>
              </a:solidFill>
              <a:latin typeface="Arial"/>
              <a:ea typeface="Arial"/>
              <a:cs typeface="Arial"/>
              <a:sym typeface="Arial"/>
            </a:endParaRPr>
          </a:p>
        </p:txBody>
      </p:sp>
      <p:sp>
        <p:nvSpPr>
          <p:cNvPr id="359" name="Google Shape;359;p8">
            <a:extLst>
              <a:ext uri="{FF2B5EF4-FFF2-40B4-BE49-F238E27FC236}">
                <a16:creationId xmlns:a16="http://schemas.microsoft.com/office/drawing/2014/main" id="{02F637FC-D70F-A49C-CE87-A089F97E594D}"/>
              </a:ext>
            </a:extLst>
          </p:cNvPr>
          <p:cNvSpPr txBox="1"/>
          <p:nvPr/>
        </p:nvSpPr>
        <p:spPr>
          <a:xfrm>
            <a:off x="6472427" y="7602637"/>
            <a:ext cx="4902641" cy="1772793"/>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2400" b="0" i="0" u="none" strike="noStrike" cap="none" dirty="0">
                <a:solidFill>
                  <a:srgbClr val="000000"/>
                </a:solidFill>
                <a:latin typeface="Poppins"/>
                <a:ea typeface="Poppins"/>
                <a:cs typeface="Poppins"/>
                <a:sym typeface="Poppins"/>
              </a:rPr>
              <a:t>Instead of a rigid balance, life-work integration focuses on harmonizing work and personal responsibilities.</a:t>
            </a:r>
            <a:endParaRPr sz="2400" b="0" i="0" u="none" strike="noStrike" cap="none" dirty="0">
              <a:solidFill>
                <a:srgbClr val="000000"/>
              </a:solidFill>
              <a:latin typeface="Poppins"/>
              <a:ea typeface="Poppins"/>
              <a:cs typeface="Poppins"/>
              <a:sym typeface="Poppins"/>
            </a:endParaRPr>
          </a:p>
        </p:txBody>
      </p:sp>
      <p:sp>
        <p:nvSpPr>
          <p:cNvPr id="360" name="Google Shape;360;p8">
            <a:extLst>
              <a:ext uri="{FF2B5EF4-FFF2-40B4-BE49-F238E27FC236}">
                <a16:creationId xmlns:a16="http://schemas.microsoft.com/office/drawing/2014/main" id="{E4134B58-ED25-19CD-D8B6-91C55E9A6D2A}"/>
              </a:ext>
            </a:extLst>
          </p:cNvPr>
          <p:cNvSpPr txBox="1"/>
          <p:nvPr/>
        </p:nvSpPr>
        <p:spPr>
          <a:xfrm>
            <a:off x="12900909" y="6196531"/>
            <a:ext cx="4459780" cy="646331"/>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Clr>
                <a:srgbClr val="000000"/>
              </a:buClr>
              <a:buSzPts val="2999"/>
              <a:buFont typeface="Arial"/>
              <a:buNone/>
            </a:pPr>
            <a:r>
              <a:rPr lang="en-US" sz="3000" b="1" i="0" u="none" strike="noStrike" cap="none" dirty="0">
                <a:solidFill>
                  <a:srgbClr val="000000"/>
                </a:solidFill>
                <a:latin typeface="Poppins"/>
                <a:ea typeface="Poppins"/>
                <a:cs typeface="Poppins"/>
                <a:sym typeface="Poppins"/>
              </a:rPr>
              <a:t>Setting boundaries</a:t>
            </a:r>
            <a:endParaRPr sz="3000" b="0" i="0" u="none" strike="noStrike" cap="none" dirty="0">
              <a:solidFill>
                <a:srgbClr val="000000"/>
              </a:solidFill>
              <a:latin typeface="Arial"/>
              <a:ea typeface="Arial"/>
              <a:cs typeface="Arial"/>
              <a:sym typeface="Arial"/>
            </a:endParaRPr>
          </a:p>
        </p:txBody>
      </p:sp>
      <p:sp>
        <p:nvSpPr>
          <p:cNvPr id="362" name="Google Shape;362;p8">
            <a:extLst>
              <a:ext uri="{FF2B5EF4-FFF2-40B4-BE49-F238E27FC236}">
                <a16:creationId xmlns:a16="http://schemas.microsoft.com/office/drawing/2014/main" id="{07647394-0204-ED2C-D9FF-F4059C968C8A}"/>
              </a:ext>
            </a:extLst>
          </p:cNvPr>
          <p:cNvSpPr txBox="1"/>
          <p:nvPr/>
        </p:nvSpPr>
        <p:spPr>
          <a:xfrm>
            <a:off x="12458048" y="7602637"/>
            <a:ext cx="4902641" cy="1772793"/>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2400" b="0" i="0" u="none" strike="noStrike" cap="none" dirty="0">
                <a:solidFill>
                  <a:srgbClr val="000000"/>
                </a:solidFill>
                <a:latin typeface="Poppins"/>
                <a:ea typeface="Poppins"/>
                <a:cs typeface="Poppins"/>
                <a:sym typeface="Poppins"/>
              </a:rPr>
              <a:t>Setting boundaries is crucial to maintain well-being, productivity, and personal satisfaction.</a:t>
            </a:r>
            <a:endParaRPr sz="2400" b="0" i="0" u="none" strike="noStrike" cap="none" dirty="0">
              <a:solidFill>
                <a:srgbClr val="000000"/>
              </a:solidFill>
              <a:latin typeface="Poppins"/>
              <a:ea typeface="Poppins"/>
              <a:cs typeface="Poppins"/>
              <a:sym typeface="Poppins"/>
            </a:endParaRPr>
          </a:p>
        </p:txBody>
      </p:sp>
      <p:sp>
        <p:nvSpPr>
          <p:cNvPr id="363" name="Google Shape;363;p8">
            <a:extLst>
              <a:ext uri="{FF2B5EF4-FFF2-40B4-BE49-F238E27FC236}">
                <a16:creationId xmlns:a16="http://schemas.microsoft.com/office/drawing/2014/main" id="{378F9060-CA67-66AC-BD00-0A8E0B4709D5}"/>
              </a:ext>
            </a:extLst>
          </p:cNvPr>
          <p:cNvSpPr txBox="1"/>
          <p:nvPr/>
        </p:nvSpPr>
        <p:spPr>
          <a:xfrm>
            <a:off x="927311" y="6117581"/>
            <a:ext cx="4302052" cy="1292277"/>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Clr>
                <a:srgbClr val="000000"/>
              </a:buClr>
              <a:buSzPts val="2999"/>
              <a:buFont typeface="Arial"/>
              <a:buNone/>
            </a:pPr>
            <a:r>
              <a:rPr lang="en-US" sz="2999" b="1" i="0" u="none" strike="noStrike" cap="none" dirty="0">
                <a:solidFill>
                  <a:srgbClr val="000000"/>
                </a:solidFill>
                <a:latin typeface="Poppins"/>
                <a:ea typeface="Poppins"/>
                <a:cs typeface="Poppins"/>
                <a:sym typeface="Poppins"/>
              </a:rPr>
              <a:t>Entrepreneurs face constant stress</a:t>
            </a:r>
            <a:endParaRPr sz="1400" b="0" i="0" u="none" strike="noStrike" cap="none" dirty="0">
              <a:solidFill>
                <a:srgbClr val="000000"/>
              </a:solidFill>
              <a:latin typeface="Arial"/>
              <a:ea typeface="Arial"/>
              <a:cs typeface="Arial"/>
              <a:sym typeface="Arial"/>
            </a:endParaRPr>
          </a:p>
        </p:txBody>
      </p:sp>
      <p:sp>
        <p:nvSpPr>
          <p:cNvPr id="365" name="Google Shape;365;p8">
            <a:extLst>
              <a:ext uri="{FF2B5EF4-FFF2-40B4-BE49-F238E27FC236}">
                <a16:creationId xmlns:a16="http://schemas.microsoft.com/office/drawing/2014/main" id="{F500529C-686F-0EA5-6DC6-1B390EE42006}"/>
              </a:ext>
            </a:extLst>
          </p:cNvPr>
          <p:cNvSpPr txBox="1"/>
          <p:nvPr/>
        </p:nvSpPr>
        <p:spPr>
          <a:xfrm>
            <a:off x="484450" y="7523687"/>
            <a:ext cx="4902641" cy="1329595"/>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2400" b="0" i="0" u="none" strike="noStrike" cap="none" dirty="0">
                <a:solidFill>
                  <a:srgbClr val="000000"/>
                </a:solidFill>
                <a:latin typeface="Poppins"/>
                <a:ea typeface="Poppins"/>
                <a:cs typeface="Poppins"/>
                <a:sym typeface="Poppins"/>
              </a:rPr>
              <a:t>Entrepreneurs often struggle to separate work from personal life.</a:t>
            </a:r>
            <a:endParaRPr sz="2400" b="0" i="0" u="none" strike="noStrike" cap="none" dirty="0">
              <a:solidFill>
                <a:srgbClr val="000000"/>
              </a:solidFill>
              <a:latin typeface="Poppins"/>
              <a:ea typeface="Poppins"/>
              <a:cs typeface="Poppins"/>
              <a:sym typeface="Poppins"/>
            </a:endParaRPr>
          </a:p>
        </p:txBody>
      </p:sp>
      <p:pic>
        <p:nvPicPr>
          <p:cNvPr id="5" name="Picture 4" descr="A brick wall with orange and yellow gradients&#10;&#10;AI-generated content may be incorrect.">
            <a:extLst>
              <a:ext uri="{FF2B5EF4-FFF2-40B4-BE49-F238E27FC236}">
                <a16:creationId xmlns:a16="http://schemas.microsoft.com/office/drawing/2014/main" id="{D09478AA-D047-468D-31D9-6B283DE87059}"/>
              </a:ext>
            </a:extLst>
          </p:cNvPr>
          <p:cNvPicPr>
            <a:picLocks noChangeAspect="1"/>
          </p:cNvPicPr>
          <p:nvPr/>
        </p:nvPicPr>
        <p:blipFill>
          <a:blip r:embed="rId6">
            <a:biLevel thresh="25000"/>
          </a:blip>
          <a:stretch>
            <a:fillRect/>
          </a:stretch>
        </p:blipFill>
        <p:spPr>
          <a:xfrm>
            <a:off x="14385147" y="3784099"/>
            <a:ext cx="1491304" cy="1491304"/>
          </a:xfrm>
          <a:prstGeom prst="rect">
            <a:avLst/>
          </a:prstGeom>
        </p:spPr>
      </p:pic>
      <p:pic>
        <p:nvPicPr>
          <p:cNvPr id="7" name="Picture 6" descr="A hand pointing at a screen&#10;&#10;AI-generated content may be incorrect.">
            <a:extLst>
              <a:ext uri="{FF2B5EF4-FFF2-40B4-BE49-F238E27FC236}">
                <a16:creationId xmlns:a16="http://schemas.microsoft.com/office/drawing/2014/main" id="{44D28CE4-9FE7-2DFE-3BFE-7F41A7CFCF47}"/>
              </a:ext>
            </a:extLst>
          </p:cNvPr>
          <p:cNvPicPr>
            <a:picLocks noChangeAspect="1"/>
          </p:cNvPicPr>
          <p:nvPr/>
        </p:nvPicPr>
        <p:blipFill>
          <a:blip r:embed="rId7">
            <a:biLevel thresh="25000"/>
          </a:blip>
          <a:stretch>
            <a:fillRect/>
          </a:stretch>
        </p:blipFill>
        <p:spPr>
          <a:xfrm>
            <a:off x="8197264" y="3927177"/>
            <a:ext cx="1702166" cy="1702166"/>
          </a:xfrm>
          <a:prstGeom prst="rect">
            <a:avLst/>
          </a:prstGeom>
        </p:spPr>
      </p:pic>
    </p:spTree>
    <p:extLst>
      <p:ext uri="{BB962C8B-B14F-4D97-AF65-F5344CB8AC3E}">
        <p14:creationId xmlns:p14="http://schemas.microsoft.com/office/powerpoint/2010/main" val="1414957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921DBA5E-6A99-551F-626C-96348F57D8F3}"/>
            </a:ext>
          </a:extLst>
        </p:cNvPr>
        <p:cNvGrpSpPr/>
        <p:nvPr/>
      </p:nvGrpSpPr>
      <p:grpSpPr>
        <a:xfrm>
          <a:off x="0" y="0"/>
          <a:ext cx="0" cy="0"/>
          <a:chOff x="0" y="0"/>
          <a:chExt cx="0" cy="0"/>
        </a:xfrm>
      </p:grpSpPr>
      <p:sp>
        <p:nvSpPr>
          <p:cNvPr id="170" name="Google Shape;170;p4">
            <a:extLst>
              <a:ext uri="{FF2B5EF4-FFF2-40B4-BE49-F238E27FC236}">
                <a16:creationId xmlns:a16="http://schemas.microsoft.com/office/drawing/2014/main" id="{75F95F47-5032-9962-E2D8-2ADC0535B458}"/>
              </a:ext>
            </a:extLst>
          </p:cNvPr>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71" name="Google Shape;171;p4">
            <a:extLst>
              <a:ext uri="{FF2B5EF4-FFF2-40B4-BE49-F238E27FC236}">
                <a16:creationId xmlns:a16="http://schemas.microsoft.com/office/drawing/2014/main" id="{DDC9C936-2A04-A07D-D4F7-D0D62767C2F2}"/>
              </a:ext>
            </a:extLst>
          </p:cNvPr>
          <p:cNvGrpSpPr/>
          <p:nvPr/>
        </p:nvGrpSpPr>
        <p:grpSpPr>
          <a:xfrm>
            <a:off x="5940775" y="946396"/>
            <a:ext cx="857867" cy="857867"/>
            <a:chOff x="0" y="0"/>
            <a:chExt cx="812800" cy="812800"/>
          </a:xfrm>
        </p:grpSpPr>
        <p:sp>
          <p:nvSpPr>
            <p:cNvPr id="172" name="Google Shape;172;p4">
              <a:extLst>
                <a:ext uri="{FF2B5EF4-FFF2-40B4-BE49-F238E27FC236}">
                  <a16:creationId xmlns:a16="http://schemas.microsoft.com/office/drawing/2014/main" id="{F456DBC5-9017-B853-FA00-B233A957929A}"/>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
              <a:extLst>
                <a:ext uri="{FF2B5EF4-FFF2-40B4-BE49-F238E27FC236}">
                  <a16:creationId xmlns:a16="http://schemas.microsoft.com/office/drawing/2014/main" id="{C17204EB-FC3A-F0D9-BDEF-9C18682134F2}"/>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4" name="Google Shape;174;p4">
            <a:extLst>
              <a:ext uri="{FF2B5EF4-FFF2-40B4-BE49-F238E27FC236}">
                <a16:creationId xmlns:a16="http://schemas.microsoft.com/office/drawing/2014/main" id="{B0B274A6-4F51-4959-0530-01F97A3E861D}"/>
              </a:ext>
            </a:extLst>
          </p:cNvPr>
          <p:cNvGrpSpPr/>
          <p:nvPr/>
        </p:nvGrpSpPr>
        <p:grpSpPr>
          <a:xfrm>
            <a:off x="6592862" y="2226096"/>
            <a:ext cx="604566" cy="604566"/>
            <a:chOff x="0" y="0"/>
            <a:chExt cx="812800" cy="812800"/>
          </a:xfrm>
        </p:grpSpPr>
        <p:sp>
          <p:nvSpPr>
            <p:cNvPr id="175" name="Google Shape;175;p4">
              <a:extLst>
                <a:ext uri="{FF2B5EF4-FFF2-40B4-BE49-F238E27FC236}">
                  <a16:creationId xmlns:a16="http://schemas.microsoft.com/office/drawing/2014/main" id="{27DFF8D3-15FC-5354-2AF8-381403C54589}"/>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a:extLst>
                <a:ext uri="{FF2B5EF4-FFF2-40B4-BE49-F238E27FC236}">
                  <a16:creationId xmlns:a16="http://schemas.microsoft.com/office/drawing/2014/main" id="{F4311E38-0A86-2353-129F-F0A108D95F9D}"/>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7" name="Google Shape;177;p4">
            <a:extLst>
              <a:ext uri="{FF2B5EF4-FFF2-40B4-BE49-F238E27FC236}">
                <a16:creationId xmlns:a16="http://schemas.microsoft.com/office/drawing/2014/main" id="{2156E47E-3D57-92D5-4933-82E7E33902D5}"/>
              </a:ext>
            </a:extLst>
          </p:cNvPr>
          <p:cNvGrpSpPr/>
          <p:nvPr/>
        </p:nvGrpSpPr>
        <p:grpSpPr>
          <a:xfrm>
            <a:off x="5825201" y="681913"/>
            <a:ext cx="637633" cy="637633"/>
            <a:chOff x="0" y="0"/>
            <a:chExt cx="812800" cy="812800"/>
          </a:xfrm>
        </p:grpSpPr>
        <p:sp>
          <p:nvSpPr>
            <p:cNvPr id="178" name="Google Shape;178;p4">
              <a:extLst>
                <a:ext uri="{FF2B5EF4-FFF2-40B4-BE49-F238E27FC236}">
                  <a16:creationId xmlns:a16="http://schemas.microsoft.com/office/drawing/2014/main" id="{D6A2B4CE-F3D4-6C44-17AF-97861B34769A}"/>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
              <a:extLst>
                <a:ext uri="{FF2B5EF4-FFF2-40B4-BE49-F238E27FC236}">
                  <a16:creationId xmlns:a16="http://schemas.microsoft.com/office/drawing/2014/main" id="{491E4941-2CB9-2D79-E442-EDCA50569954}"/>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0" name="Google Shape;180;p4">
            <a:extLst>
              <a:ext uri="{FF2B5EF4-FFF2-40B4-BE49-F238E27FC236}">
                <a16:creationId xmlns:a16="http://schemas.microsoft.com/office/drawing/2014/main" id="{EDC6243F-7EF4-2D02-D074-81F5FF74E7A9}"/>
              </a:ext>
            </a:extLst>
          </p:cNvPr>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a:extLst>
              <a:ext uri="{FF2B5EF4-FFF2-40B4-BE49-F238E27FC236}">
                <a16:creationId xmlns:a16="http://schemas.microsoft.com/office/drawing/2014/main" id="{140E32D3-510F-F155-FF99-1BDE9C734A4B}"/>
              </a:ext>
            </a:extLst>
          </p:cNvPr>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82" name="Google Shape;182;p4">
            <a:extLst>
              <a:ext uri="{FF2B5EF4-FFF2-40B4-BE49-F238E27FC236}">
                <a16:creationId xmlns:a16="http://schemas.microsoft.com/office/drawing/2014/main" id="{C31A7000-16DA-0F17-E3E9-3234C46F9566}"/>
              </a:ext>
            </a:extLst>
          </p:cNvPr>
          <p:cNvSpPr txBox="1"/>
          <p:nvPr/>
        </p:nvSpPr>
        <p:spPr>
          <a:xfrm>
            <a:off x="10707297" y="760630"/>
            <a:ext cx="6756843" cy="1669047"/>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What is Life-Work Integration?</a:t>
            </a:r>
            <a:endParaRPr sz="1400" b="0" i="0" u="none" strike="noStrike" cap="none" dirty="0">
              <a:solidFill>
                <a:srgbClr val="000000"/>
              </a:solidFill>
              <a:latin typeface="Arial"/>
              <a:ea typeface="Arial"/>
              <a:cs typeface="Arial"/>
              <a:sym typeface="Arial"/>
            </a:endParaRPr>
          </a:p>
        </p:txBody>
      </p:sp>
      <p:sp>
        <p:nvSpPr>
          <p:cNvPr id="183" name="Google Shape;183;p4">
            <a:extLst>
              <a:ext uri="{FF2B5EF4-FFF2-40B4-BE49-F238E27FC236}">
                <a16:creationId xmlns:a16="http://schemas.microsoft.com/office/drawing/2014/main" id="{5E9D17A4-8C6E-1F9A-DA4B-408162723F8B}"/>
              </a:ext>
            </a:extLst>
          </p:cNvPr>
          <p:cNvSpPr txBox="1"/>
          <p:nvPr/>
        </p:nvSpPr>
        <p:spPr>
          <a:xfrm>
            <a:off x="7582423" y="2792562"/>
            <a:ext cx="9881717" cy="4159600"/>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Life-work integration is about creating a seamless flow between your work and personal life. Rather than thinking of these areas as competing forces, life-work integration helps you design a system where both areas support and enrich each other. It’s a more flexible approach that recognizes the unique demands of entrepreneurship and allows you to adapt your schedule and priorities in ways that make sense for you and your business.</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87233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a:extLst>
            <a:ext uri="{FF2B5EF4-FFF2-40B4-BE49-F238E27FC236}">
              <a16:creationId xmlns:a16="http://schemas.microsoft.com/office/drawing/2014/main" id="{F3DBD4A8-0099-708C-1178-74EA07069800}"/>
            </a:ext>
          </a:extLst>
        </p:cNvPr>
        <p:cNvGrpSpPr/>
        <p:nvPr/>
      </p:nvGrpSpPr>
      <p:grpSpPr>
        <a:xfrm>
          <a:off x="0" y="0"/>
          <a:ext cx="0" cy="0"/>
          <a:chOff x="0" y="0"/>
          <a:chExt cx="0" cy="0"/>
        </a:xfrm>
      </p:grpSpPr>
      <p:sp>
        <p:nvSpPr>
          <p:cNvPr id="262" name="Google Shape;262;p7">
            <a:extLst>
              <a:ext uri="{FF2B5EF4-FFF2-40B4-BE49-F238E27FC236}">
                <a16:creationId xmlns:a16="http://schemas.microsoft.com/office/drawing/2014/main" id="{E7735162-E47A-8E8D-A36E-230DC28743EE}"/>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263" name="Google Shape;263;p7">
            <a:extLst>
              <a:ext uri="{FF2B5EF4-FFF2-40B4-BE49-F238E27FC236}">
                <a16:creationId xmlns:a16="http://schemas.microsoft.com/office/drawing/2014/main" id="{FAA65CE8-4DDC-73F5-FB2C-EA43B6553753}"/>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grpSp>
        <p:nvGrpSpPr>
          <p:cNvPr id="4" name="Group 3">
            <a:extLst>
              <a:ext uri="{FF2B5EF4-FFF2-40B4-BE49-F238E27FC236}">
                <a16:creationId xmlns:a16="http://schemas.microsoft.com/office/drawing/2014/main" id="{564D69F7-133B-1EB2-ED11-55A9C35E72A7}"/>
              </a:ext>
            </a:extLst>
          </p:cNvPr>
          <p:cNvGrpSpPr/>
          <p:nvPr/>
        </p:nvGrpSpPr>
        <p:grpSpPr>
          <a:xfrm>
            <a:off x="8651781" y="6518768"/>
            <a:ext cx="1261545" cy="1261545"/>
            <a:chOff x="8728078" y="8050229"/>
            <a:chExt cx="1261545" cy="1261545"/>
          </a:xfrm>
        </p:grpSpPr>
        <p:sp>
          <p:nvSpPr>
            <p:cNvPr id="276" name="Google Shape;276;p7">
              <a:extLst>
                <a:ext uri="{FF2B5EF4-FFF2-40B4-BE49-F238E27FC236}">
                  <a16:creationId xmlns:a16="http://schemas.microsoft.com/office/drawing/2014/main" id="{CDC98210-7C2F-49DE-C7D5-585EA931D11F}"/>
                </a:ext>
              </a:extLst>
            </p:cNvPr>
            <p:cNvSpPr/>
            <p:nvPr/>
          </p:nvSpPr>
          <p:spPr>
            <a:xfrm>
              <a:off x="8728078" y="8050229"/>
              <a:ext cx="1261545" cy="1261545"/>
            </a:xfrm>
            <a:custGeom>
              <a:avLst/>
              <a:gdLst/>
              <a:ahLst/>
              <a:cxnLst/>
              <a:rect l="l" t="t" r="r" b="b"/>
              <a:pathLst>
                <a:path w="1261545" h="1261545" extrusionOk="0">
                  <a:moveTo>
                    <a:pt x="0" y="0"/>
                  </a:moveTo>
                  <a:lnTo>
                    <a:pt x="1261546" y="0"/>
                  </a:lnTo>
                  <a:lnTo>
                    <a:pt x="1261546" y="1261546"/>
                  </a:lnTo>
                  <a:lnTo>
                    <a:pt x="0" y="1261546"/>
                  </a:lnTo>
                  <a:lnTo>
                    <a:pt x="0" y="0"/>
                  </a:lnTo>
                  <a:close/>
                </a:path>
              </a:pathLst>
            </a:custGeom>
            <a:blipFill rotWithShape="1">
              <a:blip r:embed="rId4">
                <a:alphaModFix/>
              </a:blip>
              <a:stretch>
                <a:fillRect/>
              </a:stretch>
            </a:blipFill>
            <a:ln>
              <a:noFill/>
            </a:ln>
          </p:spPr>
          <p:txBody>
            <a:bodyPr/>
            <a:lstStyle/>
            <a:p>
              <a:endParaRPr lang="es-US"/>
            </a:p>
          </p:txBody>
        </p:sp>
        <p:grpSp>
          <p:nvGrpSpPr>
            <p:cNvPr id="3" name="Group 2">
              <a:extLst>
                <a:ext uri="{FF2B5EF4-FFF2-40B4-BE49-F238E27FC236}">
                  <a16:creationId xmlns:a16="http://schemas.microsoft.com/office/drawing/2014/main" id="{6E3A86B1-05C9-BBC2-EB0F-027C7CA53724}"/>
                </a:ext>
              </a:extLst>
            </p:cNvPr>
            <p:cNvGrpSpPr/>
            <p:nvPr/>
          </p:nvGrpSpPr>
          <p:grpSpPr>
            <a:xfrm>
              <a:off x="8823218" y="8145369"/>
              <a:ext cx="1071265" cy="1071265"/>
              <a:chOff x="8823218" y="8145369"/>
              <a:chExt cx="1071265" cy="1071265"/>
            </a:xfrm>
          </p:grpSpPr>
          <p:sp>
            <p:nvSpPr>
              <p:cNvPr id="277" name="Google Shape;277;p7">
                <a:extLst>
                  <a:ext uri="{FF2B5EF4-FFF2-40B4-BE49-F238E27FC236}">
                    <a16:creationId xmlns:a16="http://schemas.microsoft.com/office/drawing/2014/main" id="{860EABEE-CC2E-6C58-F504-982599D2E66B}"/>
                  </a:ext>
                </a:extLst>
              </p:cNvPr>
              <p:cNvSpPr/>
              <p:nvPr/>
            </p:nvSpPr>
            <p:spPr>
              <a:xfrm>
                <a:off x="8823218" y="8145369"/>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78" name="Google Shape;278;p7">
                <a:extLst>
                  <a:ext uri="{FF2B5EF4-FFF2-40B4-BE49-F238E27FC236}">
                    <a16:creationId xmlns:a16="http://schemas.microsoft.com/office/drawing/2014/main" id="{D4193E36-1F0C-D792-14B7-33D0552C1649}"/>
                  </a:ext>
                </a:extLst>
              </p:cNvPr>
              <p:cNvSpPr/>
              <p:nvPr/>
            </p:nvSpPr>
            <p:spPr>
              <a:xfrm>
                <a:off x="8878764" y="8200914"/>
                <a:ext cx="960173" cy="960173"/>
              </a:xfrm>
              <a:custGeom>
                <a:avLst/>
                <a:gdLst/>
                <a:ahLst/>
                <a:cxnLst/>
                <a:rect l="l" t="t" r="r" b="b"/>
                <a:pathLst>
                  <a:path w="960173" h="960173" extrusionOk="0">
                    <a:moveTo>
                      <a:pt x="0" y="0"/>
                    </a:moveTo>
                    <a:lnTo>
                      <a:pt x="960174" y="0"/>
                    </a:lnTo>
                    <a:lnTo>
                      <a:pt x="960174" y="960174"/>
                    </a:lnTo>
                    <a:lnTo>
                      <a:pt x="0" y="960174"/>
                    </a:lnTo>
                    <a:lnTo>
                      <a:pt x="0" y="0"/>
                    </a:lnTo>
                    <a:close/>
                  </a:path>
                </a:pathLst>
              </a:custGeom>
              <a:blipFill rotWithShape="1">
                <a:blip r:embed="rId6">
                  <a:alphaModFix/>
                </a:blip>
                <a:stretch>
                  <a:fillRect/>
                </a:stretch>
              </a:blipFill>
              <a:ln>
                <a:noFill/>
              </a:ln>
            </p:spPr>
            <p:txBody>
              <a:bodyPr/>
              <a:lstStyle/>
              <a:p>
                <a:endParaRPr lang="es-US"/>
              </a:p>
            </p:txBody>
          </p:sp>
        </p:grpSp>
      </p:grpSp>
      <p:grpSp>
        <p:nvGrpSpPr>
          <p:cNvPr id="279" name="Google Shape;279;p7">
            <a:extLst>
              <a:ext uri="{FF2B5EF4-FFF2-40B4-BE49-F238E27FC236}">
                <a16:creationId xmlns:a16="http://schemas.microsoft.com/office/drawing/2014/main" id="{66C2285D-935D-A020-5B69-7542646990A8}"/>
              </a:ext>
            </a:extLst>
          </p:cNvPr>
          <p:cNvGrpSpPr/>
          <p:nvPr/>
        </p:nvGrpSpPr>
        <p:grpSpPr>
          <a:xfrm>
            <a:off x="-1342907" y="9913239"/>
            <a:ext cx="20973813" cy="837562"/>
            <a:chOff x="0" y="-57150"/>
            <a:chExt cx="11607985" cy="463550"/>
          </a:xfrm>
        </p:grpSpPr>
        <p:sp>
          <p:nvSpPr>
            <p:cNvPr id="280" name="Google Shape;280;p7">
              <a:extLst>
                <a:ext uri="{FF2B5EF4-FFF2-40B4-BE49-F238E27FC236}">
                  <a16:creationId xmlns:a16="http://schemas.microsoft.com/office/drawing/2014/main" id="{7BF221C4-338F-ECE3-2B8A-6519A188F77E}"/>
                </a:ext>
              </a:extLst>
            </p:cNvPr>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7">
              <a:extLst>
                <a:ext uri="{FF2B5EF4-FFF2-40B4-BE49-F238E27FC236}">
                  <a16:creationId xmlns:a16="http://schemas.microsoft.com/office/drawing/2014/main" id="{673169B4-7C98-DB7B-7847-C3B78DEECEC9}"/>
                </a:ext>
              </a:extLst>
            </p:cNvPr>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2" name="Google Shape;282;p7">
            <a:extLst>
              <a:ext uri="{FF2B5EF4-FFF2-40B4-BE49-F238E27FC236}">
                <a16:creationId xmlns:a16="http://schemas.microsoft.com/office/drawing/2014/main" id="{BF3913F6-BBC5-8F64-BFD5-5332325841CD}"/>
              </a:ext>
            </a:extLst>
          </p:cNvPr>
          <p:cNvGrpSpPr/>
          <p:nvPr/>
        </p:nvGrpSpPr>
        <p:grpSpPr>
          <a:xfrm>
            <a:off x="2488624" y="9913239"/>
            <a:ext cx="13310752" cy="837562"/>
            <a:chOff x="0" y="-57150"/>
            <a:chExt cx="7366854" cy="463550"/>
          </a:xfrm>
        </p:grpSpPr>
        <p:sp>
          <p:nvSpPr>
            <p:cNvPr id="283" name="Google Shape;283;p7">
              <a:extLst>
                <a:ext uri="{FF2B5EF4-FFF2-40B4-BE49-F238E27FC236}">
                  <a16:creationId xmlns:a16="http://schemas.microsoft.com/office/drawing/2014/main" id="{2595AF7C-8E05-07D1-445E-D2BD300CA0E8}"/>
                </a:ext>
              </a:extLst>
            </p:cNvPr>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7">
              <a:extLst>
                <a:ext uri="{FF2B5EF4-FFF2-40B4-BE49-F238E27FC236}">
                  <a16:creationId xmlns:a16="http://schemas.microsoft.com/office/drawing/2014/main" id="{D68C787D-9917-1A0F-CD3D-BA4D35666A42}"/>
                </a:ext>
              </a:extLst>
            </p:cNvPr>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5" name="Google Shape;285;p7">
            <a:extLst>
              <a:ext uri="{FF2B5EF4-FFF2-40B4-BE49-F238E27FC236}">
                <a16:creationId xmlns:a16="http://schemas.microsoft.com/office/drawing/2014/main" id="{6DA14C06-84C8-6BAD-196B-993679552E5E}"/>
              </a:ext>
            </a:extLst>
          </p:cNvPr>
          <p:cNvGrpSpPr/>
          <p:nvPr/>
        </p:nvGrpSpPr>
        <p:grpSpPr>
          <a:xfrm>
            <a:off x="4131384" y="9913239"/>
            <a:ext cx="10025232" cy="837562"/>
            <a:chOff x="0" y="-57150"/>
            <a:chExt cx="5548478" cy="463550"/>
          </a:xfrm>
        </p:grpSpPr>
        <p:sp>
          <p:nvSpPr>
            <p:cNvPr id="286" name="Google Shape;286;p7">
              <a:extLst>
                <a:ext uri="{FF2B5EF4-FFF2-40B4-BE49-F238E27FC236}">
                  <a16:creationId xmlns:a16="http://schemas.microsoft.com/office/drawing/2014/main" id="{2AA3BDC0-7906-3C5C-9104-D6CD973BD1DA}"/>
                </a:ext>
              </a:extLst>
            </p:cNvPr>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7">
              <a:extLst>
                <a:ext uri="{FF2B5EF4-FFF2-40B4-BE49-F238E27FC236}">
                  <a16:creationId xmlns:a16="http://schemas.microsoft.com/office/drawing/2014/main" id="{FA30B3BB-522A-867B-5B08-FD3CD6EBF148}"/>
                </a:ext>
              </a:extLst>
            </p:cNvPr>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8" name="Google Shape;288;p7">
            <a:extLst>
              <a:ext uri="{FF2B5EF4-FFF2-40B4-BE49-F238E27FC236}">
                <a16:creationId xmlns:a16="http://schemas.microsoft.com/office/drawing/2014/main" id="{031EB87C-31AA-1A20-FC7A-C145AEF1A4D2}"/>
              </a:ext>
            </a:extLst>
          </p:cNvPr>
          <p:cNvGrpSpPr/>
          <p:nvPr/>
        </p:nvGrpSpPr>
        <p:grpSpPr>
          <a:xfrm>
            <a:off x="10256324" y="2101256"/>
            <a:ext cx="7426068" cy="7239959"/>
            <a:chOff x="0" y="0"/>
            <a:chExt cx="9901425" cy="9653279"/>
          </a:xfrm>
        </p:grpSpPr>
        <p:sp>
          <p:nvSpPr>
            <p:cNvPr id="289" name="Google Shape;289;p7">
              <a:extLst>
                <a:ext uri="{FF2B5EF4-FFF2-40B4-BE49-F238E27FC236}">
                  <a16:creationId xmlns:a16="http://schemas.microsoft.com/office/drawing/2014/main" id="{E6F010BA-9902-A403-1A19-C844F77D7B57}"/>
                </a:ext>
              </a:extLst>
            </p:cNvPr>
            <p:cNvSpPr/>
            <p:nvPr/>
          </p:nvSpPr>
          <p:spPr>
            <a:xfrm>
              <a:off x="3009034" y="0"/>
              <a:ext cx="3689390" cy="3689390"/>
            </a:xfrm>
            <a:custGeom>
              <a:avLst/>
              <a:gdLst/>
              <a:ahLst/>
              <a:cxnLst/>
              <a:rect l="l" t="t" r="r" b="b"/>
              <a:pathLst>
                <a:path w="3689390" h="3689390" extrusionOk="0">
                  <a:moveTo>
                    <a:pt x="0" y="0"/>
                  </a:moveTo>
                  <a:lnTo>
                    <a:pt x="3689389" y="0"/>
                  </a:lnTo>
                  <a:lnTo>
                    <a:pt x="3689389"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0" name="Google Shape;290;p7">
              <a:extLst>
                <a:ext uri="{FF2B5EF4-FFF2-40B4-BE49-F238E27FC236}">
                  <a16:creationId xmlns:a16="http://schemas.microsoft.com/office/drawing/2014/main" id="{95DD126A-31C1-FDD9-6BA2-53555473D2E7}"/>
                </a:ext>
              </a:extLst>
            </p:cNvPr>
            <p:cNvSpPr/>
            <p:nvPr/>
          </p:nvSpPr>
          <p:spPr>
            <a:xfrm>
              <a:off x="6212035" y="2274499"/>
              <a:ext cx="3689390" cy="3689390"/>
            </a:xfrm>
            <a:custGeom>
              <a:avLst/>
              <a:gdLst/>
              <a:ahLst/>
              <a:cxnLst/>
              <a:rect l="l" t="t" r="r" b="b"/>
              <a:pathLst>
                <a:path w="3689390" h="3689390" extrusionOk="0">
                  <a:moveTo>
                    <a:pt x="0" y="0"/>
                  </a:moveTo>
                  <a:lnTo>
                    <a:pt x="3689390" y="0"/>
                  </a:lnTo>
                  <a:lnTo>
                    <a:pt x="3689390"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1" name="Google Shape;291;p7">
              <a:extLst>
                <a:ext uri="{FF2B5EF4-FFF2-40B4-BE49-F238E27FC236}">
                  <a16:creationId xmlns:a16="http://schemas.microsoft.com/office/drawing/2014/main" id="{82B6C260-308D-14F5-8E7A-E15F00D50EFE}"/>
                </a:ext>
              </a:extLst>
            </p:cNvPr>
            <p:cNvSpPr/>
            <p:nvPr/>
          </p:nvSpPr>
          <p:spPr>
            <a:xfrm>
              <a:off x="0" y="2274499"/>
              <a:ext cx="3689390" cy="3689390"/>
            </a:xfrm>
            <a:custGeom>
              <a:avLst/>
              <a:gdLst/>
              <a:ahLst/>
              <a:cxnLst/>
              <a:rect l="l" t="t" r="r" b="b"/>
              <a:pathLst>
                <a:path w="3689390" h="3689390" extrusionOk="0">
                  <a:moveTo>
                    <a:pt x="0" y="0"/>
                  </a:moveTo>
                  <a:lnTo>
                    <a:pt x="3689390" y="0"/>
                  </a:lnTo>
                  <a:lnTo>
                    <a:pt x="3689390"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2" name="Google Shape;292;p7">
              <a:extLst>
                <a:ext uri="{FF2B5EF4-FFF2-40B4-BE49-F238E27FC236}">
                  <a16:creationId xmlns:a16="http://schemas.microsoft.com/office/drawing/2014/main" id="{6880F5E7-1908-48B7-09C7-7C1F6B5739E5}"/>
                </a:ext>
              </a:extLst>
            </p:cNvPr>
            <p:cNvSpPr/>
            <p:nvPr/>
          </p:nvSpPr>
          <p:spPr>
            <a:xfrm>
              <a:off x="1263011" y="5963889"/>
              <a:ext cx="3689390" cy="3689390"/>
            </a:xfrm>
            <a:custGeom>
              <a:avLst/>
              <a:gdLst/>
              <a:ahLst/>
              <a:cxnLst/>
              <a:rect l="l" t="t" r="r" b="b"/>
              <a:pathLst>
                <a:path w="3689390" h="3689390" extrusionOk="0">
                  <a:moveTo>
                    <a:pt x="0" y="0"/>
                  </a:moveTo>
                  <a:lnTo>
                    <a:pt x="3689390" y="0"/>
                  </a:lnTo>
                  <a:lnTo>
                    <a:pt x="3689390"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3" name="Google Shape;293;p7">
              <a:extLst>
                <a:ext uri="{FF2B5EF4-FFF2-40B4-BE49-F238E27FC236}">
                  <a16:creationId xmlns:a16="http://schemas.microsoft.com/office/drawing/2014/main" id="{CB63F880-01B1-064A-65C0-9FCDE58EF571}"/>
                </a:ext>
              </a:extLst>
            </p:cNvPr>
            <p:cNvSpPr/>
            <p:nvPr/>
          </p:nvSpPr>
          <p:spPr>
            <a:xfrm>
              <a:off x="4952401" y="5963889"/>
              <a:ext cx="3689390" cy="3689390"/>
            </a:xfrm>
            <a:custGeom>
              <a:avLst/>
              <a:gdLst/>
              <a:ahLst/>
              <a:cxnLst/>
              <a:rect l="l" t="t" r="r" b="b"/>
              <a:pathLst>
                <a:path w="3689390" h="3689390" extrusionOk="0">
                  <a:moveTo>
                    <a:pt x="0" y="0"/>
                  </a:moveTo>
                  <a:lnTo>
                    <a:pt x="3689389" y="0"/>
                  </a:lnTo>
                  <a:lnTo>
                    <a:pt x="3689389"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4" name="Google Shape;294;p7">
              <a:extLst>
                <a:ext uri="{FF2B5EF4-FFF2-40B4-BE49-F238E27FC236}">
                  <a16:creationId xmlns:a16="http://schemas.microsoft.com/office/drawing/2014/main" id="{CD8569F3-D0E7-D182-6725-BEEB6BBA76EA}"/>
                </a:ext>
              </a:extLst>
            </p:cNvPr>
            <p:cNvSpPr/>
            <p:nvPr/>
          </p:nvSpPr>
          <p:spPr>
            <a:xfrm>
              <a:off x="3287271" y="278237"/>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5" name="Google Shape;295;p7">
              <a:extLst>
                <a:ext uri="{FF2B5EF4-FFF2-40B4-BE49-F238E27FC236}">
                  <a16:creationId xmlns:a16="http://schemas.microsoft.com/office/drawing/2014/main" id="{E825B410-9218-1702-1E5B-0B48D4F26836}"/>
                </a:ext>
              </a:extLst>
            </p:cNvPr>
            <p:cNvSpPr/>
            <p:nvPr/>
          </p:nvSpPr>
          <p:spPr>
            <a:xfrm>
              <a:off x="6490272" y="2552736"/>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6" name="Google Shape;296;p7">
              <a:extLst>
                <a:ext uri="{FF2B5EF4-FFF2-40B4-BE49-F238E27FC236}">
                  <a16:creationId xmlns:a16="http://schemas.microsoft.com/office/drawing/2014/main" id="{23F581BB-DD42-E872-4F5D-CB9B1396EC11}"/>
                </a:ext>
              </a:extLst>
            </p:cNvPr>
            <p:cNvSpPr/>
            <p:nvPr/>
          </p:nvSpPr>
          <p:spPr>
            <a:xfrm>
              <a:off x="278237" y="2552736"/>
              <a:ext cx="3132915" cy="3132915"/>
            </a:xfrm>
            <a:custGeom>
              <a:avLst/>
              <a:gdLst/>
              <a:ahLst/>
              <a:cxnLst/>
              <a:rect l="l" t="t" r="r" b="b"/>
              <a:pathLst>
                <a:path w="3132915" h="3132915" extrusionOk="0">
                  <a:moveTo>
                    <a:pt x="0" y="0"/>
                  </a:moveTo>
                  <a:lnTo>
                    <a:pt x="3132916" y="0"/>
                  </a:lnTo>
                  <a:lnTo>
                    <a:pt x="3132916"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7" name="Google Shape;297;p7">
              <a:extLst>
                <a:ext uri="{FF2B5EF4-FFF2-40B4-BE49-F238E27FC236}">
                  <a16:creationId xmlns:a16="http://schemas.microsoft.com/office/drawing/2014/main" id="{43F8B1FA-39FD-0ED8-8C59-F8CFEB09E13C}"/>
                </a:ext>
              </a:extLst>
            </p:cNvPr>
            <p:cNvSpPr/>
            <p:nvPr/>
          </p:nvSpPr>
          <p:spPr>
            <a:xfrm>
              <a:off x="1541248" y="6242126"/>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8" name="Google Shape;298;p7">
              <a:extLst>
                <a:ext uri="{FF2B5EF4-FFF2-40B4-BE49-F238E27FC236}">
                  <a16:creationId xmlns:a16="http://schemas.microsoft.com/office/drawing/2014/main" id="{0BF4E676-2029-EA2E-60A0-7D7F54EEDD88}"/>
                </a:ext>
              </a:extLst>
            </p:cNvPr>
            <p:cNvSpPr/>
            <p:nvPr/>
          </p:nvSpPr>
          <p:spPr>
            <a:xfrm>
              <a:off x="5230638" y="6242126"/>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9" name="Google Shape;299;p7">
              <a:extLst>
                <a:ext uri="{FF2B5EF4-FFF2-40B4-BE49-F238E27FC236}">
                  <a16:creationId xmlns:a16="http://schemas.microsoft.com/office/drawing/2014/main" id="{584B8603-B9CB-3A96-097F-6F3C8DE59EA8}"/>
                </a:ext>
              </a:extLst>
            </p:cNvPr>
            <p:cNvSpPr/>
            <p:nvPr/>
          </p:nvSpPr>
          <p:spPr>
            <a:xfrm>
              <a:off x="3449715" y="440681"/>
              <a:ext cx="2808028" cy="2808028"/>
            </a:xfrm>
            <a:custGeom>
              <a:avLst/>
              <a:gdLst/>
              <a:ahLst/>
              <a:cxnLst/>
              <a:rect l="l" t="t" r="r" b="b"/>
              <a:pathLst>
                <a:path w="2808028" h="2808028" extrusionOk="0">
                  <a:moveTo>
                    <a:pt x="0" y="0"/>
                  </a:moveTo>
                  <a:lnTo>
                    <a:pt x="2808027" y="0"/>
                  </a:lnTo>
                  <a:lnTo>
                    <a:pt x="2808027"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0" name="Google Shape;300;p7">
              <a:extLst>
                <a:ext uri="{FF2B5EF4-FFF2-40B4-BE49-F238E27FC236}">
                  <a16:creationId xmlns:a16="http://schemas.microsoft.com/office/drawing/2014/main" id="{38B1345B-9D45-D0E3-B510-A7216735BFA1}"/>
                </a:ext>
              </a:extLst>
            </p:cNvPr>
            <p:cNvSpPr/>
            <p:nvPr/>
          </p:nvSpPr>
          <p:spPr>
            <a:xfrm>
              <a:off x="6652716" y="2715180"/>
              <a:ext cx="2808028" cy="2808028"/>
            </a:xfrm>
            <a:custGeom>
              <a:avLst/>
              <a:gdLst/>
              <a:ahLst/>
              <a:cxnLst/>
              <a:rect l="l" t="t" r="r" b="b"/>
              <a:pathLst>
                <a:path w="2808028" h="2808028" extrusionOk="0">
                  <a:moveTo>
                    <a:pt x="0" y="0"/>
                  </a:moveTo>
                  <a:lnTo>
                    <a:pt x="2808028" y="0"/>
                  </a:lnTo>
                  <a:lnTo>
                    <a:pt x="2808028"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1" name="Google Shape;301;p7">
              <a:extLst>
                <a:ext uri="{FF2B5EF4-FFF2-40B4-BE49-F238E27FC236}">
                  <a16:creationId xmlns:a16="http://schemas.microsoft.com/office/drawing/2014/main" id="{880390EA-EE75-DCD3-1F0C-224868A3ECEA}"/>
                </a:ext>
              </a:extLst>
            </p:cNvPr>
            <p:cNvSpPr/>
            <p:nvPr/>
          </p:nvSpPr>
          <p:spPr>
            <a:xfrm>
              <a:off x="440681" y="2715180"/>
              <a:ext cx="2808028" cy="2808028"/>
            </a:xfrm>
            <a:custGeom>
              <a:avLst/>
              <a:gdLst/>
              <a:ahLst/>
              <a:cxnLst/>
              <a:rect l="l" t="t" r="r" b="b"/>
              <a:pathLst>
                <a:path w="2808028" h="2808028" extrusionOk="0">
                  <a:moveTo>
                    <a:pt x="0" y="0"/>
                  </a:moveTo>
                  <a:lnTo>
                    <a:pt x="2808028" y="0"/>
                  </a:lnTo>
                  <a:lnTo>
                    <a:pt x="2808028"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2" name="Google Shape;302;p7">
              <a:extLst>
                <a:ext uri="{FF2B5EF4-FFF2-40B4-BE49-F238E27FC236}">
                  <a16:creationId xmlns:a16="http://schemas.microsoft.com/office/drawing/2014/main" id="{26532EF5-A893-3A7B-1747-37FE916E68F2}"/>
                </a:ext>
              </a:extLst>
            </p:cNvPr>
            <p:cNvSpPr/>
            <p:nvPr/>
          </p:nvSpPr>
          <p:spPr>
            <a:xfrm>
              <a:off x="1703692" y="6404570"/>
              <a:ext cx="2808028" cy="2808028"/>
            </a:xfrm>
            <a:custGeom>
              <a:avLst/>
              <a:gdLst/>
              <a:ahLst/>
              <a:cxnLst/>
              <a:rect l="l" t="t" r="r" b="b"/>
              <a:pathLst>
                <a:path w="2808028" h="2808028" extrusionOk="0">
                  <a:moveTo>
                    <a:pt x="0" y="0"/>
                  </a:moveTo>
                  <a:lnTo>
                    <a:pt x="2808028" y="0"/>
                  </a:lnTo>
                  <a:lnTo>
                    <a:pt x="2808028"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3" name="Google Shape;303;p7">
              <a:extLst>
                <a:ext uri="{FF2B5EF4-FFF2-40B4-BE49-F238E27FC236}">
                  <a16:creationId xmlns:a16="http://schemas.microsoft.com/office/drawing/2014/main" id="{2512A250-8558-4F24-F699-89167B8501A2}"/>
                </a:ext>
              </a:extLst>
            </p:cNvPr>
            <p:cNvSpPr/>
            <p:nvPr/>
          </p:nvSpPr>
          <p:spPr>
            <a:xfrm>
              <a:off x="5393082" y="6404570"/>
              <a:ext cx="2808028" cy="2808028"/>
            </a:xfrm>
            <a:custGeom>
              <a:avLst/>
              <a:gdLst/>
              <a:ahLst/>
              <a:cxnLst/>
              <a:rect l="l" t="t" r="r" b="b"/>
              <a:pathLst>
                <a:path w="2808028" h="2808028" extrusionOk="0">
                  <a:moveTo>
                    <a:pt x="0" y="0"/>
                  </a:moveTo>
                  <a:lnTo>
                    <a:pt x="2808027" y="0"/>
                  </a:lnTo>
                  <a:lnTo>
                    <a:pt x="2808027"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4" name="Google Shape;304;p7">
              <a:extLst>
                <a:ext uri="{FF2B5EF4-FFF2-40B4-BE49-F238E27FC236}">
                  <a16:creationId xmlns:a16="http://schemas.microsoft.com/office/drawing/2014/main" id="{0DAD1173-D0B7-241A-B998-DB6A8F54680D}"/>
                </a:ext>
              </a:extLst>
            </p:cNvPr>
            <p:cNvSpPr/>
            <p:nvPr/>
          </p:nvSpPr>
          <p:spPr>
            <a:xfrm>
              <a:off x="3907950" y="831520"/>
              <a:ext cx="1906386" cy="1906386"/>
            </a:xfrm>
            <a:custGeom>
              <a:avLst/>
              <a:gdLst/>
              <a:ahLst/>
              <a:cxnLst/>
              <a:rect l="l" t="t" r="r" b="b"/>
              <a:pathLst>
                <a:path w="1906386" h="1906386" extrusionOk="0">
                  <a:moveTo>
                    <a:pt x="0" y="0"/>
                  </a:moveTo>
                  <a:lnTo>
                    <a:pt x="1906387" y="0"/>
                  </a:lnTo>
                  <a:lnTo>
                    <a:pt x="1906387" y="1906386"/>
                  </a:lnTo>
                  <a:lnTo>
                    <a:pt x="0" y="1906386"/>
                  </a:lnTo>
                  <a:lnTo>
                    <a:pt x="0" y="0"/>
                  </a:lnTo>
                  <a:close/>
                </a:path>
              </a:pathLst>
            </a:custGeom>
            <a:blipFill rotWithShape="1">
              <a:blip r:embed="rId8">
                <a:alphaModFix amt="9999"/>
              </a:blip>
              <a:stretch>
                <a:fillRect/>
              </a:stretch>
            </a:blipFill>
            <a:ln>
              <a:noFill/>
            </a:ln>
          </p:spPr>
          <p:txBody>
            <a:bodyPr/>
            <a:lstStyle/>
            <a:p>
              <a:endParaRPr lang="es-US"/>
            </a:p>
          </p:txBody>
        </p:sp>
        <p:sp>
          <p:nvSpPr>
            <p:cNvPr id="305" name="Google Shape;305;p7">
              <a:extLst>
                <a:ext uri="{FF2B5EF4-FFF2-40B4-BE49-F238E27FC236}">
                  <a16:creationId xmlns:a16="http://schemas.microsoft.com/office/drawing/2014/main" id="{D71D28E0-6D10-5C2A-435B-B37EF9DD1868}"/>
                </a:ext>
              </a:extLst>
            </p:cNvPr>
            <p:cNvSpPr/>
            <p:nvPr/>
          </p:nvSpPr>
          <p:spPr>
            <a:xfrm>
              <a:off x="1044994" y="3082437"/>
              <a:ext cx="1599403" cy="1901222"/>
            </a:xfrm>
            <a:custGeom>
              <a:avLst/>
              <a:gdLst/>
              <a:ahLst/>
              <a:cxnLst/>
              <a:rect l="l" t="t" r="r" b="b"/>
              <a:pathLst>
                <a:path w="1599403" h="1901222" extrusionOk="0">
                  <a:moveTo>
                    <a:pt x="0" y="0"/>
                  </a:moveTo>
                  <a:lnTo>
                    <a:pt x="1599402" y="0"/>
                  </a:lnTo>
                  <a:lnTo>
                    <a:pt x="1599402" y="1901221"/>
                  </a:lnTo>
                  <a:lnTo>
                    <a:pt x="0" y="1901221"/>
                  </a:lnTo>
                  <a:lnTo>
                    <a:pt x="0" y="0"/>
                  </a:lnTo>
                  <a:close/>
                </a:path>
              </a:pathLst>
            </a:custGeom>
            <a:blipFill rotWithShape="1">
              <a:blip r:embed="rId9">
                <a:alphaModFix amt="9999"/>
              </a:blip>
              <a:stretch>
                <a:fillRect/>
              </a:stretch>
            </a:blipFill>
            <a:ln>
              <a:noFill/>
            </a:ln>
          </p:spPr>
          <p:txBody>
            <a:bodyPr/>
            <a:lstStyle/>
            <a:p>
              <a:endParaRPr lang="es-US"/>
            </a:p>
          </p:txBody>
        </p:sp>
        <p:sp>
          <p:nvSpPr>
            <p:cNvPr id="306" name="Google Shape;306;p7">
              <a:extLst>
                <a:ext uri="{FF2B5EF4-FFF2-40B4-BE49-F238E27FC236}">
                  <a16:creationId xmlns:a16="http://schemas.microsoft.com/office/drawing/2014/main" id="{844E3B44-77E6-B0E1-CFB4-EA86DA7E8E8F}"/>
                </a:ext>
              </a:extLst>
            </p:cNvPr>
            <p:cNvSpPr/>
            <p:nvPr/>
          </p:nvSpPr>
          <p:spPr>
            <a:xfrm>
              <a:off x="7241371" y="3205643"/>
              <a:ext cx="1827103" cy="1827103"/>
            </a:xfrm>
            <a:custGeom>
              <a:avLst/>
              <a:gdLst/>
              <a:ahLst/>
              <a:cxnLst/>
              <a:rect l="l" t="t" r="r" b="b"/>
              <a:pathLst>
                <a:path w="1827103" h="1827103" extrusionOk="0">
                  <a:moveTo>
                    <a:pt x="0" y="0"/>
                  </a:moveTo>
                  <a:lnTo>
                    <a:pt x="1827103" y="0"/>
                  </a:lnTo>
                  <a:lnTo>
                    <a:pt x="1827103" y="1827103"/>
                  </a:lnTo>
                  <a:lnTo>
                    <a:pt x="0" y="1827103"/>
                  </a:lnTo>
                  <a:lnTo>
                    <a:pt x="0" y="0"/>
                  </a:lnTo>
                  <a:close/>
                </a:path>
              </a:pathLst>
            </a:custGeom>
            <a:blipFill rotWithShape="1">
              <a:blip r:embed="rId10">
                <a:alphaModFix amt="9999"/>
              </a:blip>
              <a:stretch>
                <a:fillRect/>
              </a:stretch>
            </a:blipFill>
            <a:ln>
              <a:noFill/>
            </a:ln>
          </p:spPr>
          <p:txBody>
            <a:bodyPr/>
            <a:lstStyle/>
            <a:p>
              <a:endParaRPr lang="es-US"/>
            </a:p>
          </p:txBody>
        </p:sp>
        <p:sp>
          <p:nvSpPr>
            <p:cNvPr id="307" name="Google Shape;307;p7">
              <a:extLst>
                <a:ext uri="{FF2B5EF4-FFF2-40B4-BE49-F238E27FC236}">
                  <a16:creationId xmlns:a16="http://schemas.microsoft.com/office/drawing/2014/main" id="{AE206C73-87E7-744D-769A-D33D1F24CFC0}"/>
                </a:ext>
              </a:extLst>
            </p:cNvPr>
            <p:cNvSpPr/>
            <p:nvPr/>
          </p:nvSpPr>
          <p:spPr>
            <a:xfrm>
              <a:off x="2158271" y="6859150"/>
              <a:ext cx="1898869" cy="1898869"/>
            </a:xfrm>
            <a:custGeom>
              <a:avLst/>
              <a:gdLst/>
              <a:ahLst/>
              <a:cxnLst/>
              <a:rect l="l" t="t" r="r" b="b"/>
              <a:pathLst>
                <a:path w="1898869" h="1898869" extrusionOk="0">
                  <a:moveTo>
                    <a:pt x="0" y="0"/>
                  </a:moveTo>
                  <a:lnTo>
                    <a:pt x="1898869" y="0"/>
                  </a:lnTo>
                  <a:lnTo>
                    <a:pt x="1898869" y="1898868"/>
                  </a:lnTo>
                  <a:lnTo>
                    <a:pt x="0" y="1898868"/>
                  </a:lnTo>
                  <a:lnTo>
                    <a:pt x="0" y="0"/>
                  </a:lnTo>
                  <a:close/>
                </a:path>
              </a:pathLst>
            </a:custGeom>
            <a:blipFill rotWithShape="1">
              <a:blip r:embed="rId11">
                <a:alphaModFix amt="9999"/>
              </a:blip>
              <a:stretch>
                <a:fillRect/>
              </a:stretch>
            </a:blipFill>
            <a:ln>
              <a:noFill/>
            </a:ln>
          </p:spPr>
          <p:txBody>
            <a:bodyPr/>
            <a:lstStyle/>
            <a:p>
              <a:endParaRPr lang="es-US"/>
            </a:p>
          </p:txBody>
        </p:sp>
        <p:sp>
          <p:nvSpPr>
            <p:cNvPr id="308" name="Google Shape;308;p7">
              <a:extLst>
                <a:ext uri="{FF2B5EF4-FFF2-40B4-BE49-F238E27FC236}">
                  <a16:creationId xmlns:a16="http://schemas.microsoft.com/office/drawing/2014/main" id="{865899C0-E80C-7D0D-8EB0-B941D4F48BAC}"/>
                </a:ext>
              </a:extLst>
            </p:cNvPr>
            <p:cNvSpPr/>
            <p:nvPr/>
          </p:nvSpPr>
          <p:spPr>
            <a:xfrm>
              <a:off x="5807527" y="6936157"/>
              <a:ext cx="1979136" cy="1543726"/>
            </a:xfrm>
            <a:custGeom>
              <a:avLst/>
              <a:gdLst/>
              <a:ahLst/>
              <a:cxnLst/>
              <a:rect l="l" t="t" r="r" b="b"/>
              <a:pathLst>
                <a:path w="1979136" h="1543726" extrusionOk="0">
                  <a:moveTo>
                    <a:pt x="0" y="0"/>
                  </a:moveTo>
                  <a:lnTo>
                    <a:pt x="1979137" y="0"/>
                  </a:lnTo>
                  <a:lnTo>
                    <a:pt x="1979137" y="1543726"/>
                  </a:lnTo>
                  <a:lnTo>
                    <a:pt x="0" y="1543726"/>
                  </a:lnTo>
                  <a:lnTo>
                    <a:pt x="0" y="0"/>
                  </a:lnTo>
                  <a:close/>
                </a:path>
              </a:pathLst>
            </a:custGeom>
            <a:blipFill rotWithShape="1">
              <a:blip r:embed="rId12">
                <a:alphaModFix amt="9999"/>
              </a:blip>
              <a:stretch>
                <a:fillRect/>
              </a:stretch>
            </a:blipFill>
            <a:ln>
              <a:noFill/>
            </a:ln>
          </p:spPr>
          <p:txBody>
            <a:bodyPr/>
            <a:lstStyle/>
            <a:p>
              <a:endParaRPr lang="es-US"/>
            </a:p>
          </p:txBody>
        </p:sp>
        <p:sp>
          <p:nvSpPr>
            <p:cNvPr id="309" name="Google Shape;309;p7">
              <a:extLst>
                <a:ext uri="{FF2B5EF4-FFF2-40B4-BE49-F238E27FC236}">
                  <a16:creationId xmlns:a16="http://schemas.microsoft.com/office/drawing/2014/main" id="{7369440A-AAB4-5CA3-C34C-6558A8C43B14}"/>
                </a:ext>
              </a:extLst>
            </p:cNvPr>
            <p:cNvSpPr/>
            <p:nvPr/>
          </p:nvSpPr>
          <p:spPr>
            <a:xfrm>
              <a:off x="3248709" y="3411153"/>
              <a:ext cx="3293480" cy="3293480"/>
            </a:xfrm>
            <a:custGeom>
              <a:avLst/>
              <a:gdLst/>
              <a:ahLst/>
              <a:cxnLst/>
              <a:rect l="l" t="t" r="r" b="b"/>
              <a:pathLst>
                <a:path w="3293480" h="3293480" extrusionOk="0">
                  <a:moveTo>
                    <a:pt x="0" y="0"/>
                  </a:moveTo>
                  <a:lnTo>
                    <a:pt x="3293480" y="0"/>
                  </a:lnTo>
                  <a:lnTo>
                    <a:pt x="3293480" y="3293479"/>
                  </a:lnTo>
                  <a:lnTo>
                    <a:pt x="0" y="3293479"/>
                  </a:lnTo>
                  <a:lnTo>
                    <a:pt x="0" y="0"/>
                  </a:lnTo>
                  <a:close/>
                </a:path>
              </a:pathLst>
            </a:custGeom>
            <a:blipFill rotWithShape="1">
              <a:blip r:embed="rId4">
                <a:alphaModFix amt="9999"/>
              </a:blip>
              <a:stretch>
                <a:fillRect/>
              </a:stretch>
            </a:blipFill>
            <a:ln>
              <a:noFill/>
            </a:ln>
          </p:spPr>
          <p:txBody>
            <a:bodyPr/>
            <a:lstStyle/>
            <a:p>
              <a:endParaRPr lang="es-US"/>
            </a:p>
          </p:txBody>
        </p:sp>
        <p:sp>
          <p:nvSpPr>
            <p:cNvPr id="310" name="Google Shape;310;p7">
              <a:extLst>
                <a:ext uri="{FF2B5EF4-FFF2-40B4-BE49-F238E27FC236}">
                  <a16:creationId xmlns:a16="http://schemas.microsoft.com/office/drawing/2014/main" id="{79A3B4CC-B686-6A23-6BFE-CA2789CF5C01}"/>
                </a:ext>
              </a:extLst>
            </p:cNvPr>
            <p:cNvSpPr/>
            <p:nvPr/>
          </p:nvSpPr>
          <p:spPr>
            <a:xfrm>
              <a:off x="3497088" y="3659532"/>
              <a:ext cx="2796721" cy="2796721"/>
            </a:xfrm>
            <a:custGeom>
              <a:avLst/>
              <a:gdLst/>
              <a:ahLst/>
              <a:cxnLst/>
              <a:rect l="l" t="t" r="r" b="b"/>
              <a:pathLst>
                <a:path w="2796721" h="2796721" extrusionOk="0">
                  <a:moveTo>
                    <a:pt x="0" y="0"/>
                  </a:moveTo>
                  <a:lnTo>
                    <a:pt x="2796721" y="0"/>
                  </a:lnTo>
                  <a:lnTo>
                    <a:pt x="2796721" y="2796721"/>
                  </a:lnTo>
                  <a:lnTo>
                    <a:pt x="0" y="2796721"/>
                  </a:lnTo>
                  <a:lnTo>
                    <a:pt x="0" y="0"/>
                  </a:lnTo>
                  <a:close/>
                </a:path>
              </a:pathLst>
            </a:custGeom>
            <a:blipFill rotWithShape="1">
              <a:blip r:embed="rId13">
                <a:alphaModFix amt="9999"/>
              </a:blip>
              <a:stretch>
                <a:fillRect/>
              </a:stretch>
            </a:blipFill>
            <a:ln>
              <a:noFill/>
            </a:ln>
          </p:spPr>
          <p:txBody>
            <a:bodyPr/>
            <a:lstStyle/>
            <a:p>
              <a:endParaRPr lang="es-US"/>
            </a:p>
          </p:txBody>
        </p:sp>
        <p:sp>
          <p:nvSpPr>
            <p:cNvPr id="311" name="Google Shape;311;p7">
              <a:extLst>
                <a:ext uri="{FF2B5EF4-FFF2-40B4-BE49-F238E27FC236}">
                  <a16:creationId xmlns:a16="http://schemas.microsoft.com/office/drawing/2014/main" id="{222EC55A-2CAC-4E0B-F90A-307C42119A66}"/>
                </a:ext>
              </a:extLst>
            </p:cNvPr>
            <p:cNvSpPr/>
            <p:nvPr/>
          </p:nvSpPr>
          <p:spPr>
            <a:xfrm>
              <a:off x="3642100" y="3804544"/>
              <a:ext cx="2506697" cy="2506697"/>
            </a:xfrm>
            <a:custGeom>
              <a:avLst/>
              <a:gdLst/>
              <a:ahLst/>
              <a:cxnLst/>
              <a:rect l="l" t="t" r="r" b="b"/>
              <a:pathLst>
                <a:path w="2506697" h="2506697" extrusionOk="0">
                  <a:moveTo>
                    <a:pt x="0" y="0"/>
                  </a:moveTo>
                  <a:lnTo>
                    <a:pt x="2506697" y="0"/>
                  </a:lnTo>
                  <a:lnTo>
                    <a:pt x="2506697" y="2506697"/>
                  </a:lnTo>
                  <a:lnTo>
                    <a:pt x="0" y="2506697"/>
                  </a:lnTo>
                  <a:lnTo>
                    <a:pt x="0" y="0"/>
                  </a:lnTo>
                  <a:close/>
                </a:path>
              </a:pathLst>
            </a:custGeom>
            <a:blipFill rotWithShape="1">
              <a:blip r:embed="rId7">
                <a:alphaModFix amt="9999"/>
              </a:blip>
              <a:stretch>
                <a:fillRect/>
              </a:stretch>
            </a:blipFill>
            <a:ln>
              <a:noFill/>
            </a:ln>
          </p:spPr>
          <p:txBody>
            <a:bodyPr/>
            <a:lstStyle/>
            <a:p>
              <a:endParaRPr lang="es-US"/>
            </a:p>
          </p:txBody>
        </p:sp>
        <p:sp>
          <p:nvSpPr>
            <p:cNvPr id="312" name="Google Shape;312;p7">
              <a:extLst>
                <a:ext uri="{FF2B5EF4-FFF2-40B4-BE49-F238E27FC236}">
                  <a16:creationId xmlns:a16="http://schemas.microsoft.com/office/drawing/2014/main" id="{87E1B859-BD41-2A59-4A57-06F749D5E587}"/>
                </a:ext>
              </a:extLst>
            </p:cNvPr>
            <p:cNvSpPr/>
            <p:nvPr/>
          </p:nvSpPr>
          <p:spPr>
            <a:xfrm>
              <a:off x="4133482" y="4205013"/>
              <a:ext cx="1440493" cy="1557290"/>
            </a:xfrm>
            <a:custGeom>
              <a:avLst/>
              <a:gdLst/>
              <a:ahLst/>
              <a:cxnLst/>
              <a:rect l="l" t="t" r="r" b="b"/>
              <a:pathLst>
                <a:path w="1440493" h="1557290" extrusionOk="0">
                  <a:moveTo>
                    <a:pt x="0" y="0"/>
                  </a:moveTo>
                  <a:lnTo>
                    <a:pt x="1440493" y="0"/>
                  </a:lnTo>
                  <a:lnTo>
                    <a:pt x="1440493" y="1557290"/>
                  </a:lnTo>
                  <a:lnTo>
                    <a:pt x="0" y="1557290"/>
                  </a:lnTo>
                  <a:lnTo>
                    <a:pt x="0" y="0"/>
                  </a:lnTo>
                  <a:close/>
                </a:path>
              </a:pathLst>
            </a:custGeom>
            <a:blipFill rotWithShape="1">
              <a:blip r:embed="rId14">
                <a:alphaModFix amt="9999"/>
              </a:blip>
              <a:stretch>
                <a:fillRect/>
              </a:stretch>
            </a:blipFill>
            <a:ln>
              <a:noFill/>
            </a:ln>
          </p:spPr>
          <p:txBody>
            <a:bodyPr/>
            <a:lstStyle/>
            <a:p>
              <a:endParaRPr lang="es-US"/>
            </a:p>
          </p:txBody>
        </p:sp>
      </p:grpSp>
      <p:sp>
        <p:nvSpPr>
          <p:cNvPr id="313" name="Google Shape;313;p7">
            <a:extLst>
              <a:ext uri="{FF2B5EF4-FFF2-40B4-BE49-F238E27FC236}">
                <a16:creationId xmlns:a16="http://schemas.microsoft.com/office/drawing/2014/main" id="{148B23E3-DFFB-DC7F-5B7C-A4129B39A5A4}"/>
              </a:ext>
            </a:extLst>
          </p:cNvPr>
          <p:cNvSpPr txBox="1"/>
          <p:nvPr/>
        </p:nvSpPr>
        <p:spPr>
          <a:xfrm>
            <a:off x="0" y="1551853"/>
            <a:ext cx="10708249" cy="139115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4000" b="1" i="0" u="none" strike="noStrike" cap="none" dirty="0">
                <a:solidFill>
                  <a:srgbClr val="002C47"/>
                </a:solidFill>
                <a:latin typeface="Poppins"/>
                <a:ea typeface="Poppins"/>
                <a:cs typeface="Poppins"/>
                <a:sym typeface="Poppins"/>
              </a:rPr>
              <a:t>The Importance of Boundaries in Life-Work Integration</a:t>
            </a:r>
          </a:p>
        </p:txBody>
      </p:sp>
      <p:sp>
        <p:nvSpPr>
          <p:cNvPr id="315" name="Google Shape;315;p7">
            <a:extLst>
              <a:ext uri="{FF2B5EF4-FFF2-40B4-BE49-F238E27FC236}">
                <a16:creationId xmlns:a16="http://schemas.microsoft.com/office/drawing/2014/main" id="{A2673FCB-6F16-0478-AD3B-5DD43AA184C4}"/>
              </a:ext>
            </a:extLst>
          </p:cNvPr>
          <p:cNvSpPr txBox="1"/>
          <p:nvPr/>
        </p:nvSpPr>
        <p:spPr>
          <a:xfrm>
            <a:off x="11078941" y="2629404"/>
            <a:ext cx="5673632" cy="1112869"/>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5999"/>
              <a:buFont typeface="Arial"/>
              <a:buNone/>
            </a:pPr>
            <a:r>
              <a:rPr lang="en-US" sz="3200" b="1" i="0" u="none" strike="noStrike" cap="none" dirty="0">
                <a:solidFill>
                  <a:srgbClr val="002C47"/>
                </a:solidFill>
                <a:latin typeface="Poppins"/>
                <a:ea typeface="Poppins"/>
                <a:cs typeface="Poppins"/>
                <a:sym typeface="Poppins"/>
              </a:rPr>
              <a:t>What happens when there are no boundaries?</a:t>
            </a:r>
            <a:endParaRPr sz="800" b="0" i="0" u="none" strike="noStrike" cap="none" dirty="0">
              <a:solidFill>
                <a:srgbClr val="000000"/>
              </a:solidFill>
              <a:latin typeface="Arial"/>
              <a:ea typeface="Arial"/>
              <a:cs typeface="Arial"/>
              <a:sym typeface="Arial"/>
            </a:endParaRPr>
          </a:p>
        </p:txBody>
      </p:sp>
      <p:sp>
        <p:nvSpPr>
          <p:cNvPr id="316" name="Google Shape;316;p7">
            <a:extLst>
              <a:ext uri="{FF2B5EF4-FFF2-40B4-BE49-F238E27FC236}">
                <a16:creationId xmlns:a16="http://schemas.microsoft.com/office/drawing/2014/main" id="{B2E305BC-3E5F-7198-8425-8E6AE0064BCD}"/>
              </a:ext>
            </a:extLst>
          </p:cNvPr>
          <p:cNvSpPr txBox="1"/>
          <p:nvPr/>
        </p:nvSpPr>
        <p:spPr>
          <a:xfrm>
            <a:off x="912277" y="3121528"/>
            <a:ext cx="7644352" cy="1112869"/>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3200" b="0" i="0" u="none" strike="noStrike" cap="none" dirty="0">
                <a:solidFill>
                  <a:srgbClr val="000000"/>
                </a:solidFill>
                <a:latin typeface="Poppins"/>
                <a:ea typeface="Poppins"/>
                <a:cs typeface="Poppins"/>
                <a:sym typeface="Poppins"/>
              </a:rPr>
              <a:t>Boundaries help prevent overwork, stress, and burnout.</a:t>
            </a:r>
            <a:endParaRPr sz="3200" b="0" i="0" u="none" strike="noStrike" cap="none" dirty="0">
              <a:solidFill>
                <a:srgbClr val="000000"/>
              </a:solidFill>
              <a:latin typeface="Poppins"/>
              <a:ea typeface="Poppins"/>
              <a:cs typeface="Poppins"/>
              <a:sym typeface="Poppins"/>
            </a:endParaRPr>
          </a:p>
        </p:txBody>
      </p:sp>
      <p:sp>
        <p:nvSpPr>
          <p:cNvPr id="317" name="Google Shape;317;p7">
            <a:extLst>
              <a:ext uri="{FF2B5EF4-FFF2-40B4-BE49-F238E27FC236}">
                <a16:creationId xmlns:a16="http://schemas.microsoft.com/office/drawing/2014/main" id="{AFBD079C-A0F6-5532-6D65-3DA1FB79ED47}"/>
              </a:ext>
            </a:extLst>
          </p:cNvPr>
          <p:cNvSpPr txBox="1"/>
          <p:nvPr/>
        </p:nvSpPr>
        <p:spPr>
          <a:xfrm>
            <a:off x="912277" y="6483224"/>
            <a:ext cx="7644352" cy="1669303"/>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3200" b="0" i="0" u="none" strike="noStrike" cap="none" dirty="0">
                <a:solidFill>
                  <a:srgbClr val="000000"/>
                </a:solidFill>
                <a:latin typeface="Poppins"/>
                <a:ea typeface="Poppins"/>
                <a:cs typeface="Poppins"/>
                <a:sym typeface="Poppins"/>
              </a:rPr>
              <a:t>Without boundaries, work can consume personal time, leading to exhaustion.</a:t>
            </a:r>
            <a:endParaRPr sz="3200" b="0" i="0" u="none" strike="noStrike" cap="none" dirty="0">
              <a:solidFill>
                <a:srgbClr val="000000"/>
              </a:solidFill>
              <a:latin typeface="Poppins"/>
              <a:ea typeface="Poppins"/>
              <a:cs typeface="Poppins"/>
              <a:sym typeface="Poppins"/>
            </a:endParaRPr>
          </a:p>
        </p:txBody>
      </p:sp>
      <p:sp>
        <p:nvSpPr>
          <p:cNvPr id="318" name="Google Shape;318;p7">
            <a:extLst>
              <a:ext uri="{FF2B5EF4-FFF2-40B4-BE49-F238E27FC236}">
                <a16:creationId xmlns:a16="http://schemas.microsoft.com/office/drawing/2014/main" id="{6C3B918B-49D4-2675-E071-A8636CCA37BA}"/>
              </a:ext>
            </a:extLst>
          </p:cNvPr>
          <p:cNvSpPr txBox="1"/>
          <p:nvPr/>
        </p:nvSpPr>
        <p:spPr>
          <a:xfrm>
            <a:off x="912277" y="4733449"/>
            <a:ext cx="7644352" cy="1112869"/>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3200" b="0" i="0" u="none" strike="noStrike" cap="none" dirty="0">
                <a:solidFill>
                  <a:srgbClr val="000000"/>
                </a:solidFill>
                <a:latin typeface="Poppins"/>
                <a:ea typeface="Poppins"/>
                <a:cs typeface="Poppins"/>
                <a:sym typeface="Poppins"/>
              </a:rPr>
              <a:t>They ensure mental clarity, work efficiency, and personal fulfillment.</a:t>
            </a:r>
            <a:endParaRPr sz="3200" b="0" i="0" u="none" strike="noStrike" cap="none" dirty="0">
              <a:solidFill>
                <a:srgbClr val="000000"/>
              </a:solidFill>
              <a:latin typeface="Poppins"/>
              <a:ea typeface="Poppins"/>
              <a:cs typeface="Poppins"/>
              <a:sym typeface="Poppins"/>
            </a:endParaRPr>
          </a:p>
        </p:txBody>
      </p:sp>
      <p:sp>
        <p:nvSpPr>
          <p:cNvPr id="321" name="Google Shape;321;p7">
            <a:extLst>
              <a:ext uri="{FF2B5EF4-FFF2-40B4-BE49-F238E27FC236}">
                <a16:creationId xmlns:a16="http://schemas.microsoft.com/office/drawing/2014/main" id="{46EB004E-0B4F-435D-917A-E1DCDD20686A}"/>
              </a:ext>
            </a:extLst>
          </p:cNvPr>
          <p:cNvSpPr txBox="1"/>
          <p:nvPr/>
        </p:nvSpPr>
        <p:spPr>
          <a:xfrm>
            <a:off x="10919633" y="3878437"/>
            <a:ext cx="6473966" cy="3895425"/>
          </a:xfrm>
          <a:prstGeom prst="rect">
            <a:avLst/>
          </a:prstGeom>
          <a:noFill/>
          <a:ln>
            <a:noFill/>
          </a:ln>
        </p:spPr>
        <p:txBody>
          <a:bodyPr spcFirstLastPara="1" wrap="square" lIns="0" tIns="0" rIns="0" bIns="0" anchor="t" anchorCtr="0">
            <a:spAutoFit/>
          </a:bodyPr>
          <a:lstStyle/>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Work interferes with personal life: Checking emails during family dinner.</a:t>
            </a:r>
            <a:endParaRPr lang="en-US" sz="2800" dirty="0">
              <a:latin typeface="Poppins"/>
              <a:ea typeface="Poppins"/>
              <a:cs typeface="Poppins"/>
              <a:sym typeface="Poppins"/>
            </a:endParaRP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Lack of focus: Switching between personal and work tasks with no clear structure.</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Higher stress levels: Feeling like work never ends.</a:t>
            </a:r>
            <a:endParaRPr sz="2800" b="0" i="0" u="none" strike="noStrike" cap="none" dirty="0">
              <a:solidFill>
                <a:srgbClr val="000000"/>
              </a:solidFill>
              <a:latin typeface="Poppins"/>
              <a:ea typeface="Poppins"/>
              <a:cs typeface="Poppins"/>
              <a:sym typeface="Poppins"/>
            </a:endParaRPr>
          </a:p>
        </p:txBody>
      </p:sp>
      <p:grpSp>
        <p:nvGrpSpPr>
          <p:cNvPr id="5" name="Group 4">
            <a:extLst>
              <a:ext uri="{FF2B5EF4-FFF2-40B4-BE49-F238E27FC236}">
                <a16:creationId xmlns:a16="http://schemas.microsoft.com/office/drawing/2014/main" id="{8F459344-8CA1-B67D-BD51-B3DBA670B66A}"/>
              </a:ext>
            </a:extLst>
          </p:cNvPr>
          <p:cNvGrpSpPr/>
          <p:nvPr/>
        </p:nvGrpSpPr>
        <p:grpSpPr>
          <a:xfrm>
            <a:off x="8651781" y="4693818"/>
            <a:ext cx="1261545" cy="1261545"/>
            <a:chOff x="8728078" y="8050229"/>
            <a:chExt cx="1261545" cy="1261545"/>
          </a:xfrm>
        </p:grpSpPr>
        <p:sp>
          <p:nvSpPr>
            <p:cNvPr id="6" name="Google Shape;276;p7">
              <a:extLst>
                <a:ext uri="{FF2B5EF4-FFF2-40B4-BE49-F238E27FC236}">
                  <a16:creationId xmlns:a16="http://schemas.microsoft.com/office/drawing/2014/main" id="{4277F54A-4086-7518-D553-74A29C1760CD}"/>
                </a:ext>
              </a:extLst>
            </p:cNvPr>
            <p:cNvSpPr/>
            <p:nvPr/>
          </p:nvSpPr>
          <p:spPr>
            <a:xfrm>
              <a:off x="8728078" y="8050229"/>
              <a:ext cx="1261545" cy="1261545"/>
            </a:xfrm>
            <a:custGeom>
              <a:avLst/>
              <a:gdLst/>
              <a:ahLst/>
              <a:cxnLst/>
              <a:rect l="l" t="t" r="r" b="b"/>
              <a:pathLst>
                <a:path w="1261545" h="1261545" extrusionOk="0">
                  <a:moveTo>
                    <a:pt x="0" y="0"/>
                  </a:moveTo>
                  <a:lnTo>
                    <a:pt x="1261546" y="0"/>
                  </a:lnTo>
                  <a:lnTo>
                    <a:pt x="1261546" y="1261546"/>
                  </a:lnTo>
                  <a:lnTo>
                    <a:pt x="0" y="1261546"/>
                  </a:lnTo>
                  <a:lnTo>
                    <a:pt x="0" y="0"/>
                  </a:lnTo>
                  <a:close/>
                </a:path>
              </a:pathLst>
            </a:custGeom>
            <a:blipFill rotWithShape="1">
              <a:blip r:embed="rId4">
                <a:alphaModFix/>
              </a:blip>
              <a:stretch>
                <a:fillRect/>
              </a:stretch>
            </a:blipFill>
            <a:ln>
              <a:noFill/>
            </a:ln>
          </p:spPr>
          <p:txBody>
            <a:bodyPr/>
            <a:lstStyle/>
            <a:p>
              <a:endParaRPr lang="es-US"/>
            </a:p>
          </p:txBody>
        </p:sp>
        <p:grpSp>
          <p:nvGrpSpPr>
            <p:cNvPr id="7" name="Group 6">
              <a:extLst>
                <a:ext uri="{FF2B5EF4-FFF2-40B4-BE49-F238E27FC236}">
                  <a16:creationId xmlns:a16="http://schemas.microsoft.com/office/drawing/2014/main" id="{1B7517B3-0A1F-ACE0-AFB7-33A47992CD06}"/>
                </a:ext>
              </a:extLst>
            </p:cNvPr>
            <p:cNvGrpSpPr/>
            <p:nvPr/>
          </p:nvGrpSpPr>
          <p:grpSpPr>
            <a:xfrm>
              <a:off x="8823218" y="8145369"/>
              <a:ext cx="1071265" cy="1071265"/>
              <a:chOff x="8823218" y="8145369"/>
              <a:chExt cx="1071265" cy="1071265"/>
            </a:xfrm>
          </p:grpSpPr>
          <p:sp>
            <p:nvSpPr>
              <p:cNvPr id="8" name="Google Shape;277;p7">
                <a:extLst>
                  <a:ext uri="{FF2B5EF4-FFF2-40B4-BE49-F238E27FC236}">
                    <a16:creationId xmlns:a16="http://schemas.microsoft.com/office/drawing/2014/main" id="{7BBD35AC-5169-7AC2-D230-682CDCFEF19F}"/>
                  </a:ext>
                </a:extLst>
              </p:cNvPr>
              <p:cNvSpPr/>
              <p:nvPr/>
            </p:nvSpPr>
            <p:spPr>
              <a:xfrm>
                <a:off x="8823218" y="8145369"/>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9" name="Google Shape;278;p7">
                <a:extLst>
                  <a:ext uri="{FF2B5EF4-FFF2-40B4-BE49-F238E27FC236}">
                    <a16:creationId xmlns:a16="http://schemas.microsoft.com/office/drawing/2014/main" id="{3C0369C7-1108-F762-D3E2-CBA8C8C7BD01}"/>
                  </a:ext>
                </a:extLst>
              </p:cNvPr>
              <p:cNvSpPr/>
              <p:nvPr/>
            </p:nvSpPr>
            <p:spPr>
              <a:xfrm>
                <a:off x="8878764" y="8200914"/>
                <a:ext cx="960173" cy="960173"/>
              </a:xfrm>
              <a:custGeom>
                <a:avLst/>
                <a:gdLst/>
                <a:ahLst/>
                <a:cxnLst/>
                <a:rect l="l" t="t" r="r" b="b"/>
                <a:pathLst>
                  <a:path w="960173" h="960173" extrusionOk="0">
                    <a:moveTo>
                      <a:pt x="0" y="0"/>
                    </a:moveTo>
                    <a:lnTo>
                      <a:pt x="960174" y="0"/>
                    </a:lnTo>
                    <a:lnTo>
                      <a:pt x="960174" y="960174"/>
                    </a:lnTo>
                    <a:lnTo>
                      <a:pt x="0" y="960174"/>
                    </a:lnTo>
                    <a:lnTo>
                      <a:pt x="0" y="0"/>
                    </a:lnTo>
                    <a:close/>
                  </a:path>
                </a:pathLst>
              </a:custGeom>
              <a:blipFill rotWithShape="1">
                <a:blip r:embed="rId6">
                  <a:alphaModFix/>
                </a:blip>
                <a:stretch>
                  <a:fillRect/>
                </a:stretch>
              </a:blipFill>
              <a:ln>
                <a:noFill/>
              </a:ln>
            </p:spPr>
            <p:txBody>
              <a:bodyPr/>
              <a:lstStyle/>
              <a:p>
                <a:endParaRPr lang="es-US"/>
              </a:p>
            </p:txBody>
          </p:sp>
        </p:grpSp>
      </p:grpSp>
      <p:grpSp>
        <p:nvGrpSpPr>
          <p:cNvPr id="10" name="Group 9">
            <a:extLst>
              <a:ext uri="{FF2B5EF4-FFF2-40B4-BE49-F238E27FC236}">
                <a16:creationId xmlns:a16="http://schemas.microsoft.com/office/drawing/2014/main" id="{67DC5E74-E3EE-A38F-BFF7-85469F8D76A5}"/>
              </a:ext>
            </a:extLst>
          </p:cNvPr>
          <p:cNvGrpSpPr/>
          <p:nvPr/>
        </p:nvGrpSpPr>
        <p:grpSpPr>
          <a:xfrm>
            <a:off x="8705986" y="2900555"/>
            <a:ext cx="1261545" cy="1261545"/>
            <a:chOff x="8728078" y="8050229"/>
            <a:chExt cx="1261545" cy="1261545"/>
          </a:xfrm>
        </p:grpSpPr>
        <p:sp>
          <p:nvSpPr>
            <p:cNvPr id="11" name="Google Shape;276;p7">
              <a:extLst>
                <a:ext uri="{FF2B5EF4-FFF2-40B4-BE49-F238E27FC236}">
                  <a16:creationId xmlns:a16="http://schemas.microsoft.com/office/drawing/2014/main" id="{71CD7A08-2E2F-78D5-70FE-29C327925311}"/>
                </a:ext>
              </a:extLst>
            </p:cNvPr>
            <p:cNvSpPr/>
            <p:nvPr/>
          </p:nvSpPr>
          <p:spPr>
            <a:xfrm>
              <a:off x="8728078" y="8050229"/>
              <a:ext cx="1261545" cy="1261545"/>
            </a:xfrm>
            <a:custGeom>
              <a:avLst/>
              <a:gdLst/>
              <a:ahLst/>
              <a:cxnLst/>
              <a:rect l="l" t="t" r="r" b="b"/>
              <a:pathLst>
                <a:path w="1261545" h="1261545" extrusionOk="0">
                  <a:moveTo>
                    <a:pt x="0" y="0"/>
                  </a:moveTo>
                  <a:lnTo>
                    <a:pt x="1261546" y="0"/>
                  </a:lnTo>
                  <a:lnTo>
                    <a:pt x="1261546" y="1261546"/>
                  </a:lnTo>
                  <a:lnTo>
                    <a:pt x="0" y="1261546"/>
                  </a:lnTo>
                  <a:lnTo>
                    <a:pt x="0" y="0"/>
                  </a:lnTo>
                  <a:close/>
                </a:path>
              </a:pathLst>
            </a:custGeom>
            <a:blipFill rotWithShape="1">
              <a:blip r:embed="rId4">
                <a:alphaModFix/>
              </a:blip>
              <a:stretch>
                <a:fillRect/>
              </a:stretch>
            </a:blipFill>
            <a:ln>
              <a:noFill/>
            </a:ln>
          </p:spPr>
          <p:txBody>
            <a:bodyPr/>
            <a:lstStyle/>
            <a:p>
              <a:endParaRPr lang="es-US"/>
            </a:p>
          </p:txBody>
        </p:sp>
        <p:grpSp>
          <p:nvGrpSpPr>
            <p:cNvPr id="12" name="Group 11">
              <a:extLst>
                <a:ext uri="{FF2B5EF4-FFF2-40B4-BE49-F238E27FC236}">
                  <a16:creationId xmlns:a16="http://schemas.microsoft.com/office/drawing/2014/main" id="{EB6D3F55-2F48-8165-51FE-2BED40DFBC3B}"/>
                </a:ext>
              </a:extLst>
            </p:cNvPr>
            <p:cNvGrpSpPr/>
            <p:nvPr/>
          </p:nvGrpSpPr>
          <p:grpSpPr>
            <a:xfrm>
              <a:off x="8823218" y="8145369"/>
              <a:ext cx="1071265" cy="1071265"/>
              <a:chOff x="8823218" y="8145369"/>
              <a:chExt cx="1071265" cy="1071265"/>
            </a:xfrm>
          </p:grpSpPr>
          <p:sp>
            <p:nvSpPr>
              <p:cNvPr id="13" name="Google Shape;277;p7">
                <a:extLst>
                  <a:ext uri="{FF2B5EF4-FFF2-40B4-BE49-F238E27FC236}">
                    <a16:creationId xmlns:a16="http://schemas.microsoft.com/office/drawing/2014/main" id="{0DF97A64-7D1A-DF84-4971-59084F1E40A2}"/>
                  </a:ext>
                </a:extLst>
              </p:cNvPr>
              <p:cNvSpPr/>
              <p:nvPr/>
            </p:nvSpPr>
            <p:spPr>
              <a:xfrm>
                <a:off x="8823218" y="8145369"/>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14" name="Google Shape;278;p7">
                <a:extLst>
                  <a:ext uri="{FF2B5EF4-FFF2-40B4-BE49-F238E27FC236}">
                    <a16:creationId xmlns:a16="http://schemas.microsoft.com/office/drawing/2014/main" id="{D839B508-F26F-70C5-0660-6238773EF796}"/>
                  </a:ext>
                </a:extLst>
              </p:cNvPr>
              <p:cNvSpPr/>
              <p:nvPr/>
            </p:nvSpPr>
            <p:spPr>
              <a:xfrm>
                <a:off x="8878764" y="8200914"/>
                <a:ext cx="960173" cy="960173"/>
              </a:xfrm>
              <a:custGeom>
                <a:avLst/>
                <a:gdLst/>
                <a:ahLst/>
                <a:cxnLst/>
                <a:rect l="l" t="t" r="r" b="b"/>
                <a:pathLst>
                  <a:path w="960173" h="960173" extrusionOk="0">
                    <a:moveTo>
                      <a:pt x="0" y="0"/>
                    </a:moveTo>
                    <a:lnTo>
                      <a:pt x="960174" y="0"/>
                    </a:lnTo>
                    <a:lnTo>
                      <a:pt x="960174" y="960174"/>
                    </a:lnTo>
                    <a:lnTo>
                      <a:pt x="0" y="960174"/>
                    </a:lnTo>
                    <a:lnTo>
                      <a:pt x="0" y="0"/>
                    </a:lnTo>
                    <a:close/>
                  </a:path>
                </a:pathLst>
              </a:custGeom>
              <a:blipFill rotWithShape="1">
                <a:blip r:embed="rId6">
                  <a:alphaModFix/>
                </a:blip>
                <a:stretch>
                  <a:fillRect/>
                </a:stretch>
              </a:blipFill>
              <a:ln>
                <a:noFill/>
              </a:ln>
            </p:spPr>
            <p:txBody>
              <a:bodyPr/>
              <a:lstStyle/>
              <a:p>
                <a:endParaRPr lang="es-US"/>
              </a:p>
            </p:txBody>
          </p:sp>
        </p:grpSp>
      </p:grpSp>
    </p:spTree>
    <p:extLst>
      <p:ext uri="{BB962C8B-B14F-4D97-AF65-F5344CB8AC3E}">
        <p14:creationId xmlns:p14="http://schemas.microsoft.com/office/powerpoint/2010/main" val="4093766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9"/>
          <p:cNvSpPr/>
          <p:nvPr/>
        </p:nvSpPr>
        <p:spPr>
          <a:xfrm rot="-4773720">
            <a:off x="5570985" y="2932996"/>
            <a:ext cx="12676724" cy="4421008"/>
          </a:xfrm>
          <a:custGeom>
            <a:avLst/>
            <a:gdLst/>
            <a:ahLst/>
            <a:cxnLst/>
            <a:rect l="l" t="t" r="r" b="b"/>
            <a:pathLst>
              <a:path w="12676724" h="4421008" extrusionOk="0">
                <a:moveTo>
                  <a:pt x="0" y="0"/>
                </a:moveTo>
                <a:lnTo>
                  <a:pt x="12676724" y="0"/>
                </a:lnTo>
                <a:lnTo>
                  <a:pt x="12676724" y="4421008"/>
                </a:lnTo>
                <a:lnTo>
                  <a:pt x="0" y="4421008"/>
                </a:lnTo>
                <a:lnTo>
                  <a:pt x="0" y="0"/>
                </a:lnTo>
                <a:close/>
              </a:path>
            </a:pathLst>
          </a:custGeom>
          <a:blipFill rotWithShape="1">
            <a:blip r:embed="rId3">
              <a:alphaModFix/>
            </a:blip>
            <a:stretch>
              <a:fillRect/>
            </a:stretch>
          </a:blipFill>
          <a:ln>
            <a:noFill/>
          </a:ln>
        </p:spPr>
        <p:txBody>
          <a:bodyPr/>
          <a:lstStyle/>
          <a:p>
            <a:endParaRPr lang="es-US"/>
          </a:p>
        </p:txBody>
      </p:sp>
      <p:sp>
        <p:nvSpPr>
          <p:cNvPr id="371" name="Google Shape;371;p9"/>
          <p:cNvSpPr/>
          <p:nvPr/>
        </p:nvSpPr>
        <p:spPr>
          <a:xfrm>
            <a:off x="11115371" y="0"/>
            <a:ext cx="7172607" cy="10284336"/>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l="-77017" r="-7701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9"/>
          <p:cNvSpPr/>
          <p:nvPr/>
        </p:nvSpPr>
        <p:spPr>
          <a:xfrm rot="-2967198" flipH="1">
            <a:off x="13287997" y="6433664"/>
            <a:ext cx="10665551" cy="3626287"/>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5">
              <a:alphaModFix amt="77000"/>
            </a:blip>
            <a:stretch>
              <a:fillRect/>
            </a:stretch>
          </a:blipFill>
          <a:ln>
            <a:noFill/>
          </a:ln>
        </p:spPr>
        <p:txBody>
          <a:bodyPr/>
          <a:lstStyle/>
          <a:p>
            <a:endParaRPr lang="es-US"/>
          </a:p>
        </p:txBody>
      </p:sp>
      <p:grpSp>
        <p:nvGrpSpPr>
          <p:cNvPr id="373" name="Google Shape;373;p9"/>
          <p:cNvGrpSpPr/>
          <p:nvPr/>
        </p:nvGrpSpPr>
        <p:grpSpPr>
          <a:xfrm>
            <a:off x="11629486" y="1052712"/>
            <a:ext cx="857867" cy="857867"/>
            <a:chOff x="0" y="0"/>
            <a:chExt cx="812800" cy="812800"/>
          </a:xfrm>
        </p:grpSpPr>
        <p:sp>
          <p:nvSpPr>
            <p:cNvPr id="374" name="Google Shape;374;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6" name="Google Shape;376;p9"/>
          <p:cNvGrpSpPr/>
          <p:nvPr/>
        </p:nvGrpSpPr>
        <p:grpSpPr>
          <a:xfrm>
            <a:off x="11115371" y="2332412"/>
            <a:ext cx="604566" cy="604566"/>
            <a:chOff x="0" y="0"/>
            <a:chExt cx="812800" cy="812800"/>
          </a:xfrm>
        </p:grpSpPr>
        <p:sp>
          <p:nvSpPr>
            <p:cNvPr id="377" name="Google Shape;377;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9" name="Google Shape;379;p9"/>
          <p:cNvGrpSpPr/>
          <p:nvPr/>
        </p:nvGrpSpPr>
        <p:grpSpPr>
          <a:xfrm>
            <a:off x="11940462" y="788230"/>
            <a:ext cx="637633" cy="637633"/>
            <a:chOff x="0" y="0"/>
            <a:chExt cx="812800" cy="812800"/>
          </a:xfrm>
        </p:grpSpPr>
        <p:sp>
          <p:nvSpPr>
            <p:cNvPr id="380" name="Google Shape;380;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82" name="Google Shape;382;p9"/>
          <p:cNvSpPr txBox="1"/>
          <p:nvPr/>
        </p:nvSpPr>
        <p:spPr>
          <a:xfrm>
            <a:off x="12505" y="1043187"/>
            <a:ext cx="11102867"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Pinpointing Your Life-Work Integration Gaps</a:t>
            </a:r>
            <a:endParaRPr sz="1400" b="0" i="0" u="none" strike="noStrike" cap="none" dirty="0">
              <a:solidFill>
                <a:srgbClr val="000000"/>
              </a:solidFill>
              <a:latin typeface="Arial"/>
              <a:ea typeface="Arial"/>
              <a:cs typeface="Arial"/>
              <a:sym typeface="Arial"/>
            </a:endParaRPr>
          </a:p>
        </p:txBody>
      </p:sp>
      <p:sp>
        <p:nvSpPr>
          <p:cNvPr id="415" name="Google Shape;415;p9"/>
          <p:cNvSpPr/>
          <p:nvPr/>
        </p:nvSpPr>
        <p:spPr>
          <a:xfrm>
            <a:off x="11115371" y="0"/>
            <a:ext cx="7172607" cy="10284336"/>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l="-75762" r="-7576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321;p7">
            <a:extLst>
              <a:ext uri="{FF2B5EF4-FFF2-40B4-BE49-F238E27FC236}">
                <a16:creationId xmlns:a16="http://schemas.microsoft.com/office/drawing/2014/main" id="{E596A7E4-0B89-E053-AF17-C431B2602F56}"/>
              </a:ext>
            </a:extLst>
          </p:cNvPr>
          <p:cNvSpPr txBox="1"/>
          <p:nvPr/>
        </p:nvSpPr>
        <p:spPr>
          <a:xfrm>
            <a:off x="921793" y="3194455"/>
            <a:ext cx="10032705" cy="1947713"/>
          </a:xfrm>
          <a:prstGeom prst="rect">
            <a:avLst/>
          </a:prstGeom>
          <a:noFill/>
          <a:ln>
            <a:noFill/>
          </a:ln>
        </p:spPr>
        <p:txBody>
          <a:bodyPr spcFirstLastPara="1" wrap="square" lIns="0" tIns="0" rIns="0" bIns="0" anchor="t" anchorCtr="0">
            <a:spAutoFit/>
          </a:bodyPr>
          <a:lstStyle/>
          <a:p>
            <a:pPr marR="0" lvl="0" algn="l" rtl="0">
              <a:lnSpc>
                <a:spcPct val="113000"/>
              </a:lnSpc>
              <a:spcBef>
                <a:spcPts val="0"/>
              </a:spcBef>
              <a:spcAft>
                <a:spcPts val="0"/>
              </a:spcAft>
              <a:buClr>
                <a:srgbClr val="000000"/>
              </a:buClr>
              <a:buSzPts val="2000"/>
            </a:pPr>
            <a:r>
              <a:rPr lang="en-US" sz="2800" b="0" i="0" u="none" strike="noStrike" cap="none" dirty="0">
                <a:solidFill>
                  <a:srgbClr val="000000"/>
                </a:solidFill>
                <a:latin typeface="Poppins"/>
                <a:ea typeface="Poppins"/>
                <a:cs typeface="Poppins"/>
                <a:sym typeface="Poppins"/>
              </a:rPr>
              <a:t>Many entrepreneurs struggle with blurred boundaries between work and personal life. Identifying where work disrupts personal time (or vice versa) is the first step toward improving balance.</a:t>
            </a:r>
            <a:endParaRPr sz="2800" b="0" i="0" u="none" strike="noStrike" cap="none" dirty="0">
              <a:solidFill>
                <a:srgbClr val="000000"/>
              </a:solidFill>
              <a:latin typeface="Poppins"/>
              <a:ea typeface="Poppins"/>
              <a:cs typeface="Poppins"/>
              <a:sym typeface="Poppins"/>
            </a:endParaRPr>
          </a:p>
        </p:txBody>
      </p:sp>
      <p:sp>
        <p:nvSpPr>
          <p:cNvPr id="3" name="Google Shape;321;p7">
            <a:extLst>
              <a:ext uri="{FF2B5EF4-FFF2-40B4-BE49-F238E27FC236}">
                <a16:creationId xmlns:a16="http://schemas.microsoft.com/office/drawing/2014/main" id="{9A096C2F-D817-A67A-1A29-C2F68426CC1C}"/>
              </a:ext>
            </a:extLst>
          </p:cNvPr>
          <p:cNvSpPr txBox="1"/>
          <p:nvPr/>
        </p:nvSpPr>
        <p:spPr>
          <a:xfrm>
            <a:off x="687260" y="5819004"/>
            <a:ext cx="10032705" cy="2921569"/>
          </a:xfrm>
          <a:prstGeom prst="rect">
            <a:avLst/>
          </a:prstGeom>
          <a:noFill/>
          <a:ln>
            <a:noFill/>
          </a:ln>
        </p:spPr>
        <p:txBody>
          <a:bodyPr spcFirstLastPara="1" wrap="square" lIns="0" tIns="0" rIns="0" bIns="0" anchor="t" anchorCtr="0">
            <a:spAutoFit/>
          </a:bodyPr>
          <a:lstStyle/>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Always thinking about work, even during personal time.</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Checking emails late at night or during weekends.</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Feeling guilty when stepping away from work.</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Struggling to disconnect from responsibilities.</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800" b="0" i="0" u="none" strike="noStrike" cap="none" dirty="0">
                <a:solidFill>
                  <a:srgbClr val="000000"/>
                </a:solidFill>
                <a:latin typeface="Poppins"/>
                <a:ea typeface="Poppins"/>
                <a:cs typeface="Poppins"/>
                <a:sym typeface="Poppins"/>
              </a:rPr>
              <a:t>Personal obligations interfering with work focus.</a:t>
            </a:r>
            <a:endParaRPr sz="2800" b="0" i="0" u="none" strike="noStrike" cap="none" dirty="0">
              <a:solidFill>
                <a:srgbClr val="000000"/>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a:extLst>
            <a:ext uri="{FF2B5EF4-FFF2-40B4-BE49-F238E27FC236}">
              <a16:creationId xmlns:a16="http://schemas.microsoft.com/office/drawing/2014/main" id="{B45FDDAC-E7FA-4745-5764-3F231E518ABA}"/>
            </a:ext>
          </a:extLst>
        </p:cNvPr>
        <p:cNvGrpSpPr/>
        <p:nvPr/>
      </p:nvGrpSpPr>
      <p:grpSpPr>
        <a:xfrm>
          <a:off x="0" y="0"/>
          <a:ext cx="0" cy="0"/>
          <a:chOff x="0" y="0"/>
          <a:chExt cx="0" cy="0"/>
        </a:xfrm>
      </p:grpSpPr>
      <p:sp>
        <p:nvSpPr>
          <p:cNvPr id="262" name="Google Shape;262;p7">
            <a:extLst>
              <a:ext uri="{FF2B5EF4-FFF2-40B4-BE49-F238E27FC236}">
                <a16:creationId xmlns:a16="http://schemas.microsoft.com/office/drawing/2014/main" id="{863E1E91-EEFE-2C08-E030-1FA09A715637}"/>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263" name="Google Shape;263;p7">
            <a:extLst>
              <a:ext uri="{FF2B5EF4-FFF2-40B4-BE49-F238E27FC236}">
                <a16:creationId xmlns:a16="http://schemas.microsoft.com/office/drawing/2014/main" id="{5180EA4B-E776-DD5E-DC05-515D7A207D80}"/>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grpSp>
        <p:nvGrpSpPr>
          <p:cNvPr id="4" name="Group 3">
            <a:extLst>
              <a:ext uri="{FF2B5EF4-FFF2-40B4-BE49-F238E27FC236}">
                <a16:creationId xmlns:a16="http://schemas.microsoft.com/office/drawing/2014/main" id="{627376D6-B267-1550-1A62-CBD6F4B98D0F}"/>
              </a:ext>
            </a:extLst>
          </p:cNvPr>
          <p:cNvGrpSpPr/>
          <p:nvPr/>
        </p:nvGrpSpPr>
        <p:grpSpPr>
          <a:xfrm>
            <a:off x="8633600" y="5792210"/>
            <a:ext cx="1261545" cy="1261545"/>
            <a:chOff x="8728078" y="8050229"/>
            <a:chExt cx="1261545" cy="1261545"/>
          </a:xfrm>
        </p:grpSpPr>
        <p:sp>
          <p:nvSpPr>
            <p:cNvPr id="276" name="Google Shape;276;p7">
              <a:extLst>
                <a:ext uri="{FF2B5EF4-FFF2-40B4-BE49-F238E27FC236}">
                  <a16:creationId xmlns:a16="http://schemas.microsoft.com/office/drawing/2014/main" id="{8423003D-3343-0F49-FBEC-838C57D57CF0}"/>
                </a:ext>
              </a:extLst>
            </p:cNvPr>
            <p:cNvSpPr/>
            <p:nvPr/>
          </p:nvSpPr>
          <p:spPr>
            <a:xfrm>
              <a:off x="8728078" y="8050229"/>
              <a:ext cx="1261545" cy="1261545"/>
            </a:xfrm>
            <a:custGeom>
              <a:avLst/>
              <a:gdLst/>
              <a:ahLst/>
              <a:cxnLst/>
              <a:rect l="l" t="t" r="r" b="b"/>
              <a:pathLst>
                <a:path w="1261545" h="1261545" extrusionOk="0">
                  <a:moveTo>
                    <a:pt x="0" y="0"/>
                  </a:moveTo>
                  <a:lnTo>
                    <a:pt x="1261546" y="0"/>
                  </a:lnTo>
                  <a:lnTo>
                    <a:pt x="1261546" y="1261546"/>
                  </a:lnTo>
                  <a:lnTo>
                    <a:pt x="0" y="1261546"/>
                  </a:lnTo>
                  <a:lnTo>
                    <a:pt x="0" y="0"/>
                  </a:lnTo>
                  <a:close/>
                </a:path>
              </a:pathLst>
            </a:custGeom>
            <a:blipFill rotWithShape="1">
              <a:blip r:embed="rId4">
                <a:alphaModFix/>
              </a:blip>
              <a:stretch>
                <a:fillRect/>
              </a:stretch>
            </a:blipFill>
            <a:ln>
              <a:noFill/>
            </a:ln>
          </p:spPr>
          <p:txBody>
            <a:bodyPr/>
            <a:lstStyle/>
            <a:p>
              <a:endParaRPr lang="es-US"/>
            </a:p>
          </p:txBody>
        </p:sp>
        <p:grpSp>
          <p:nvGrpSpPr>
            <p:cNvPr id="3" name="Group 2">
              <a:extLst>
                <a:ext uri="{FF2B5EF4-FFF2-40B4-BE49-F238E27FC236}">
                  <a16:creationId xmlns:a16="http://schemas.microsoft.com/office/drawing/2014/main" id="{EFD009F1-5EA5-336C-2E35-725CB324FB91}"/>
                </a:ext>
              </a:extLst>
            </p:cNvPr>
            <p:cNvGrpSpPr/>
            <p:nvPr/>
          </p:nvGrpSpPr>
          <p:grpSpPr>
            <a:xfrm>
              <a:off x="8823218" y="8145369"/>
              <a:ext cx="1071265" cy="1071265"/>
              <a:chOff x="8823218" y="8145369"/>
              <a:chExt cx="1071265" cy="1071265"/>
            </a:xfrm>
          </p:grpSpPr>
          <p:sp>
            <p:nvSpPr>
              <p:cNvPr id="277" name="Google Shape;277;p7">
                <a:extLst>
                  <a:ext uri="{FF2B5EF4-FFF2-40B4-BE49-F238E27FC236}">
                    <a16:creationId xmlns:a16="http://schemas.microsoft.com/office/drawing/2014/main" id="{A2C765B2-70AA-AB9E-1427-50740273F2B7}"/>
                  </a:ext>
                </a:extLst>
              </p:cNvPr>
              <p:cNvSpPr/>
              <p:nvPr/>
            </p:nvSpPr>
            <p:spPr>
              <a:xfrm>
                <a:off x="8823218" y="8145369"/>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78" name="Google Shape;278;p7">
                <a:extLst>
                  <a:ext uri="{FF2B5EF4-FFF2-40B4-BE49-F238E27FC236}">
                    <a16:creationId xmlns:a16="http://schemas.microsoft.com/office/drawing/2014/main" id="{7A1E6C1D-4F90-BFDB-758E-E96CFD0BF1B2}"/>
                  </a:ext>
                </a:extLst>
              </p:cNvPr>
              <p:cNvSpPr/>
              <p:nvPr/>
            </p:nvSpPr>
            <p:spPr>
              <a:xfrm>
                <a:off x="8878764" y="8200914"/>
                <a:ext cx="960173" cy="960173"/>
              </a:xfrm>
              <a:custGeom>
                <a:avLst/>
                <a:gdLst/>
                <a:ahLst/>
                <a:cxnLst/>
                <a:rect l="l" t="t" r="r" b="b"/>
                <a:pathLst>
                  <a:path w="960173" h="960173" extrusionOk="0">
                    <a:moveTo>
                      <a:pt x="0" y="0"/>
                    </a:moveTo>
                    <a:lnTo>
                      <a:pt x="960174" y="0"/>
                    </a:lnTo>
                    <a:lnTo>
                      <a:pt x="960174" y="960174"/>
                    </a:lnTo>
                    <a:lnTo>
                      <a:pt x="0" y="960174"/>
                    </a:lnTo>
                    <a:lnTo>
                      <a:pt x="0" y="0"/>
                    </a:lnTo>
                    <a:close/>
                  </a:path>
                </a:pathLst>
              </a:custGeom>
              <a:blipFill rotWithShape="1">
                <a:blip r:embed="rId6">
                  <a:alphaModFix/>
                </a:blip>
                <a:stretch>
                  <a:fillRect/>
                </a:stretch>
              </a:blipFill>
              <a:ln>
                <a:noFill/>
              </a:ln>
            </p:spPr>
            <p:txBody>
              <a:bodyPr/>
              <a:lstStyle/>
              <a:p>
                <a:endParaRPr lang="es-US"/>
              </a:p>
            </p:txBody>
          </p:sp>
        </p:grpSp>
      </p:grpSp>
      <p:grpSp>
        <p:nvGrpSpPr>
          <p:cNvPr id="279" name="Google Shape;279;p7">
            <a:extLst>
              <a:ext uri="{FF2B5EF4-FFF2-40B4-BE49-F238E27FC236}">
                <a16:creationId xmlns:a16="http://schemas.microsoft.com/office/drawing/2014/main" id="{29BA1FB5-D740-A2A1-EDE1-BD8B45E7EE3B}"/>
              </a:ext>
            </a:extLst>
          </p:cNvPr>
          <p:cNvGrpSpPr/>
          <p:nvPr/>
        </p:nvGrpSpPr>
        <p:grpSpPr>
          <a:xfrm>
            <a:off x="-1342907" y="9913239"/>
            <a:ext cx="20973813" cy="837562"/>
            <a:chOff x="0" y="-57150"/>
            <a:chExt cx="11607985" cy="463550"/>
          </a:xfrm>
        </p:grpSpPr>
        <p:sp>
          <p:nvSpPr>
            <p:cNvPr id="280" name="Google Shape;280;p7">
              <a:extLst>
                <a:ext uri="{FF2B5EF4-FFF2-40B4-BE49-F238E27FC236}">
                  <a16:creationId xmlns:a16="http://schemas.microsoft.com/office/drawing/2014/main" id="{98D6ADA0-0BA2-1AEB-EDF1-22D044BBD7F4}"/>
                </a:ext>
              </a:extLst>
            </p:cNvPr>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7">
              <a:extLst>
                <a:ext uri="{FF2B5EF4-FFF2-40B4-BE49-F238E27FC236}">
                  <a16:creationId xmlns:a16="http://schemas.microsoft.com/office/drawing/2014/main" id="{7FAA106F-1932-CEBD-061B-1A1550447599}"/>
                </a:ext>
              </a:extLst>
            </p:cNvPr>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2" name="Google Shape;282;p7">
            <a:extLst>
              <a:ext uri="{FF2B5EF4-FFF2-40B4-BE49-F238E27FC236}">
                <a16:creationId xmlns:a16="http://schemas.microsoft.com/office/drawing/2014/main" id="{6AA27742-F9C4-A268-71F7-9FBE1C7F9034}"/>
              </a:ext>
            </a:extLst>
          </p:cNvPr>
          <p:cNvGrpSpPr/>
          <p:nvPr/>
        </p:nvGrpSpPr>
        <p:grpSpPr>
          <a:xfrm>
            <a:off x="2488624" y="9913239"/>
            <a:ext cx="13310752" cy="837562"/>
            <a:chOff x="0" y="-57150"/>
            <a:chExt cx="7366854" cy="463550"/>
          </a:xfrm>
        </p:grpSpPr>
        <p:sp>
          <p:nvSpPr>
            <p:cNvPr id="283" name="Google Shape;283;p7">
              <a:extLst>
                <a:ext uri="{FF2B5EF4-FFF2-40B4-BE49-F238E27FC236}">
                  <a16:creationId xmlns:a16="http://schemas.microsoft.com/office/drawing/2014/main" id="{F29123C9-9DE5-D897-5985-EE3ABEA2F5DF}"/>
                </a:ext>
              </a:extLst>
            </p:cNvPr>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7">
              <a:extLst>
                <a:ext uri="{FF2B5EF4-FFF2-40B4-BE49-F238E27FC236}">
                  <a16:creationId xmlns:a16="http://schemas.microsoft.com/office/drawing/2014/main" id="{5CB6153A-1B2A-0806-6012-FF28E5B69E90}"/>
                </a:ext>
              </a:extLst>
            </p:cNvPr>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5" name="Google Shape;285;p7">
            <a:extLst>
              <a:ext uri="{FF2B5EF4-FFF2-40B4-BE49-F238E27FC236}">
                <a16:creationId xmlns:a16="http://schemas.microsoft.com/office/drawing/2014/main" id="{B197EFE1-001B-8F83-B6BB-3EF3A76748F4}"/>
              </a:ext>
            </a:extLst>
          </p:cNvPr>
          <p:cNvGrpSpPr/>
          <p:nvPr/>
        </p:nvGrpSpPr>
        <p:grpSpPr>
          <a:xfrm>
            <a:off x="4131384" y="9913239"/>
            <a:ext cx="10025232" cy="837562"/>
            <a:chOff x="0" y="-57150"/>
            <a:chExt cx="5548478" cy="463550"/>
          </a:xfrm>
        </p:grpSpPr>
        <p:sp>
          <p:nvSpPr>
            <p:cNvPr id="286" name="Google Shape;286;p7">
              <a:extLst>
                <a:ext uri="{FF2B5EF4-FFF2-40B4-BE49-F238E27FC236}">
                  <a16:creationId xmlns:a16="http://schemas.microsoft.com/office/drawing/2014/main" id="{5428A225-C18E-DB1D-F6F3-876271B45E65}"/>
                </a:ext>
              </a:extLst>
            </p:cNvPr>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7">
              <a:extLst>
                <a:ext uri="{FF2B5EF4-FFF2-40B4-BE49-F238E27FC236}">
                  <a16:creationId xmlns:a16="http://schemas.microsoft.com/office/drawing/2014/main" id="{D39C1245-531D-D5F1-1DBF-D08FF8DAA721}"/>
                </a:ext>
              </a:extLst>
            </p:cNvPr>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8" name="Google Shape;288;p7">
            <a:extLst>
              <a:ext uri="{FF2B5EF4-FFF2-40B4-BE49-F238E27FC236}">
                <a16:creationId xmlns:a16="http://schemas.microsoft.com/office/drawing/2014/main" id="{B883CEDE-4032-44E5-1049-56395C3AA05C}"/>
              </a:ext>
            </a:extLst>
          </p:cNvPr>
          <p:cNvGrpSpPr/>
          <p:nvPr/>
        </p:nvGrpSpPr>
        <p:grpSpPr>
          <a:xfrm>
            <a:off x="10256324" y="2101256"/>
            <a:ext cx="7426068" cy="7239959"/>
            <a:chOff x="0" y="0"/>
            <a:chExt cx="9901425" cy="9653279"/>
          </a:xfrm>
        </p:grpSpPr>
        <p:sp>
          <p:nvSpPr>
            <p:cNvPr id="289" name="Google Shape;289;p7">
              <a:extLst>
                <a:ext uri="{FF2B5EF4-FFF2-40B4-BE49-F238E27FC236}">
                  <a16:creationId xmlns:a16="http://schemas.microsoft.com/office/drawing/2014/main" id="{74A2EB3F-692E-A46D-FEF0-56692684D729}"/>
                </a:ext>
              </a:extLst>
            </p:cNvPr>
            <p:cNvSpPr/>
            <p:nvPr/>
          </p:nvSpPr>
          <p:spPr>
            <a:xfrm>
              <a:off x="3009034" y="0"/>
              <a:ext cx="3689390" cy="3689390"/>
            </a:xfrm>
            <a:custGeom>
              <a:avLst/>
              <a:gdLst/>
              <a:ahLst/>
              <a:cxnLst/>
              <a:rect l="l" t="t" r="r" b="b"/>
              <a:pathLst>
                <a:path w="3689390" h="3689390" extrusionOk="0">
                  <a:moveTo>
                    <a:pt x="0" y="0"/>
                  </a:moveTo>
                  <a:lnTo>
                    <a:pt x="3689389" y="0"/>
                  </a:lnTo>
                  <a:lnTo>
                    <a:pt x="3689389"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0" name="Google Shape;290;p7">
              <a:extLst>
                <a:ext uri="{FF2B5EF4-FFF2-40B4-BE49-F238E27FC236}">
                  <a16:creationId xmlns:a16="http://schemas.microsoft.com/office/drawing/2014/main" id="{7E2F31D3-F3CC-CE76-1B5F-3F56895B4D7C}"/>
                </a:ext>
              </a:extLst>
            </p:cNvPr>
            <p:cNvSpPr/>
            <p:nvPr/>
          </p:nvSpPr>
          <p:spPr>
            <a:xfrm>
              <a:off x="6212035" y="2274499"/>
              <a:ext cx="3689390" cy="3689390"/>
            </a:xfrm>
            <a:custGeom>
              <a:avLst/>
              <a:gdLst/>
              <a:ahLst/>
              <a:cxnLst/>
              <a:rect l="l" t="t" r="r" b="b"/>
              <a:pathLst>
                <a:path w="3689390" h="3689390" extrusionOk="0">
                  <a:moveTo>
                    <a:pt x="0" y="0"/>
                  </a:moveTo>
                  <a:lnTo>
                    <a:pt x="3689390" y="0"/>
                  </a:lnTo>
                  <a:lnTo>
                    <a:pt x="3689390"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1" name="Google Shape;291;p7">
              <a:extLst>
                <a:ext uri="{FF2B5EF4-FFF2-40B4-BE49-F238E27FC236}">
                  <a16:creationId xmlns:a16="http://schemas.microsoft.com/office/drawing/2014/main" id="{A9A6E199-91C4-9A7C-5812-8D7D81E2F315}"/>
                </a:ext>
              </a:extLst>
            </p:cNvPr>
            <p:cNvSpPr/>
            <p:nvPr/>
          </p:nvSpPr>
          <p:spPr>
            <a:xfrm>
              <a:off x="0" y="2274499"/>
              <a:ext cx="3689390" cy="3689390"/>
            </a:xfrm>
            <a:custGeom>
              <a:avLst/>
              <a:gdLst/>
              <a:ahLst/>
              <a:cxnLst/>
              <a:rect l="l" t="t" r="r" b="b"/>
              <a:pathLst>
                <a:path w="3689390" h="3689390" extrusionOk="0">
                  <a:moveTo>
                    <a:pt x="0" y="0"/>
                  </a:moveTo>
                  <a:lnTo>
                    <a:pt x="3689390" y="0"/>
                  </a:lnTo>
                  <a:lnTo>
                    <a:pt x="3689390"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2" name="Google Shape;292;p7">
              <a:extLst>
                <a:ext uri="{FF2B5EF4-FFF2-40B4-BE49-F238E27FC236}">
                  <a16:creationId xmlns:a16="http://schemas.microsoft.com/office/drawing/2014/main" id="{7212E1FB-C7DB-2876-5D7B-AFE24AE9826F}"/>
                </a:ext>
              </a:extLst>
            </p:cNvPr>
            <p:cNvSpPr/>
            <p:nvPr/>
          </p:nvSpPr>
          <p:spPr>
            <a:xfrm>
              <a:off x="1263011" y="5963889"/>
              <a:ext cx="3689390" cy="3689390"/>
            </a:xfrm>
            <a:custGeom>
              <a:avLst/>
              <a:gdLst/>
              <a:ahLst/>
              <a:cxnLst/>
              <a:rect l="l" t="t" r="r" b="b"/>
              <a:pathLst>
                <a:path w="3689390" h="3689390" extrusionOk="0">
                  <a:moveTo>
                    <a:pt x="0" y="0"/>
                  </a:moveTo>
                  <a:lnTo>
                    <a:pt x="3689390" y="0"/>
                  </a:lnTo>
                  <a:lnTo>
                    <a:pt x="3689390"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3" name="Google Shape;293;p7">
              <a:extLst>
                <a:ext uri="{FF2B5EF4-FFF2-40B4-BE49-F238E27FC236}">
                  <a16:creationId xmlns:a16="http://schemas.microsoft.com/office/drawing/2014/main" id="{909B81D3-3CB9-843B-7947-BE2B4B3A5C95}"/>
                </a:ext>
              </a:extLst>
            </p:cNvPr>
            <p:cNvSpPr/>
            <p:nvPr/>
          </p:nvSpPr>
          <p:spPr>
            <a:xfrm>
              <a:off x="4952401" y="5963889"/>
              <a:ext cx="3689390" cy="3689390"/>
            </a:xfrm>
            <a:custGeom>
              <a:avLst/>
              <a:gdLst/>
              <a:ahLst/>
              <a:cxnLst/>
              <a:rect l="l" t="t" r="r" b="b"/>
              <a:pathLst>
                <a:path w="3689390" h="3689390" extrusionOk="0">
                  <a:moveTo>
                    <a:pt x="0" y="0"/>
                  </a:moveTo>
                  <a:lnTo>
                    <a:pt x="3689389" y="0"/>
                  </a:lnTo>
                  <a:lnTo>
                    <a:pt x="3689389" y="3689390"/>
                  </a:lnTo>
                  <a:lnTo>
                    <a:pt x="0" y="3689390"/>
                  </a:lnTo>
                  <a:lnTo>
                    <a:pt x="0" y="0"/>
                  </a:lnTo>
                  <a:close/>
                </a:path>
              </a:pathLst>
            </a:custGeom>
            <a:blipFill rotWithShape="1">
              <a:blip r:embed="rId4">
                <a:alphaModFix amt="9999"/>
              </a:blip>
              <a:stretch>
                <a:fillRect/>
              </a:stretch>
            </a:blipFill>
            <a:ln>
              <a:noFill/>
            </a:ln>
          </p:spPr>
          <p:txBody>
            <a:bodyPr/>
            <a:lstStyle/>
            <a:p>
              <a:endParaRPr lang="es-US"/>
            </a:p>
          </p:txBody>
        </p:sp>
        <p:sp>
          <p:nvSpPr>
            <p:cNvPr id="294" name="Google Shape;294;p7">
              <a:extLst>
                <a:ext uri="{FF2B5EF4-FFF2-40B4-BE49-F238E27FC236}">
                  <a16:creationId xmlns:a16="http://schemas.microsoft.com/office/drawing/2014/main" id="{87BA2432-A146-DB3E-388F-799AA72860FE}"/>
                </a:ext>
              </a:extLst>
            </p:cNvPr>
            <p:cNvSpPr/>
            <p:nvPr/>
          </p:nvSpPr>
          <p:spPr>
            <a:xfrm>
              <a:off x="3287271" y="278237"/>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5" name="Google Shape;295;p7">
              <a:extLst>
                <a:ext uri="{FF2B5EF4-FFF2-40B4-BE49-F238E27FC236}">
                  <a16:creationId xmlns:a16="http://schemas.microsoft.com/office/drawing/2014/main" id="{89B2D015-2DD7-2EF1-3B77-715247DF78D4}"/>
                </a:ext>
              </a:extLst>
            </p:cNvPr>
            <p:cNvSpPr/>
            <p:nvPr/>
          </p:nvSpPr>
          <p:spPr>
            <a:xfrm>
              <a:off x="6490272" y="2552736"/>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6" name="Google Shape;296;p7">
              <a:extLst>
                <a:ext uri="{FF2B5EF4-FFF2-40B4-BE49-F238E27FC236}">
                  <a16:creationId xmlns:a16="http://schemas.microsoft.com/office/drawing/2014/main" id="{28BC2093-22AC-EE17-8FA0-031C5EC0CE71}"/>
                </a:ext>
              </a:extLst>
            </p:cNvPr>
            <p:cNvSpPr/>
            <p:nvPr/>
          </p:nvSpPr>
          <p:spPr>
            <a:xfrm>
              <a:off x="278237" y="2552736"/>
              <a:ext cx="3132915" cy="3132915"/>
            </a:xfrm>
            <a:custGeom>
              <a:avLst/>
              <a:gdLst/>
              <a:ahLst/>
              <a:cxnLst/>
              <a:rect l="l" t="t" r="r" b="b"/>
              <a:pathLst>
                <a:path w="3132915" h="3132915" extrusionOk="0">
                  <a:moveTo>
                    <a:pt x="0" y="0"/>
                  </a:moveTo>
                  <a:lnTo>
                    <a:pt x="3132916" y="0"/>
                  </a:lnTo>
                  <a:lnTo>
                    <a:pt x="3132916"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7" name="Google Shape;297;p7">
              <a:extLst>
                <a:ext uri="{FF2B5EF4-FFF2-40B4-BE49-F238E27FC236}">
                  <a16:creationId xmlns:a16="http://schemas.microsoft.com/office/drawing/2014/main" id="{6286A3CF-BC4E-9AC6-11B1-F728D9CE7D58}"/>
                </a:ext>
              </a:extLst>
            </p:cNvPr>
            <p:cNvSpPr/>
            <p:nvPr/>
          </p:nvSpPr>
          <p:spPr>
            <a:xfrm>
              <a:off x="1541248" y="6242126"/>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8" name="Google Shape;298;p7">
              <a:extLst>
                <a:ext uri="{FF2B5EF4-FFF2-40B4-BE49-F238E27FC236}">
                  <a16:creationId xmlns:a16="http://schemas.microsoft.com/office/drawing/2014/main" id="{32BC4F1F-1A57-F620-CD1C-CCD30199F368}"/>
                </a:ext>
              </a:extLst>
            </p:cNvPr>
            <p:cNvSpPr/>
            <p:nvPr/>
          </p:nvSpPr>
          <p:spPr>
            <a:xfrm>
              <a:off x="5230638" y="6242126"/>
              <a:ext cx="3132915" cy="3132915"/>
            </a:xfrm>
            <a:custGeom>
              <a:avLst/>
              <a:gdLst/>
              <a:ahLst/>
              <a:cxnLst/>
              <a:rect l="l" t="t" r="r" b="b"/>
              <a:pathLst>
                <a:path w="3132915" h="3132915" extrusionOk="0">
                  <a:moveTo>
                    <a:pt x="0" y="0"/>
                  </a:moveTo>
                  <a:lnTo>
                    <a:pt x="3132915" y="0"/>
                  </a:lnTo>
                  <a:lnTo>
                    <a:pt x="3132915" y="3132916"/>
                  </a:lnTo>
                  <a:lnTo>
                    <a:pt x="0" y="3132916"/>
                  </a:lnTo>
                  <a:lnTo>
                    <a:pt x="0" y="0"/>
                  </a:lnTo>
                  <a:close/>
                </a:path>
              </a:pathLst>
            </a:custGeom>
            <a:blipFill rotWithShape="1">
              <a:blip r:embed="rId7">
                <a:alphaModFix amt="9999"/>
              </a:blip>
              <a:stretch>
                <a:fillRect/>
              </a:stretch>
            </a:blipFill>
            <a:ln>
              <a:noFill/>
            </a:ln>
          </p:spPr>
          <p:txBody>
            <a:bodyPr/>
            <a:lstStyle/>
            <a:p>
              <a:endParaRPr lang="es-US"/>
            </a:p>
          </p:txBody>
        </p:sp>
        <p:sp>
          <p:nvSpPr>
            <p:cNvPr id="299" name="Google Shape;299;p7">
              <a:extLst>
                <a:ext uri="{FF2B5EF4-FFF2-40B4-BE49-F238E27FC236}">
                  <a16:creationId xmlns:a16="http://schemas.microsoft.com/office/drawing/2014/main" id="{1F833C01-680C-67CC-9B1F-DC11C634AA2A}"/>
                </a:ext>
              </a:extLst>
            </p:cNvPr>
            <p:cNvSpPr/>
            <p:nvPr/>
          </p:nvSpPr>
          <p:spPr>
            <a:xfrm>
              <a:off x="3449715" y="440681"/>
              <a:ext cx="2808028" cy="2808028"/>
            </a:xfrm>
            <a:custGeom>
              <a:avLst/>
              <a:gdLst/>
              <a:ahLst/>
              <a:cxnLst/>
              <a:rect l="l" t="t" r="r" b="b"/>
              <a:pathLst>
                <a:path w="2808028" h="2808028" extrusionOk="0">
                  <a:moveTo>
                    <a:pt x="0" y="0"/>
                  </a:moveTo>
                  <a:lnTo>
                    <a:pt x="2808027" y="0"/>
                  </a:lnTo>
                  <a:lnTo>
                    <a:pt x="2808027"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0" name="Google Shape;300;p7">
              <a:extLst>
                <a:ext uri="{FF2B5EF4-FFF2-40B4-BE49-F238E27FC236}">
                  <a16:creationId xmlns:a16="http://schemas.microsoft.com/office/drawing/2014/main" id="{D0E510C2-82B4-DFCF-EE99-715EED975A49}"/>
                </a:ext>
              </a:extLst>
            </p:cNvPr>
            <p:cNvSpPr/>
            <p:nvPr/>
          </p:nvSpPr>
          <p:spPr>
            <a:xfrm>
              <a:off x="6652716" y="2715180"/>
              <a:ext cx="2808028" cy="2808028"/>
            </a:xfrm>
            <a:custGeom>
              <a:avLst/>
              <a:gdLst/>
              <a:ahLst/>
              <a:cxnLst/>
              <a:rect l="l" t="t" r="r" b="b"/>
              <a:pathLst>
                <a:path w="2808028" h="2808028" extrusionOk="0">
                  <a:moveTo>
                    <a:pt x="0" y="0"/>
                  </a:moveTo>
                  <a:lnTo>
                    <a:pt x="2808028" y="0"/>
                  </a:lnTo>
                  <a:lnTo>
                    <a:pt x="2808028"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1" name="Google Shape;301;p7">
              <a:extLst>
                <a:ext uri="{FF2B5EF4-FFF2-40B4-BE49-F238E27FC236}">
                  <a16:creationId xmlns:a16="http://schemas.microsoft.com/office/drawing/2014/main" id="{DE40A573-216A-6278-04A8-275E075A966E}"/>
                </a:ext>
              </a:extLst>
            </p:cNvPr>
            <p:cNvSpPr/>
            <p:nvPr/>
          </p:nvSpPr>
          <p:spPr>
            <a:xfrm>
              <a:off x="440681" y="2715180"/>
              <a:ext cx="2808028" cy="2808028"/>
            </a:xfrm>
            <a:custGeom>
              <a:avLst/>
              <a:gdLst/>
              <a:ahLst/>
              <a:cxnLst/>
              <a:rect l="l" t="t" r="r" b="b"/>
              <a:pathLst>
                <a:path w="2808028" h="2808028" extrusionOk="0">
                  <a:moveTo>
                    <a:pt x="0" y="0"/>
                  </a:moveTo>
                  <a:lnTo>
                    <a:pt x="2808028" y="0"/>
                  </a:lnTo>
                  <a:lnTo>
                    <a:pt x="2808028"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2" name="Google Shape;302;p7">
              <a:extLst>
                <a:ext uri="{FF2B5EF4-FFF2-40B4-BE49-F238E27FC236}">
                  <a16:creationId xmlns:a16="http://schemas.microsoft.com/office/drawing/2014/main" id="{E94CC073-CA20-17AC-01C7-8048F12F3239}"/>
                </a:ext>
              </a:extLst>
            </p:cNvPr>
            <p:cNvSpPr/>
            <p:nvPr/>
          </p:nvSpPr>
          <p:spPr>
            <a:xfrm>
              <a:off x="1703692" y="6404570"/>
              <a:ext cx="2808028" cy="2808028"/>
            </a:xfrm>
            <a:custGeom>
              <a:avLst/>
              <a:gdLst/>
              <a:ahLst/>
              <a:cxnLst/>
              <a:rect l="l" t="t" r="r" b="b"/>
              <a:pathLst>
                <a:path w="2808028" h="2808028" extrusionOk="0">
                  <a:moveTo>
                    <a:pt x="0" y="0"/>
                  </a:moveTo>
                  <a:lnTo>
                    <a:pt x="2808028" y="0"/>
                  </a:lnTo>
                  <a:lnTo>
                    <a:pt x="2808028"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3" name="Google Shape;303;p7">
              <a:extLst>
                <a:ext uri="{FF2B5EF4-FFF2-40B4-BE49-F238E27FC236}">
                  <a16:creationId xmlns:a16="http://schemas.microsoft.com/office/drawing/2014/main" id="{1471B810-F257-19CD-0F2A-32EB6E99BCEC}"/>
                </a:ext>
              </a:extLst>
            </p:cNvPr>
            <p:cNvSpPr/>
            <p:nvPr/>
          </p:nvSpPr>
          <p:spPr>
            <a:xfrm>
              <a:off x="5393082" y="6404570"/>
              <a:ext cx="2808028" cy="2808028"/>
            </a:xfrm>
            <a:custGeom>
              <a:avLst/>
              <a:gdLst/>
              <a:ahLst/>
              <a:cxnLst/>
              <a:rect l="l" t="t" r="r" b="b"/>
              <a:pathLst>
                <a:path w="2808028" h="2808028" extrusionOk="0">
                  <a:moveTo>
                    <a:pt x="0" y="0"/>
                  </a:moveTo>
                  <a:lnTo>
                    <a:pt x="2808027" y="0"/>
                  </a:lnTo>
                  <a:lnTo>
                    <a:pt x="2808027" y="2808028"/>
                  </a:lnTo>
                  <a:lnTo>
                    <a:pt x="0" y="2808028"/>
                  </a:lnTo>
                  <a:lnTo>
                    <a:pt x="0" y="0"/>
                  </a:lnTo>
                  <a:close/>
                </a:path>
              </a:pathLst>
            </a:custGeom>
            <a:blipFill rotWithShape="1">
              <a:blip r:embed="rId5">
                <a:alphaModFix amt="9999"/>
              </a:blip>
              <a:stretch>
                <a:fillRect/>
              </a:stretch>
            </a:blipFill>
            <a:ln>
              <a:noFill/>
            </a:ln>
          </p:spPr>
          <p:txBody>
            <a:bodyPr/>
            <a:lstStyle/>
            <a:p>
              <a:endParaRPr lang="es-US"/>
            </a:p>
          </p:txBody>
        </p:sp>
        <p:sp>
          <p:nvSpPr>
            <p:cNvPr id="304" name="Google Shape;304;p7">
              <a:extLst>
                <a:ext uri="{FF2B5EF4-FFF2-40B4-BE49-F238E27FC236}">
                  <a16:creationId xmlns:a16="http://schemas.microsoft.com/office/drawing/2014/main" id="{4CF1D159-B9F3-0B29-CAE0-4526CA196679}"/>
                </a:ext>
              </a:extLst>
            </p:cNvPr>
            <p:cNvSpPr/>
            <p:nvPr/>
          </p:nvSpPr>
          <p:spPr>
            <a:xfrm>
              <a:off x="3907950" y="831520"/>
              <a:ext cx="1906386" cy="1906386"/>
            </a:xfrm>
            <a:custGeom>
              <a:avLst/>
              <a:gdLst/>
              <a:ahLst/>
              <a:cxnLst/>
              <a:rect l="l" t="t" r="r" b="b"/>
              <a:pathLst>
                <a:path w="1906386" h="1906386" extrusionOk="0">
                  <a:moveTo>
                    <a:pt x="0" y="0"/>
                  </a:moveTo>
                  <a:lnTo>
                    <a:pt x="1906387" y="0"/>
                  </a:lnTo>
                  <a:lnTo>
                    <a:pt x="1906387" y="1906386"/>
                  </a:lnTo>
                  <a:lnTo>
                    <a:pt x="0" y="1906386"/>
                  </a:lnTo>
                  <a:lnTo>
                    <a:pt x="0" y="0"/>
                  </a:lnTo>
                  <a:close/>
                </a:path>
              </a:pathLst>
            </a:custGeom>
            <a:blipFill rotWithShape="1">
              <a:blip r:embed="rId8">
                <a:alphaModFix amt="9999"/>
              </a:blip>
              <a:stretch>
                <a:fillRect/>
              </a:stretch>
            </a:blipFill>
            <a:ln>
              <a:noFill/>
            </a:ln>
          </p:spPr>
          <p:txBody>
            <a:bodyPr/>
            <a:lstStyle/>
            <a:p>
              <a:endParaRPr lang="es-US"/>
            </a:p>
          </p:txBody>
        </p:sp>
        <p:sp>
          <p:nvSpPr>
            <p:cNvPr id="305" name="Google Shape;305;p7">
              <a:extLst>
                <a:ext uri="{FF2B5EF4-FFF2-40B4-BE49-F238E27FC236}">
                  <a16:creationId xmlns:a16="http://schemas.microsoft.com/office/drawing/2014/main" id="{A7B9E645-BDE5-936A-C29D-345C3837E2CF}"/>
                </a:ext>
              </a:extLst>
            </p:cNvPr>
            <p:cNvSpPr/>
            <p:nvPr/>
          </p:nvSpPr>
          <p:spPr>
            <a:xfrm>
              <a:off x="1044994" y="3082437"/>
              <a:ext cx="1599403" cy="1901222"/>
            </a:xfrm>
            <a:custGeom>
              <a:avLst/>
              <a:gdLst/>
              <a:ahLst/>
              <a:cxnLst/>
              <a:rect l="l" t="t" r="r" b="b"/>
              <a:pathLst>
                <a:path w="1599403" h="1901222" extrusionOk="0">
                  <a:moveTo>
                    <a:pt x="0" y="0"/>
                  </a:moveTo>
                  <a:lnTo>
                    <a:pt x="1599402" y="0"/>
                  </a:lnTo>
                  <a:lnTo>
                    <a:pt x="1599402" y="1901221"/>
                  </a:lnTo>
                  <a:lnTo>
                    <a:pt x="0" y="1901221"/>
                  </a:lnTo>
                  <a:lnTo>
                    <a:pt x="0" y="0"/>
                  </a:lnTo>
                  <a:close/>
                </a:path>
              </a:pathLst>
            </a:custGeom>
            <a:blipFill rotWithShape="1">
              <a:blip r:embed="rId9">
                <a:alphaModFix amt="9999"/>
              </a:blip>
              <a:stretch>
                <a:fillRect/>
              </a:stretch>
            </a:blipFill>
            <a:ln>
              <a:noFill/>
            </a:ln>
          </p:spPr>
          <p:txBody>
            <a:bodyPr/>
            <a:lstStyle/>
            <a:p>
              <a:endParaRPr lang="es-US"/>
            </a:p>
          </p:txBody>
        </p:sp>
        <p:sp>
          <p:nvSpPr>
            <p:cNvPr id="306" name="Google Shape;306;p7">
              <a:extLst>
                <a:ext uri="{FF2B5EF4-FFF2-40B4-BE49-F238E27FC236}">
                  <a16:creationId xmlns:a16="http://schemas.microsoft.com/office/drawing/2014/main" id="{AC575E71-4011-831C-E2F0-EB0C5658582C}"/>
                </a:ext>
              </a:extLst>
            </p:cNvPr>
            <p:cNvSpPr/>
            <p:nvPr/>
          </p:nvSpPr>
          <p:spPr>
            <a:xfrm>
              <a:off x="7241371" y="3205643"/>
              <a:ext cx="1827103" cy="1827103"/>
            </a:xfrm>
            <a:custGeom>
              <a:avLst/>
              <a:gdLst/>
              <a:ahLst/>
              <a:cxnLst/>
              <a:rect l="l" t="t" r="r" b="b"/>
              <a:pathLst>
                <a:path w="1827103" h="1827103" extrusionOk="0">
                  <a:moveTo>
                    <a:pt x="0" y="0"/>
                  </a:moveTo>
                  <a:lnTo>
                    <a:pt x="1827103" y="0"/>
                  </a:lnTo>
                  <a:lnTo>
                    <a:pt x="1827103" y="1827103"/>
                  </a:lnTo>
                  <a:lnTo>
                    <a:pt x="0" y="1827103"/>
                  </a:lnTo>
                  <a:lnTo>
                    <a:pt x="0" y="0"/>
                  </a:lnTo>
                  <a:close/>
                </a:path>
              </a:pathLst>
            </a:custGeom>
            <a:blipFill rotWithShape="1">
              <a:blip r:embed="rId10">
                <a:alphaModFix amt="9999"/>
              </a:blip>
              <a:stretch>
                <a:fillRect/>
              </a:stretch>
            </a:blipFill>
            <a:ln>
              <a:noFill/>
            </a:ln>
          </p:spPr>
          <p:txBody>
            <a:bodyPr/>
            <a:lstStyle/>
            <a:p>
              <a:endParaRPr lang="es-US"/>
            </a:p>
          </p:txBody>
        </p:sp>
        <p:sp>
          <p:nvSpPr>
            <p:cNvPr id="307" name="Google Shape;307;p7">
              <a:extLst>
                <a:ext uri="{FF2B5EF4-FFF2-40B4-BE49-F238E27FC236}">
                  <a16:creationId xmlns:a16="http://schemas.microsoft.com/office/drawing/2014/main" id="{E2B0214D-47B2-E061-0242-6727E4C9820F}"/>
                </a:ext>
              </a:extLst>
            </p:cNvPr>
            <p:cNvSpPr/>
            <p:nvPr/>
          </p:nvSpPr>
          <p:spPr>
            <a:xfrm>
              <a:off x="2158271" y="6859150"/>
              <a:ext cx="1898869" cy="1898869"/>
            </a:xfrm>
            <a:custGeom>
              <a:avLst/>
              <a:gdLst/>
              <a:ahLst/>
              <a:cxnLst/>
              <a:rect l="l" t="t" r="r" b="b"/>
              <a:pathLst>
                <a:path w="1898869" h="1898869" extrusionOk="0">
                  <a:moveTo>
                    <a:pt x="0" y="0"/>
                  </a:moveTo>
                  <a:lnTo>
                    <a:pt x="1898869" y="0"/>
                  </a:lnTo>
                  <a:lnTo>
                    <a:pt x="1898869" y="1898868"/>
                  </a:lnTo>
                  <a:lnTo>
                    <a:pt x="0" y="1898868"/>
                  </a:lnTo>
                  <a:lnTo>
                    <a:pt x="0" y="0"/>
                  </a:lnTo>
                  <a:close/>
                </a:path>
              </a:pathLst>
            </a:custGeom>
            <a:blipFill rotWithShape="1">
              <a:blip r:embed="rId11">
                <a:alphaModFix amt="9999"/>
              </a:blip>
              <a:stretch>
                <a:fillRect/>
              </a:stretch>
            </a:blipFill>
            <a:ln>
              <a:noFill/>
            </a:ln>
          </p:spPr>
          <p:txBody>
            <a:bodyPr/>
            <a:lstStyle/>
            <a:p>
              <a:endParaRPr lang="es-US"/>
            </a:p>
          </p:txBody>
        </p:sp>
        <p:sp>
          <p:nvSpPr>
            <p:cNvPr id="308" name="Google Shape;308;p7">
              <a:extLst>
                <a:ext uri="{FF2B5EF4-FFF2-40B4-BE49-F238E27FC236}">
                  <a16:creationId xmlns:a16="http://schemas.microsoft.com/office/drawing/2014/main" id="{61944316-23C4-1079-A895-AA2C3BD21929}"/>
                </a:ext>
              </a:extLst>
            </p:cNvPr>
            <p:cNvSpPr/>
            <p:nvPr/>
          </p:nvSpPr>
          <p:spPr>
            <a:xfrm>
              <a:off x="5807527" y="6936157"/>
              <a:ext cx="1979136" cy="1543726"/>
            </a:xfrm>
            <a:custGeom>
              <a:avLst/>
              <a:gdLst/>
              <a:ahLst/>
              <a:cxnLst/>
              <a:rect l="l" t="t" r="r" b="b"/>
              <a:pathLst>
                <a:path w="1979136" h="1543726" extrusionOk="0">
                  <a:moveTo>
                    <a:pt x="0" y="0"/>
                  </a:moveTo>
                  <a:lnTo>
                    <a:pt x="1979137" y="0"/>
                  </a:lnTo>
                  <a:lnTo>
                    <a:pt x="1979137" y="1543726"/>
                  </a:lnTo>
                  <a:lnTo>
                    <a:pt x="0" y="1543726"/>
                  </a:lnTo>
                  <a:lnTo>
                    <a:pt x="0" y="0"/>
                  </a:lnTo>
                  <a:close/>
                </a:path>
              </a:pathLst>
            </a:custGeom>
            <a:blipFill rotWithShape="1">
              <a:blip r:embed="rId12">
                <a:alphaModFix amt="9999"/>
              </a:blip>
              <a:stretch>
                <a:fillRect/>
              </a:stretch>
            </a:blipFill>
            <a:ln>
              <a:noFill/>
            </a:ln>
          </p:spPr>
          <p:txBody>
            <a:bodyPr/>
            <a:lstStyle/>
            <a:p>
              <a:endParaRPr lang="es-US"/>
            </a:p>
          </p:txBody>
        </p:sp>
        <p:sp>
          <p:nvSpPr>
            <p:cNvPr id="309" name="Google Shape;309;p7">
              <a:extLst>
                <a:ext uri="{FF2B5EF4-FFF2-40B4-BE49-F238E27FC236}">
                  <a16:creationId xmlns:a16="http://schemas.microsoft.com/office/drawing/2014/main" id="{C11E1B31-B079-DD4E-2D44-6D620BB1F989}"/>
                </a:ext>
              </a:extLst>
            </p:cNvPr>
            <p:cNvSpPr/>
            <p:nvPr/>
          </p:nvSpPr>
          <p:spPr>
            <a:xfrm>
              <a:off x="3248709" y="3411153"/>
              <a:ext cx="3293480" cy="3293480"/>
            </a:xfrm>
            <a:custGeom>
              <a:avLst/>
              <a:gdLst/>
              <a:ahLst/>
              <a:cxnLst/>
              <a:rect l="l" t="t" r="r" b="b"/>
              <a:pathLst>
                <a:path w="3293480" h="3293480" extrusionOk="0">
                  <a:moveTo>
                    <a:pt x="0" y="0"/>
                  </a:moveTo>
                  <a:lnTo>
                    <a:pt x="3293480" y="0"/>
                  </a:lnTo>
                  <a:lnTo>
                    <a:pt x="3293480" y="3293479"/>
                  </a:lnTo>
                  <a:lnTo>
                    <a:pt x="0" y="3293479"/>
                  </a:lnTo>
                  <a:lnTo>
                    <a:pt x="0" y="0"/>
                  </a:lnTo>
                  <a:close/>
                </a:path>
              </a:pathLst>
            </a:custGeom>
            <a:blipFill rotWithShape="1">
              <a:blip r:embed="rId4">
                <a:alphaModFix amt="9999"/>
              </a:blip>
              <a:stretch>
                <a:fillRect/>
              </a:stretch>
            </a:blipFill>
            <a:ln>
              <a:noFill/>
            </a:ln>
          </p:spPr>
          <p:txBody>
            <a:bodyPr/>
            <a:lstStyle/>
            <a:p>
              <a:endParaRPr lang="es-US"/>
            </a:p>
          </p:txBody>
        </p:sp>
        <p:sp>
          <p:nvSpPr>
            <p:cNvPr id="310" name="Google Shape;310;p7">
              <a:extLst>
                <a:ext uri="{FF2B5EF4-FFF2-40B4-BE49-F238E27FC236}">
                  <a16:creationId xmlns:a16="http://schemas.microsoft.com/office/drawing/2014/main" id="{77029DBA-A4C1-C76C-B3E1-FFACB443DDC2}"/>
                </a:ext>
              </a:extLst>
            </p:cNvPr>
            <p:cNvSpPr/>
            <p:nvPr/>
          </p:nvSpPr>
          <p:spPr>
            <a:xfrm>
              <a:off x="3497088" y="3659532"/>
              <a:ext cx="2796721" cy="2796721"/>
            </a:xfrm>
            <a:custGeom>
              <a:avLst/>
              <a:gdLst/>
              <a:ahLst/>
              <a:cxnLst/>
              <a:rect l="l" t="t" r="r" b="b"/>
              <a:pathLst>
                <a:path w="2796721" h="2796721" extrusionOk="0">
                  <a:moveTo>
                    <a:pt x="0" y="0"/>
                  </a:moveTo>
                  <a:lnTo>
                    <a:pt x="2796721" y="0"/>
                  </a:lnTo>
                  <a:lnTo>
                    <a:pt x="2796721" y="2796721"/>
                  </a:lnTo>
                  <a:lnTo>
                    <a:pt x="0" y="2796721"/>
                  </a:lnTo>
                  <a:lnTo>
                    <a:pt x="0" y="0"/>
                  </a:lnTo>
                  <a:close/>
                </a:path>
              </a:pathLst>
            </a:custGeom>
            <a:blipFill rotWithShape="1">
              <a:blip r:embed="rId13">
                <a:alphaModFix amt="9999"/>
              </a:blip>
              <a:stretch>
                <a:fillRect/>
              </a:stretch>
            </a:blipFill>
            <a:ln>
              <a:noFill/>
            </a:ln>
          </p:spPr>
          <p:txBody>
            <a:bodyPr/>
            <a:lstStyle/>
            <a:p>
              <a:endParaRPr lang="es-US"/>
            </a:p>
          </p:txBody>
        </p:sp>
        <p:sp>
          <p:nvSpPr>
            <p:cNvPr id="311" name="Google Shape;311;p7">
              <a:extLst>
                <a:ext uri="{FF2B5EF4-FFF2-40B4-BE49-F238E27FC236}">
                  <a16:creationId xmlns:a16="http://schemas.microsoft.com/office/drawing/2014/main" id="{3E9C6BED-A75C-7A84-025A-9B8774C52B78}"/>
                </a:ext>
              </a:extLst>
            </p:cNvPr>
            <p:cNvSpPr/>
            <p:nvPr/>
          </p:nvSpPr>
          <p:spPr>
            <a:xfrm>
              <a:off x="3642100" y="3804544"/>
              <a:ext cx="2506697" cy="2506697"/>
            </a:xfrm>
            <a:custGeom>
              <a:avLst/>
              <a:gdLst/>
              <a:ahLst/>
              <a:cxnLst/>
              <a:rect l="l" t="t" r="r" b="b"/>
              <a:pathLst>
                <a:path w="2506697" h="2506697" extrusionOk="0">
                  <a:moveTo>
                    <a:pt x="0" y="0"/>
                  </a:moveTo>
                  <a:lnTo>
                    <a:pt x="2506697" y="0"/>
                  </a:lnTo>
                  <a:lnTo>
                    <a:pt x="2506697" y="2506697"/>
                  </a:lnTo>
                  <a:lnTo>
                    <a:pt x="0" y="2506697"/>
                  </a:lnTo>
                  <a:lnTo>
                    <a:pt x="0" y="0"/>
                  </a:lnTo>
                  <a:close/>
                </a:path>
              </a:pathLst>
            </a:custGeom>
            <a:blipFill rotWithShape="1">
              <a:blip r:embed="rId7">
                <a:alphaModFix amt="9999"/>
              </a:blip>
              <a:stretch>
                <a:fillRect/>
              </a:stretch>
            </a:blipFill>
            <a:ln>
              <a:noFill/>
            </a:ln>
          </p:spPr>
          <p:txBody>
            <a:bodyPr/>
            <a:lstStyle/>
            <a:p>
              <a:endParaRPr lang="es-US"/>
            </a:p>
          </p:txBody>
        </p:sp>
        <p:sp>
          <p:nvSpPr>
            <p:cNvPr id="312" name="Google Shape;312;p7">
              <a:extLst>
                <a:ext uri="{FF2B5EF4-FFF2-40B4-BE49-F238E27FC236}">
                  <a16:creationId xmlns:a16="http://schemas.microsoft.com/office/drawing/2014/main" id="{7EBC1040-91DB-D8C7-A83B-973D0D894FC7}"/>
                </a:ext>
              </a:extLst>
            </p:cNvPr>
            <p:cNvSpPr/>
            <p:nvPr/>
          </p:nvSpPr>
          <p:spPr>
            <a:xfrm>
              <a:off x="4133482" y="4205013"/>
              <a:ext cx="1440493" cy="1557290"/>
            </a:xfrm>
            <a:custGeom>
              <a:avLst/>
              <a:gdLst/>
              <a:ahLst/>
              <a:cxnLst/>
              <a:rect l="l" t="t" r="r" b="b"/>
              <a:pathLst>
                <a:path w="1440493" h="1557290" extrusionOk="0">
                  <a:moveTo>
                    <a:pt x="0" y="0"/>
                  </a:moveTo>
                  <a:lnTo>
                    <a:pt x="1440493" y="0"/>
                  </a:lnTo>
                  <a:lnTo>
                    <a:pt x="1440493" y="1557290"/>
                  </a:lnTo>
                  <a:lnTo>
                    <a:pt x="0" y="1557290"/>
                  </a:lnTo>
                  <a:lnTo>
                    <a:pt x="0" y="0"/>
                  </a:lnTo>
                  <a:close/>
                </a:path>
              </a:pathLst>
            </a:custGeom>
            <a:blipFill rotWithShape="1">
              <a:blip r:embed="rId14">
                <a:alphaModFix amt="9999"/>
              </a:blip>
              <a:stretch>
                <a:fillRect/>
              </a:stretch>
            </a:blipFill>
            <a:ln>
              <a:noFill/>
            </a:ln>
          </p:spPr>
          <p:txBody>
            <a:bodyPr/>
            <a:lstStyle/>
            <a:p>
              <a:endParaRPr lang="es-US"/>
            </a:p>
          </p:txBody>
        </p:sp>
      </p:grpSp>
      <p:sp>
        <p:nvSpPr>
          <p:cNvPr id="313" name="Google Shape;313;p7">
            <a:extLst>
              <a:ext uri="{FF2B5EF4-FFF2-40B4-BE49-F238E27FC236}">
                <a16:creationId xmlns:a16="http://schemas.microsoft.com/office/drawing/2014/main" id="{736DA9CD-EC24-4469-46CD-E58E6CC61387}"/>
              </a:ext>
            </a:extLst>
          </p:cNvPr>
          <p:cNvSpPr txBox="1"/>
          <p:nvPr/>
        </p:nvSpPr>
        <p:spPr>
          <a:xfrm>
            <a:off x="0" y="1551853"/>
            <a:ext cx="10708249" cy="695575"/>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4000" b="1" i="0" u="none" strike="noStrike" cap="none" dirty="0">
                <a:solidFill>
                  <a:srgbClr val="002C47"/>
                </a:solidFill>
                <a:latin typeface="Poppins"/>
                <a:ea typeface="Poppins"/>
                <a:cs typeface="Poppins"/>
                <a:sym typeface="Poppins"/>
              </a:rPr>
              <a:t>Creating a Life-Work Integration Plan</a:t>
            </a:r>
          </a:p>
        </p:txBody>
      </p:sp>
      <p:sp>
        <p:nvSpPr>
          <p:cNvPr id="316" name="Google Shape;316;p7">
            <a:extLst>
              <a:ext uri="{FF2B5EF4-FFF2-40B4-BE49-F238E27FC236}">
                <a16:creationId xmlns:a16="http://schemas.microsoft.com/office/drawing/2014/main" id="{133AED86-3052-8D9E-74BF-01815AD8B82B}"/>
              </a:ext>
            </a:extLst>
          </p:cNvPr>
          <p:cNvSpPr txBox="1"/>
          <p:nvPr/>
        </p:nvSpPr>
        <p:spPr>
          <a:xfrm>
            <a:off x="912277" y="2645278"/>
            <a:ext cx="7644352" cy="1112869"/>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3200" b="0" i="0" u="none" strike="noStrike" cap="none" dirty="0">
                <a:solidFill>
                  <a:srgbClr val="000000"/>
                </a:solidFill>
                <a:latin typeface="Poppins"/>
                <a:ea typeface="Poppins"/>
                <a:cs typeface="Poppins"/>
                <a:sym typeface="Poppins"/>
              </a:rPr>
              <a:t>1. Identify your top priorities (both work &amp; personal).</a:t>
            </a:r>
            <a:endParaRPr sz="3200" b="0" i="0" u="none" strike="noStrike" cap="none" dirty="0">
              <a:solidFill>
                <a:srgbClr val="000000"/>
              </a:solidFill>
              <a:latin typeface="Poppins"/>
              <a:ea typeface="Poppins"/>
              <a:cs typeface="Poppins"/>
              <a:sym typeface="Poppins"/>
            </a:endParaRPr>
          </a:p>
        </p:txBody>
      </p:sp>
      <p:sp>
        <p:nvSpPr>
          <p:cNvPr id="317" name="Google Shape;317;p7">
            <a:extLst>
              <a:ext uri="{FF2B5EF4-FFF2-40B4-BE49-F238E27FC236}">
                <a16:creationId xmlns:a16="http://schemas.microsoft.com/office/drawing/2014/main" id="{5C9A54DC-9844-A927-D9DE-2219BA52C22F}"/>
              </a:ext>
            </a:extLst>
          </p:cNvPr>
          <p:cNvSpPr txBox="1"/>
          <p:nvPr/>
        </p:nvSpPr>
        <p:spPr>
          <a:xfrm>
            <a:off x="912277" y="6006974"/>
            <a:ext cx="7644352" cy="1112869"/>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3200" b="0" i="0" u="none" strike="noStrike" cap="none" dirty="0">
                <a:solidFill>
                  <a:srgbClr val="000000"/>
                </a:solidFill>
                <a:latin typeface="Poppins"/>
                <a:ea typeface="Poppins"/>
                <a:cs typeface="Poppins"/>
                <a:sym typeface="Poppins"/>
              </a:rPr>
              <a:t>3. Use time-blocking to protect personal and work hours.</a:t>
            </a:r>
            <a:endParaRPr sz="3200" b="0" i="0" u="none" strike="noStrike" cap="none" dirty="0">
              <a:solidFill>
                <a:srgbClr val="000000"/>
              </a:solidFill>
              <a:latin typeface="Poppins"/>
              <a:ea typeface="Poppins"/>
              <a:cs typeface="Poppins"/>
              <a:sym typeface="Poppins"/>
            </a:endParaRPr>
          </a:p>
        </p:txBody>
      </p:sp>
      <p:sp>
        <p:nvSpPr>
          <p:cNvPr id="318" name="Google Shape;318;p7">
            <a:extLst>
              <a:ext uri="{FF2B5EF4-FFF2-40B4-BE49-F238E27FC236}">
                <a16:creationId xmlns:a16="http://schemas.microsoft.com/office/drawing/2014/main" id="{959A7CE5-7012-1FBE-849A-17F497BDAA7E}"/>
              </a:ext>
            </a:extLst>
          </p:cNvPr>
          <p:cNvSpPr txBox="1"/>
          <p:nvPr/>
        </p:nvSpPr>
        <p:spPr>
          <a:xfrm>
            <a:off x="912277" y="4257199"/>
            <a:ext cx="7644352" cy="1112869"/>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3200" b="0" i="0" u="none" strike="noStrike" cap="none" dirty="0">
                <a:solidFill>
                  <a:srgbClr val="000000"/>
                </a:solidFill>
                <a:latin typeface="Poppins"/>
                <a:ea typeface="Poppins"/>
                <a:cs typeface="Poppins"/>
                <a:sym typeface="Poppins"/>
              </a:rPr>
              <a:t>2. Set clear boundaries and communicate them. </a:t>
            </a:r>
            <a:endParaRPr sz="3200" b="0" i="0" u="none" strike="noStrike" cap="none" dirty="0">
              <a:solidFill>
                <a:srgbClr val="000000"/>
              </a:solidFill>
              <a:latin typeface="Poppins"/>
              <a:ea typeface="Poppins"/>
              <a:cs typeface="Poppins"/>
              <a:sym typeface="Poppins"/>
            </a:endParaRPr>
          </a:p>
        </p:txBody>
      </p:sp>
      <p:sp>
        <p:nvSpPr>
          <p:cNvPr id="321" name="Google Shape;321;p7">
            <a:extLst>
              <a:ext uri="{FF2B5EF4-FFF2-40B4-BE49-F238E27FC236}">
                <a16:creationId xmlns:a16="http://schemas.microsoft.com/office/drawing/2014/main" id="{8BC3394B-5C6C-5C2E-B45E-7B209687AC96}"/>
              </a:ext>
            </a:extLst>
          </p:cNvPr>
          <p:cNvSpPr txBox="1"/>
          <p:nvPr/>
        </p:nvSpPr>
        <p:spPr>
          <a:xfrm>
            <a:off x="11017964" y="6928815"/>
            <a:ext cx="6473966" cy="973856"/>
          </a:xfrm>
          <a:prstGeom prst="rect">
            <a:avLst/>
          </a:prstGeom>
          <a:noFill/>
          <a:ln>
            <a:noFill/>
          </a:ln>
        </p:spPr>
        <p:txBody>
          <a:bodyPr spcFirstLastPara="1" wrap="square" lIns="0" tIns="0" rIns="0" bIns="0" anchor="t" anchorCtr="0">
            <a:spAutoFit/>
          </a:bodyPr>
          <a:lstStyle/>
          <a:p>
            <a:pPr marR="0" lvl="0" algn="l" rtl="0">
              <a:lnSpc>
                <a:spcPct val="113000"/>
              </a:lnSpc>
              <a:spcBef>
                <a:spcPts val="0"/>
              </a:spcBef>
              <a:spcAft>
                <a:spcPts val="0"/>
              </a:spcAft>
              <a:buClr>
                <a:srgbClr val="000000"/>
              </a:buClr>
              <a:buSzPts val="2000"/>
            </a:pPr>
            <a:r>
              <a:rPr lang="en-US" sz="2800" b="0" i="1" u="none" strike="noStrike" cap="none" dirty="0">
                <a:solidFill>
                  <a:srgbClr val="000000"/>
                </a:solidFill>
                <a:latin typeface="Poppins"/>
                <a:ea typeface="Poppins"/>
                <a:cs typeface="Poppins"/>
                <a:sym typeface="Poppins"/>
              </a:rPr>
              <a:t>What boundaries do you need to set today to improve your balance?</a:t>
            </a:r>
            <a:endParaRPr sz="2800" b="0" i="1" u="none" strike="noStrike" cap="none" dirty="0">
              <a:solidFill>
                <a:srgbClr val="000000"/>
              </a:solidFill>
              <a:latin typeface="Poppins"/>
              <a:ea typeface="Poppins"/>
              <a:cs typeface="Poppins"/>
              <a:sym typeface="Poppins"/>
            </a:endParaRPr>
          </a:p>
        </p:txBody>
      </p:sp>
      <p:grpSp>
        <p:nvGrpSpPr>
          <p:cNvPr id="5" name="Group 4">
            <a:extLst>
              <a:ext uri="{FF2B5EF4-FFF2-40B4-BE49-F238E27FC236}">
                <a16:creationId xmlns:a16="http://schemas.microsoft.com/office/drawing/2014/main" id="{001D15DF-78D2-8685-0EAC-2FB324B5255D}"/>
              </a:ext>
            </a:extLst>
          </p:cNvPr>
          <p:cNvGrpSpPr/>
          <p:nvPr/>
        </p:nvGrpSpPr>
        <p:grpSpPr>
          <a:xfrm>
            <a:off x="8633601" y="4182860"/>
            <a:ext cx="1261545" cy="1261545"/>
            <a:chOff x="8728078" y="8050229"/>
            <a:chExt cx="1261545" cy="1261545"/>
          </a:xfrm>
        </p:grpSpPr>
        <p:sp>
          <p:nvSpPr>
            <p:cNvPr id="6" name="Google Shape;276;p7">
              <a:extLst>
                <a:ext uri="{FF2B5EF4-FFF2-40B4-BE49-F238E27FC236}">
                  <a16:creationId xmlns:a16="http://schemas.microsoft.com/office/drawing/2014/main" id="{33E1AD1A-9AFA-143C-9E9F-035DA208A9D3}"/>
                </a:ext>
              </a:extLst>
            </p:cNvPr>
            <p:cNvSpPr/>
            <p:nvPr/>
          </p:nvSpPr>
          <p:spPr>
            <a:xfrm>
              <a:off x="8728078" y="8050229"/>
              <a:ext cx="1261545" cy="1261545"/>
            </a:xfrm>
            <a:custGeom>
              <a:avLst/>
              <a:gdLst/>
              <a:ahLst/>
              <a:cxnLst/>
              <a:rect l="l" t="t" r="r" b="b"/>
              <a:pathLst>
                <a:path w="1261545" h="1261545" extrusionOk="0">
                  <a:moveTo>
                    <a:pt x="0" y="0"/>
                  </a:moveTo>
                  <a:lnTo>
                    <a:pt x="1261546" y="0"/>
                  </a:lnTo>
                  <a:lnTo>
                    <a:pt x="1261546" y="1261546"/>
                  </a:lnTo>
                  <a:lnTo>
                    <a:pt x="0" y="1261546"/>
                  </a:lnTo>
                  <a:lnTo>
                    <a:pt x="0" y="0"/>
                  </a:lnTo>
                  <a:close/>
                </a:path>
              </a:pathLst>
            </a:custGeom>
            <a:blipFill rotWithShape="1">
              <a:blip r:embed="rId4">
                <a:alphaModFix/>
              </a:blip>
              <a:stretch>
                <a:fillRect/>
              </a:stretch>
            </a:blipFill>
            <a:ln>
              <a:noFill/>
            </a:ln>
          </p:spPr>
          <p:txBody>
            <a:bodyPr/>
            <a:lstStyle/>
            <a:p>
              <a:endParaRPr lang="es-US"/>
            </a:p>
          </p:txBody>
        </p:sp>
        <p:grpSp>
          <p:nvGrpSpPr>
            <p:cNvPr id="7" name="Group 6">
              <a:extLst>
                <a:ext uri="{FF2B5EF4-FFF2-40B4-BE49-F238E27FC236}">
                  <a16:creationId xmlns:a16="http://schemas.microsoft.com/office/drawing/2014/main" id="{24307F23-B960-242A-2971-C8F457B9B4AB}"/>
                </a:ext>
              </a:extLst>
            </p:cNvPr>
            <p:cNvGrpSpPr/>
            <p:nvPr/>
          </p:nvGrpSpPr>
          <p:grpSpPr>
            <a:xfrm>
              <a:off x="8823218" y="8145369"/>
              <a:ext cx="1071265" cy="1071265"/>
              <a:chOff x="8823218" y="8145369"/>
              <a:chExt cx="1071265" cy="1071265"/>
            </a:xfrm>
          </p:grpSpPr>
          <p:sp>
            <p:nvSpPr>
              <p:cNvPr id="8" name="Google Shape;277;p7">
                <a:extLst>
                  <a:ext uri="{FF2B5EF4-FFF2-40B4-BE49-F238E27FC236}">
                    <a16:creationId xmlns:a16="http://schemas.microsoft.com/office/drawing/2014/main" id="{B19A24A2-2C60-982B-E43F-F730E2262395}"/>
                  </a:ext>
                </a:extLst>
              </p:cNvPr>
              <p:cNvSpPr/>
              <p:nvPr/>
            </p:nvSpPr>
            <p:spPr>
              <a:xfrm>
                <a:off x="8823218" y="8145369"/>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9" name="Google Shape;278;p7">
                <a:extLst>
                  <a:ext uri="{FF2B5EF4-FFF2-40B4-BE49-F238E27FC236}">
                    <a16:creationId xmlns:a16="http://schemas.microsoft.com/office/drawing/2014/main" id="{0538C118-7489-6E6D-6572-AC59B6EF4066}"/>
                  </a:ext>
                </a:extLst>
              </p:cNvPr>
              <p:cNvSpPr/>
              <p:nvPr/>
            </p:nvSpPr>
            <p:spPr>
              <a:xfrm>
                <a:off x="8878764" y="8200914"/>
                <a:ext cx="960173" cy="960173"/>
              </a:xfrm>
              <a:custGeom>
                <a:avLst/>
                <a:gdLst/>
                <a:ahLst/>
                <a:cxnLst/>
                <a:rect l="l" t="t" r="r" b="b"/>
                <a:pathLst>
                  <a:path w="960173" h="960173" extrusionOk="0">
                    <a:moveTo>
                      <a:pt x="0" y="0"/>
                    </a:moveTo>
                    <a:lnTo>
                      <a:pt x="960174" y="0"/>
                    </a:lnTo>
                    <a:lnTo>
                      <a:pt x="960174" y="960174"/>
                    </a:lnTo>
                    <a:lnTo>
                      <a:pt x="0" y="960174"/>
                    </a:lnTo>
                    <a:lnTo>
                      <a:pt x="0" y="0"/>
                    </a:lnTo>
                    <a:close/>
                  </a:path>
                </a:pathLst>
              </a:custGeom>
              <a:blipFill rotWithShape="1">
                <a:blip r:embed="rId6">
                  <a:alphaModFix/>
                </a:blip>
                <a:stretch>
                  <a:fillRect/>
                </a:stretch>
              </a:blipFill>
              <a:ln>
                <a:noFill/>
              </a:ln>
            </p:spPr>
            <p:txBody>
              <a:bodyPr/>
              <a:lstStyle/>
              <a:p>
                <a:endParaRPr lang="es-US"/>
              </a:p>
            </p:txBody>
          </p:sp>
        </p:grpSp>
      </p:grpSp>
      <p:grpSp>
        <p:nvGrpSpPr>
          <p:cNvPr id="10" name="Group 9">
            <a:extLst>
              <a:ext uri="{FF2B5EF4-FFF2-40B4-BE49-F238E27FC236}">
                <a16:creationId xmlns:a16="http://schemas.microsoft.com/office/drawing/2014/main" id="{94E1FA8E-BEC9-9D2B-C911-453B7ACC7B64}"/>
              </a:ext>
            </a:extLst>
          </p:cNvPr>
          <p:cNvGrpSpPr/>
          <p:nvPr/>
        </p:nvGrpSpPr>
        <p:grpSpPr>
          <a:xfrm>
            <a:off x="8627719" y="2555065"/>
            <a:ext cx="1261545" cy="1261545"/>
            <a:chOff x="8728078" y="8050229"/>
            <a:chExt cx="1261545" cy="1261545"/>
          </a:xfrm>
        </p:grpSpPr>
        <p:sp>
          <p:nvSpPr>
            <p:cNvPr id="11" name="Google Shape;276;p7">
              <a:extLst>
                <a:ext uri="{FF2B5EF4-FFF2-40B4-BE49-F238E27FC236}">
                  <a16:creationId xmlns:a16="http://schemas.microsoft.com/office/drawing/2014/main" id="{CDD93E26-6EA5-A1D8-EBD9-5E1BFA350152}"/>
                </a:ext>
              </a:extLst>
            </p:cNvPr>
            <p:cNvSpPr/>
            <p:nvPr/>
          </p:nvSpPr>
          <p:spPr>
            <a:xfrm>
              <a:off x="8728078" y="8050229"/>
              <a:ext cx="1261545" cy="1261545"/>
            </a:xfrm>
            <a:custGeom>
              <a:avLst/>
              <a:gdLst/>
              <a:ahLst/>
              <a:cxnLst/>
              <a:rect l="l" t="t" r="r" b="b"/>
              <a:pathLst>
                <a:path w="1261545" h="1261545" extrusionOk="0">
                  <a:moveTo>
                    <a:pt x="0" y="0"/>
                  </a:moveTo>
                  <a:lnTo>
                    <a:pt x="1261546" y="0"/>
                  </a:lnTo>
                  <a:lnTo>
                    <a:pt x="1261546" y="1261546"/>
                  </a:lnTo>
                  <a:lnTo>
                    <a:pt x="0" y="1261546"/>
                  </a:lnTo>
                  <a:lnTo>
                    <a:pt x="0" y="0"/>
                  </a:lnTo>
                  <a:close/>
                </a:path>
              </a:pathLst>
            </a:custGeom>
            <a:blipFill rotWithShape="1">
              <a:blip r:embed="rId4">
                <a:alphaModFix/>
              </a:blip>
              <a:stretch>
                <a:fillRect/>
              </a:stretch>
            </a:blipFill>
            <a:ln>
              <a:noFill/>
            </a:ln>
          </p:spPr>
          <p:txBody>
            <a:bodyPr/>
            <a:lstStyle/>
            <a:p>
              <a:endParaRPr lang="es-US"/>
            </a:p>
          </p:txBody>
        </p:sp>
        <p:grpSp>
          <p:nvGrpSpPr>
            <p:cNvPr id="12" name="Group 11">
              <a:extLst>
                <a:ext uri="{FF2B5EF4-FFF2-40B4-BE49-F238E27FC236}">
                  <a16:creationId xmlns:a16="http://schemas.microsoft.com/office/drawing/2014/main" id="{FF3CFF88-8BD1-920B-C672-45551BA1143A}"/>
                </a:ext>
              </a:extLst>
            </p:cNvPr>
            <p:cNvGrpSpPr/>
            <p:nvPr/>
          </p:nvGrpSpPr>
          <p:grpSpPr>
            <a:xfrm>
              <a:off x="8823218" y="8145369"/>
              <a:ext cx="1071265" cy="1071265"/>
              <a:chOff x="8823218" y="8145369"/>
              <a:chExt cx="1071265" cy="1071265"/>
            </a:xfrm>
          </p:grpSpPr>
          <p:sp>
            <p:nvSpPr>
              <p:cNvPr id="13" name="Google Shape;277;p7">
                <a:extLst>
                  <a:ext uri="{FF2B5EF4-FFF2-40B4-BE49-F238E27FC236}">
                    <a16:creationId xmlns:a16="http://schemas.microsoft.com/office/drawing/2014/main" id="{C52D2E50-330F-76ED-A5B3-4EF219763879}"/>
                  </a:ext>
                </a:extLst>
              </p:cNvPr>
              <p:cNvSpPr/>
              <p:nvPr/>
            </p:nvSpPr>
            <p:spPr>
              <a:xfrm>
                <a:off x="8823218" y="8145369"/>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14" name="Google Shape;278;p7">
                <a:extLst>
                  <a:ext uri="{FF2B5EF4-FFF2-40B4-BE49-F238E27FC236}">
                    <a16:creationId xmlns:a16="http://schemas.microsoft.com/office/drawing/2014/main" id="{F2AA4062-9A30-41E2-1852-44F187CD4BD8}"/>
                  </a:ext>
                </a:extLst>
              </p:cNvPr>
              <p:cNvSpPr/>
              <p:nvPr/>
            </p:nvSpPr>
            <p:spPr>
              <a:xfrm>
                <a:off x="8878764" y="8200914"/>
                <a:ext cx="960173" cy="960173"/>
              </a:xfrm>
              <a:custGeom>
                <a:avLst/>
                <a:gdLst/>
                <a:ahLst/>
                <a:cxnLst/>
                <a:rect l="l" t="t" r="r" b="b"/>
                <a:pathLst>
                  <a:path w="960173" h="960173" extrusionOk="0">
                    <a:moveTo>
                      <a:pt x="0" y="0"/>
                    </a:moveTo>
                    <a:lnTo>
                      <a:pt x="960174" y="0"/>
                    </a:lnTo>
                    <a:lnTo>
                      <a:pt x="960174" y="960174"/>
                    </a:lnTo>
                    <a:lnTo>
                      <a:pt x="0" y="960174"/>
                    </a:lnTo>
                    <a:lnTo>
                      <a:pt x="0" y="0"/>
                    </a:lnTo>
                    <a:close/>
                  </a:path>
                </a:pathLst>
              </a:custGeom>
              <a:blipFill rotWithShape="1">
                <a:blip r:embed="rId6">
                  <a:alphaModFix/>
                </a:blip>
                <a:stretch>
                  <a:fillRect/>
                </a:stretch>
              </a:blipFill>
              <a:ln>
                <a:noFill/>
              </a:ln>
            </p:spPr>
            <p:txBody>
              <a:bodyPr/>
              <a:lstStyle/>
              <a:p>
                <a:endParaRPr lang="es-US"/>
              </a:p>
            </p:txBody>
          </p:sp>
        </p:grpSp>
      </p:grpSp>
      <p:sp>
        <p:nvSpPr>
          <p:cNvPr id="15" name="Google Shape;317;p7">
            <a:extLst>
              <a:ext uri="{FF2B5EF4-FFF2-40B4-BE49-F238E27FC236}">
                <a16:creationId xmlns:a16="http://schemas.microsoft.com/office/drawing/2014/main" id="{78E36330-18CB-5E9A-8BE1-DC05CC261E3F}"/>
              </a:ext>
            </a:extLst>
          </p:cNvPr>
          <p:cNvSpPr txBox="1"/>
          <p:nvPr/>
        </p:nvSpPr>
        <p:spPr>
          <a:xfrm>
            <a:off x="836962" y="7509445"/>
            <a:ext cx="7644352" cy="1112869"/>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3200" dirty="0">
                <a:latin typeface="Poppins"/>
                <a:ea typeface="Poppins"/>
                <a:cs typeface="Poppins"/>
                <a:sym typeface="Poppins"/>
              </a:rPr>
              <a:t>4</a:t>
            </a:r>
            <a:r>
              <a:rPr lang="en-US" sz="3200" b="0" i="0" u="none" strike="noStrike" cap="none" dirty="0">
                <a:solidFill>
                  <a:srgbClr val="000000"/>
                </a:solidFill>
                <a:latin typeface="Poppins"/>
                <a:ea typeface="Poppins"/>
                <a:cs typeface="Poppins"/>
                <a:sym typeface="Poppins"/>
              </a:rPr>
              <a:t>. Find an accountability partner to help maintain balance.</a:t>
            </a:r>
            <a:endParaRPr sz="3200" b="0" i="0" u="none" strike="noStrike" cap="none" dirty="0">
              <a:solidFill>
                <a:srgbClr val="000000"/>
              </a:solidFill>
              <a:latin typeface="Poppins"/>
              <a:ea typeface="Poppins"/>
              <a:cs typeface="Poppins"/>
              <a:sym typeface="Poppins"/>
            </a:endParaRPr>
          </a:p>
        </p:txBody>
      </p:sp>
      <p:grpSp>
        <p:nvGrpSpPr>
          <p:cNvPr id="16" name="Group 15">
            <a:extLst>
              <a:ext uri="{FF2B5EF4-FFF2-40B4-BE49-F238E27FC236}">
                <a16:creationId xmlns:a16="http://schemas.microsoft.com/office/drawing/2014/main" id="{0C9D3503-E7E4-8D4F-A266-82B9702812DB}"/>
              </a:ext>
            </a:extLst>
          </p:cNvPr>
          <p:cNvGrpSpPr/>
          <p:nvPr/>
        </p:nvGrpSpPr>
        <p:grpSpPr>
          <a:xfrm>
            <a:off x="8631021" y="7318161"/>
            <a:ext cx="1261545" cy="1261545"/>
            <a:chOff x="8728078" y="8050229"/>
            <a:chExt cx="1261545" cy="1261545"/>
          </a:xfrm>
        </p:grpSpPr>
        <p:sp>
          <p:nvSpPr>
            <p:cNvPr id="17" name="Google Shape;276;p7">
              <a:extLst>
                <a:ext uri="{FF2B5EF4-FFF2-40B4-BE49-F238E27FC236}">
                  <a16:creationId xmlns:a16="http://schemas.microsoft.com/office/drawing/2014/main" id="{6BAFDF3F-6D16-DD54-7B88-5D7B6DAF29FA}"/>
                </a:ext>
              </a:extLst>
            </p:cNvPr>
            <p:cNvSpPr/>
            <p:nvPr/>
          </p:nvSpPr>
          <p:spPr>
            <a:xfrm>
              <a:off x="8728078" y="8050229"/>
              <a:ext cx="1261545" cy="1261545"/>
            </a:xfrm>
            <a:custGeom>
              <a:avLst/>
              <a:gdLst/>
              <a:ahLst/>
              <a:cxnLst/>
              <a:rect l="l" t="t" r="r" b="b"/>
              <a:pathLst>
                <a:path w="1261545" h="1261545" extrusionOk="0">
                  <a:moveTo>
                    <a:pt x="0" y="0"/>
                  </a:moveTo>
                  <a:lnTo>
                    <a:pt x="1261546" y="0"/>
                  </a:lnTo>
                  <a:lnTo>
                    <a:pt x="1261546" y="1261546"/>
                  </a:lnTo>
                  <a:lnTo>
                    <a:pt x="0" y="1261546"/>
                  </a:lnTo>
                  <a:lnTo>
                    <a:pt x="0" y="0"/>
                  </a:lnTo>
                  <a:close/>
                </a:path>
              </a:pathLst>
            </a:custGeom>
            <a:blipFill rotWithShape="1">
              <a:blip r:embed="rId4">
                <a:alphaModFix/>
              </a:blip>
              <a:stretch>
                <a:fillRect/>
              </a:stretch>
            </a:blipFill>
            <a:ln>
              <a:noFill/>
            </a:ln>
          </p:spPr>
          <p:txBody>
            <a:bodyPr/>
            <a:lstStyle/>
            <a:p>
              <a:endParaRPr lang="es-US"/>
            </a:p>
          </p:txBody>
        </p:sp>
        <p:grpSp>
          <p:nvGrpSpPr>
            <p:cNvPr id="18" name="Group 17">
              <a:extLst>
                <a:ext uri="{FF2B5EF4-FFF2-40B4-BE49-F238E27FC236}">
                  <a16:creationId xmlns:a16="http://schemas.microsoft.com/office/drawing/2014/main" id="{E208FA36-8A53-D3C7-AA26-5A4F5DA9AFCA}"/>
                </a:ext>
              </a:extLst>
            </p:cNvPr>
            <p:cNvGrpSpPr/>
            <p:nvPr/>
          </p:nvGrpSpPr>
          <p:grpSpPr>
            <a:xfrm>
              <a:off x="8823218" y="8145369"/>
              <a:ext cx="1071265" cy="1071265"/>
              <a:chOff x="8823218" y="8145369"/>
              <a:chExt cx="1071265" cy="1071265"/>
            </a:xfrm>
          </p:grpSpPr>
          <p:sp>
            <p:nvSpPr>
              <p:cNvPr id="19" name="Google Shape;277;p7">
                <a:extLst>
                  <a:ext uri="{FF2B5EF4-FFF2-40B4-BE49-F238E27FC236}">
                    <a16:creationId xmlns:a16="http://schemas.microsoft.com/office/drawing/2014/main" id="{6069F8C5-919E-2227-A594-23B7EFC9FA47}"/>
                  </a:ext>
                </a:extLst>
              </p:cNvPr>
              <p:cNvSpPr/>
              <p:nvPr/>
            </p:nvSpPr>
            <p:spPr>
              <a:xfrm>
                <a:off x="8823218" y="8145369"/>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0" name="Google Shape;278;p7">
                <a:extLst>
                  <a:ext uri="{FF2B5EF4-FFF2-40B4-BE49-F238E27FC236}">
                    <a16:creationId xmlns:a16="http://schemas.microsoft.com/office/drawing/2014/main" id="{5E81F15D-9C9D-F7B5-C008-3D9F841A30D7}"/>
                  </a:ext>
                </a:extLst>
              </p:cNvPr>
              <p:cNvSpPr/>
              <p:nvPr/>
            </p:nvSpPr>
            <p:spPr>
              <a:xfrm>
                <a:off x="8878764" y="8200914"/>
                <a:ext cx="960173" cy="960173"/>
              </a:xfrm>
              <a:custGeom>
                <a:avLst/>
                <a:gdLst/>
                <a:ahLst/>
                <a:cxnLst/>
                <a:rect l="l" t="t" r="r" b="b"/>
                <a:pathLst>
                  <a:path w="960173" h="960173" extrusionOk="0">
                    <a:moveTo>
                      <a:pt x="0" y="0"/>
                    </a:moveTo>
                    <a:lnTo>
                      <a:pt x="960174" y="0"/>
                    </a:lnTo>
                    <a:lnTo>
                      <a:pt x="960174" y="960174"/>
                    </a:lnTo>
                    <a:lnTo>
                      <a:pt x="0" y="960174"/>
                    </a:lnTo>
                    <a:lnTo>
                      <a:pt x="0" y="0"/>
                    </a:lnTo>
                    <a:close/>
                  </a:path>
                </a:pathLst>
              </a:custGeom>
              <a:blipFill rotWithShape="1">
                <a:blip r:embed="rId6">
                  <a:alphaModFix/>
                </a:blip>
                <a:stretch>
                  <a:fillRect/>
                </a:stretch>
              </a:blipFill>
              <a:ln>
                <a:noFill/>
              </a:ln>
            </p:spPr>
            <p:txBody>
              <a:bodyPr/>
              <a:lstStyle/>
              <a:p>
                <a:endParaRPr lang="es-US"/>
              </a:p>
            </p:txBody>
          </p:sp>
        </p:grpSp>
      </p:grpSp>
      <p:pic>
        <p:nvPicPr>
          <p:cNvPr id="4099" name="Picture 3" descr="Plan De Accion, Mapa Vial, Notas">
            <a:extLst>
              <a:ext uri="{FF2B5EF4-FFF2-40B4-BE49-F238E27FC236}">
                <a16:creationId xmlns:a16="http://schemas.microsoft.com/office/drawing/2014/main" id="{C2A054A8-FA37-0F93-FEA7-290BEEBABE2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07551" y="2044711"/>
            <a:ext cx="6744330" cy="449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71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AC5780FB-1B71-E12D-EC8B-9618F30283EC}"/>
            </a:ext>
          </a:extLst>
        </p:cNvPr>
        <p:cNvGrpSpPr/>
        <p:nvPr/>
      </p:nvGrpSpPr>
      <p:grpSpPr>
        <a:xfrm>
          <a:off x="0" y="0"/>
          <a:ext cx="0" cy="0"/>
          <a:chOff x="0" y="0"/>
          <a:chExt cx="0" cy="0"/>
        </a:xfrm>
      </p:grpSpPr>
      <p:sp>
        <p:nvSpPr>
          <p:cNvPr id="107" name="Google Shape;107;p2">
            <a:extLst>
              <a:ext uri="{FF2B5EF4-FFF2-40B4-BE49-F238E27FC236}">
                <a16:creationId xmlns:a16="http://schemas.microsoft.com/office/drawing/2014/main" id="{477C8B59-50D0-31E8-411B-65BC02E5816D}"/>
              </a:ext>
            </a:extLst>
          </p:cNvPr>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08" name="Google Shape;108;p2">
            <a:extLst>
              <a:ext uri="{FF2B5EF4-FFF2-40B4-BE49-F238E27FC236}">
                <a16:creationId xmlns:a16="http://schemas.microsoft.com/office/drawing/2014/main" id="{2068D79E-9143-10B8-12B5-BF6A4C8BC26B}"/>
              </a:ext>
            </a:extLst>
          </p:cNvPr>
          <p:cNvGrpSpPr/>
          <p:nvPr/>
        </p:nvGrpSpPr>
        <p:grpSpPr>
          <a:xfrm>
            <a:off x="5940775" y="946396"/>
            <a:ext cx="857867" cy="857867"/>
            <a:chOff x="0" y="0"/>
            <a:chExt cx="812800" cy="812800"/>
          </a:xfrm>
        </p:grpSpPr>
        <p:sp>
          <p:nvSpPr>
            <p:cNvPr id="109" name="Google Shape;109;p2">
              <a:extLst>
                <a:ext uri="{FF2B5EF4-FFF2-40B4-BE49-F238E27FC236}">
                  <a16:creationId xmlns:a16="http://schemas.microsoft.com/office/drawing/2014/main" id="{97BADD66-709B-EFB7-2C4A-FDD83ADBA050}"/>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
              <a:extLst>
                <a:ext uri="{FF2B5EF4-FFF2-40B4-BE49-F238E27FC236}">
                  <a16:creationId xmlns:a16="http://schemas.microsoft.com/office/drawing/2014/main" id="{ECC3D679-7079-8C6C-34C0-01DBBB00834A}"/>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1" name="Google Shape;111;p2">
            <a:extLst>
              <a:ext uri="{FF2B5EF4-FFF2-40B4-BE49-F238E27FC236}">
                <a16:creationId xmlns:a16="http://schemas.microsoft.com/office/drawing/2014/main" id="{CC749F41-EDC8-ABC1-40D3-E8A53358793F}"/>
              </a:ext>
            </a:extLst>
          </p:cNvPr>
          <p:cNvGrpSpPr/>
          <p:nvPr/>
        </p:nvGrpSpPr>
        <p:grpSpPr>
          <a:xfrm>
            <a:off x="6592862" y="2226096"/>
            <a:ext cx="604566" cy="604566"/>
            <a:chOff x="0" y="0"/>
            <a:chExt cx="812800" cy="812800"/>
          </a:xfrm>
        </p:grpSpPr>
        <p:sp>
          <p:nvSpPr>
            <p:cNvPr id="112" name="Google Shape;112;p2">
              <a:extLst>
                <a:ext uri="{FF2B5EF4-FFF2-40B4-BE49-F238E27FC236}">
                  <a16:creationId xmlns:a16="http://schemas.microsoft.com/office/drawing/2014/main" id="{FC7BCA2F-4E31-8EB4-1A58-2AECEC992D03}"/>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
              <a:extLst>
                <a:ext uri="{FF2B5EF4-FFF2-40B4-BE49-F238E27FC236}">
                  <a16:creationId xmlns:a16="http://schemas.microsoft.com/office/drawing/2014/main" id="{216C733C-A1CF-3B19-162D-6E48C669AE06}"/>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4" name="Google Shape;114;p2">
            <a:extLst>
              <a:ext uri="{FF2B5EF4-FFF2-40B4-BE49-F238E27FC236}">
                <a16:creationId xmlns:a16="http://schemas.microsoft.com/office/drawing/2014/main" id="{053C0378-0119-3BC8-56A0-58DC6A653E70}"/>
              </a:ext>
            </a:extLst>
          </p:cNvPr>
          <p:cNvGrpSpPr/>
          <p:nvPr/>
        </p:nvGrpSpPr>
        <p:grpSpPr>
          <a:xfrm>
            <a:off x="5825201" y="681913"/>
            <a:ext cx="637633" cy="637633"/>
            <a:chOff x="0" y="0"/>
            <a:chExt cx="812800" cy="812800"/>
          </a:xfrm>
        </p:grpSpPr>
        <p:sp>
          <p:nvSpPr>
            <p:cNvPr id="115" name="Google Shape;115;p2">
              <a:extLst>
                <a:ext uri="{FF2B5EF4-FFF2-40B4-BE49-F238E27FC236}">
                  <a16:creationId xmlns:a16="http://schemas.microsoft.com/office/drawing/2014/main" id="{2FAFD9BD-21CB-DA05-7FD4-77F1D8A490D5}"/>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
              <a:extLst>
                <a:ext uri="{FF2B5EF4-FFF2-40B4-BE49-F238E27FC236}">
                  <a16:creationId xmlns:a16="http://schemas.microsoft.com/office/drawing/2014/main" id="{419EF796-8BFF-E375-FEAE-ADD4533F5CA5}"/>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7" name="Google Shape;117;p2">
            <a:extLst>
              <a:ext uri="{FF2B5EF4-FFF2-40B4-BE49-F238E27FC236}">
                <a16:creationId xmlns:a16="http://schemas.microsoft.com/office/drawing/2014/main" id="{AD79304E-E212-7CCC-76B1-EF83C3B13FA8}"/>
              </a:ext>
            </a:extLst>
          </p:cNvPr>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
            <a:extLst>
              <a:ext uri="{FF2B5EF4-FFF2-40B4-BE49-F238E27FC236}">
                <a16:creationId xmlns:a16="http://schemas.microsoft.com/office/drawing/2014/main" id="{B7577F48-336B-E4CA-BEE8-B423FC2E6B34}"/>
              </a:ext>
            </a:extLst>
          </p:cNvPr>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19" name="Google Shape;119;p2">
            <a:extLst>
              <a:ext uri="{FF2B5EF4-FFF2-40B4-BE49-F238E27FC236}">
                <a16:creationId xmlns:a16="http://schemas.microsoft.com/office/drawing/2014/main" id="{C0EEA60A-4212-2095-71D7-AB8448F3992F}"/>
              </a:ext>
            </a:extLst>
          </p:cNvPr>
          <p:cNvSpPr txBox="1"/>
          <p:nvPr/>
        </p:nvSpPr>
        <p:spPr>
          <a:xfrm>
            <a:off x="7444101" y="1631992"/>
            <a:ext cx="9815100" cy="9482019"/>
          </a:xfrm>
          <a:prstGeom prst="rect">
            <a:avLst/>
          </a:prstGeom>
          <a:noFill/>
          <a:ln>
            <a:noFill/>
          </a:ln>
        </p:spPr>
        <p:txBody>
          <a:bodyPr spcFirstLastPara="1" wrap="square" lIns="0" tIns="0" rIns="0" bIns="0" anchor="t" anchorCtr="0">
            <a:spAutoFit/>
          </a:bodyPr>
          <a:lstStyle/>
          <a:p>
            <a:pPr marL="604517" marR="0" lvl="1" indent="-302257" algn="just" rtl="0">
              <a:lnSpc>
                <a:spcPct val="130009"/>
              </a:lnSpc>
              <a:spcBef>
                <a:spcPts val="0"/>
              </a:spcBef>
              <a:spcAft>
                <a:spcPts val="0"/>
              </a:spcAft>
              <a:buClr>
                <a:srgbClr val="000000"/>
              </a:buClr>
              <a:buSzPts val="2799"/>
              <a:buFont typeface="Arial"/>
              <a:buChar char="•"/>
            </a:pPr>
            <a:r>
              <a:rPr lang="en-US" sz="2600" b="1" i="0" u="none" strike="noStrike" cap="none" dirty="0">
                <a:solidFill>
                  <a:srgbClr val="000000"/>
                </a:solidFill>
                <a:latin typeface="Poppins"/>
                <a:ea typeface="Poppins"/>
                <a:cs typeface="Poppins"/>
                <a:sym typeface="Poppins"/>
              </a:rPr>
              <a:t>Lesson 1. Understanding Life-Work Balance</a:t>
            </a:r>
          </a:p>
          <a:p>
            <a:pPr marL="759460" lvl="3" indent="-457200" algn="just">
              <a:lnSpc>
                <a:spcPct val="130009"/>
              </a:lnSpc>
              <a:buSzPts val="2799"/>
              <a:buFont typeface="Courier New" panose="02070309020205020404" pitchFamily="49" charset="0"/>
              <a:buChar char="o"/>
            </a:pPr>
            <a:r>
              <a:rPr lang="en-US" sz="2600" dirty="0">
                <a:latin typeface="Poppins"/>
                <a:cs typeface="Poppins"/>
                <a:sym typeface="Poppins"/>
              </a:rPr>
              <a:t>1.2. The Importance of life-work balance</a:t>
            </a:r>
          </a:p>
          <a:p>
            <a:pPr marL="759460" lvl="3" indent="-457200" algn="just">
              <a:lnSpc>
                <a:spcPct val="130009"/>
              </a:lnSpc>
              <a:buSzPts val="2799"/>
              <a:buFont typeface="Courier New" panose="02070309020205020404" pitchFamily="49" charset="0"/>
              <a:buChar char="o"/>
            </a:pPr>
            <a:r>
              <a:rPr lang="en-US" sz="2600" dirty="0">
                <a:latin typeface="Poppins"/>
                <a:cs typeface="Poppins"/>
                <a:sym typeface="Poppins"/>
              </a:rPr>
              <a:t>1.3. What does life-work balance look like?</a:t>
            </a:r>
          </a:p>
          <a:p>
            <a:pPr marL="759460" lvl="3" indent="-457200" algn="just">
              <a:lnSpc>
                <a:spcPct val="130009"/>
              </a:lnSpc>
              <a:buSzPts val="2799"/>
              <a:buFont typeface="Courier New" panose="02070309020205020404" pitchFamily="49" charset="0"/>
              <a:buChar char="o"/>
            </a:pPr>
            <a:r>
              <a:rPr lang="en-US" sz="2600" dirty="0">
                <a:latin typeface="Poppins"/>
                <a:cs typeface="Poppins"/>
                <a:sym typeface="Poppins"/>
              </a:rPr>
              <a:t>1.4. The current state of life-work balance: January 2023 to August 2024</a:t>
            </a:r>
          </a:p>
          <a:p>
            <a:pPr marL="759460" lvl="3" indent="-457200" algn="just">
              <a:lnSpc>
                <a:spcPct val="130009"/>
              </a:lnSpc>
              <a:buSzPts val="2799"/>
              <a:buFont typeface="Courier New" panose="02070309020205020404" pitchFamily="49" charset="0"/>
              <a:buChar char="o"/>
            </a:pPr>
            <a:r>
              <a:rPr lang="en-US" sz="2600" dirty="0">
                <a:latin typeface="Poppins"/>
                <a:cs typeface="Poppins"/>
                <a:sym typeface="Poppins"/>
              </a:rPr>
              <a:t>1.5. Life-work balance quiz</a:t>
            </a:r>
          </a:p>
          <a:p>
            <a:pPr marL="759460" lvl="3" indent="-457200" algn="just">
              <a:lnSpc>
                <a:spcPct val="130009"/>
              </a:lnSpc>
              <a:buSzPts val="2799"/>
              <a:buFont typeface="Courier New" panose="02070309020205020404" pitchFamily="49" charset="0"/>
              <a:buChar char="o"/>
            </a:pPr>
            <a:r>
              <a:rPr lang="en-US" sz="2600" dirty="0">
                <a:latin typeface="Poppins"/>
                <a:cs typeface="Poppins"/>
                <a:sym typeface="Poppins"/>
              </a:rPr>
              <a:t>1.6. Components of healthy life-work balance</a:t>
            </a:r>
          </a:p>
          <a:p>
            <a:pPr marL="759460" lvl="3" indent="-457200" algn="just">
              <a:lnSpc>
                <a:spcPct val="130009"/>
              </a:lnSpc>
              <a:buSzPts val="2799"/>
              <a:buFont typeface="Courier New" panose="02070309020205020404" pitchFamily="49" charset="0"/>
              <a:buChar char="o"/>
            </a:pPr>
            <a:r>
              <a:rPr lang="en-US" sz="2600" dirty="0">
                <a:latin typeface="Poppins"/>
                <a:cs typeface="Poppins"/>
                <a:sym typeface="Poppins"/>
              </a:rPr>
              <a:t>1.7. Practical Task: Reflective Journaling on Life-Work Balance</a:t>
            </a:r>
          </a:p>
          <a:p>
            <a:pPr marL="604517" marR="0" lvl="1" indent="-302257" algn="just" rtl="0">
              <a:lnSpc>
                <a:spcPct val="130009"/>
              </a:lnSpc>
              <a:spcBef>
                <a:spcPts val="0"/>
              </a:spcBef>
              <a:spcAft>
                <a:spcPts val="0"/>
              </a:spcAft>
              <a:buClr>
                <a:srgbClr val="000000"/>
              </a:buClr>
              <a:buSzPts val="2799"/>
              <a:buFont typeface="Arial"/>
              <a:buChar char="•"/>
            </a:pPr>
            <a:endParaRPr lang="en-US" sz="2600" b="1" i="0" u="none" strike="noStrike" cap="none" dirty="0">
              <a:solidFill>
                <a:srgbClr val="000000"/>
              </a:solidFill>
              <a:latin typeface="Poppins"/>
              <a:ea typeface="Poppins"/>
              <a:cs typeface="Poppins"/>
              <a:sym typeface="Poppins"/>
            </a:endParaRPr>
          </a:p>
          <a:p>
            <a:pPr marL="604517" marR="0" lvl="1" indent="-302257" algn="just" rtl="0">
              <a:lnSpc>
                <a:spcPct val="130009"/>
              </a:lnSpc>
              <a:spcBef>
                <a:spcPts val="0"/>
              </a:spcBef>
              <a:spcAft>
                <a:spcPts val="0"/>
              </a:spcAft>
              <a:buClr>
                <a:srgbClr val="000000"/>
              </a:buClr>
              <a:buSzPts val="2799"/>
              <a:buFont typeface="Arial"/>
              <a:buChar char="•"/>
            </a:pPr>
            <a:r>
              <a:rPr lang="en-US" sz="2600" b="1" i="0" u="none" strike="noStrike" cap="none" dirty="0">
                <a:solidFill>
                  <a:srgbClr val="000000"/>
                </a:solidFill>
                <a:latin typeface="Poppins"/>
                <a:ea typeface="Poppins"/>
                <a:cs typeface="Poppins"/>
                <a:sym typeface="Poppins"/>
              </a:rPr>
              <a:t>Lesson 2. Strategies for Managing Stress and Preventing Burnout</a:t>
            </a:r>
          </a:p>
          <a:p>
            <a:pPr marL="759460" marR="0" lvl="1" indent="-457200" algn="just" rtl="0">
              <a:lnSpc>
                <a:spcPct val="130009"/>
              </a:lnSpc>
              <a:spcBef>
                <a:spcPts val="0"/>
              </a:spcBef>
              <a:spcAft>
                <a:spcPts val="0"/>
              </a:spcAft>
              <a:buClr>
                <a:srgbClr val="000000"/>
              </a:buClr>
              <a:buSzPts val="2799"/>
              <a:buFont typeface="Courier New" panose="02070309020205020404" pitchFamily="49" charset="0"/>
              <a:buChar char="o"/>
            </a:pPr>
            <a:r>
              <a:rPr lang="en-US" sz="2600" i="0" u="none" strike="noStrike" cap="none" dirty="0">
                <a:solidFill>
                  <a:srgbClr val="000000"/>
                </a:solidFill>
                <a:latin typeface="Poppins"/>
                <a:ea typeface="Poppins"/>
                <a:cs typeface="Poppins"/>
                <a:sym typeface="Poppins"/>
              </a:rPr>
              <a:t>2..1 Understanding Stress and Burnout</a:t>
            </a:r>
          </a:p>
          <a:p>
            <a:pPr marL="759460" marR="0" lvl="1" indent="-457200" algn="just" rtl="0">
              <a:lnSpc>
                <a:spcPct val="130009"/>
              </a:lnSpc>
              <a:spcBef>
                <a:spcPts val="0"/>
              </a:spcBef>
              <a:spcAft>
                <a:spcPts val="0"/>
              </a:spcAft>
              <a:buClr>
                <a:srgbClr val="000000"/>
              </a:buClr>
              <a:buSzPts val="2799"/>
              <a:buFont typeface="Courier New" panose="02070309020205020404" pitchFamily="49" charset="0"/>
              <a:buChar char="o"/>
            </a:pPr>
            <a:r>
              <a:rPr lang="en-US" sz="2600" dirty="0">
                <a:latin typeface="Poppins"/>
                <a:ea typeface="Poppins"/>
                <a:cs typeface="Poppins"/>
                <a:sym typeface="Poppins"/>
              </a:rPr>
              <a:t>2.2</a:t>
            </a:r>
            <a:r>
              <a:rPr lang="en-US" sz="2600" i="0" u="none" strike="noStrike" cap="none" dirty="0">
                <a:solidFill>
                  <a:srgbClr val="000000"/>
                </a:solidFill>
                <a:latin typeface="Poppins"/>
                <a:ea typeface="Poppins"/>
                <a:cs typeface="Poppins"/>
                <a:sym typeface="Poppins"/>
              </a:rPr>
              <a:t> Practical Stress Management Strategies</a:t>
            </a:r>
          </a:p>
          <a:p>
            <a:pPr marL="759460" marR="0" lvl="1" indent="-457200" algn="just" rtl="0">
              <a:lnSpc>
                <a:spcPct val="130009"/>
              </a:lnSpc>
              <a:spcBef>
                <a:spcPts val="0"/>
              </a:spcBef>
              <a:spcAft>
                <a:spcPts val="0"/>
              </a:spcAft>
              <a:buClr>
                <a:srgbClr val="000000"/>
              </a:buClr>
              <a:buSzPts val="2799"/>
              <a:buFont typeface="Courier New" panose="02070309020205020404" pitchFamily="49" charset="0"/>
              <a:buChar char="o"/>
            </a:pPr>
            <a:r>
              <a:rPr lang="en-US" sz="2600" dirty="0">
                <a:latin typeface="Poppins"/>
                <a:ea typeface="Poppins"/>
                <a:cs typeface="Poppins"/>
                <a:sym typeface="Poppins"/>
              </a:rPr>
              <a:t>2</a:t>
            </a:r>
            <a:r>
              <a:rPr lang="en-US" sz="2600" i="0" u="none" strike="noStrike" cap="none" dirty="0">
                <a:solidFill>
                  <a:srgbClr val="000000"/>
                </a:solidFill>
                <a:latin typeface="Poppins"/>
                <a:ea typeface="Poppins"/>
                <a:cs typeface="Poppins"/>
                <a:sym typeface="Poppins"/>
              </a:rPr>
              <a:t>.3 Strategies to Prevent Burnout</a:t>
            </a:r>
          </a:p>
          <a:p>
            <a:pPr marL="604517" marR="0" lvl="1" indent="-302257" algn="just" rtl="0">
              <a:lnSpc>
                <a:spcPct val="130009"/>
              </a:lnSpc>
              <a:spcBef>
                <a:spcPts val="0"/>
              </a:spcBef>
              <a:spcAft>
                <a:spcPts val="0"/>
              </a:spcAft>
              <a:buClr>
                <a:srgbClr val="000000"/>
              </a:buClr>
              <a:buSzPts val="2799"/>
              <a:buFont typeface="Arial"/>
              <a:buChar char="•"/>
            </a:pPr>
            <a:endParaRPr lang="en-US" sz="2799" b="1" i="0" u="none" strike="noStrike" cap="none" dirty="0">
              <a:solidFill>
                <a:srgbClr val="000000"/>
              </a:solidFill>
              <a:latin typeface="Poppins"/>
              <a:ea typeface="Poppins"/>
              <a:cs typeface="Poppins"/>
              <a:sym typeface="Poppins"/>
            </a:endParaRPr>
          </a:p>
          <a:p>
            <a:pPr marL="604517" marR="0" lvl="1" indent="-302257" algn="just" rtl="0">
              <a:lnSpc>
                <a:spcPct val="130009"/>
              </a:lnSpc>
              <a:spcBef>
                <a:spcPts val="0"/>
              </a:spcBef>
              <a:spcAft>
                <a:spcPts val="0"/>
              </a:spcAft>
              <a:buClr>
                <a:srgbClr val="000000"/>
              </a:buClr>
              <a:buSzPts val="2799"/>
              <a:buFont typeface="Arial"/>
              <a:buChar char="•"/>
            </a:pPr>
            <a:endParaRPr lang="en-US" sz="2799" b="1" i="0" u="none" strike="noStrike" cap="none" dirty="0">
              <a:solidFill>
                <a:srgbClr val="000000"/>
              </a:solidFill>
              <a:latin typeface="Poppins"/>
              <a:ea typeface="Poppins"/>
              <a:cs typeface="Poppins"/>
              <a:sym typeface="Poppins"/>
            </a:endParaRPr>
          </a:p>
          <a:p>
            <a:pPr marL="604518" marR="0" lvl="1" indent="-124522" algn="just" rtl="0">
              <a:lnSpc>
                <a:spcPct val="130009"/>
              </a:lnSpc>
              <a:spcBef>
                <a:spcPts val="0"/>
              </a:spcBef>
              <a:spcAft>
                <a:spcPts val="0"/>
              </a:spcAft>
              <a:buClr>
                <a:schemeClr val="dk1"/>
              </a:buClr>
              <a:buSzPts val="2799"/>
              <a:buFont typeface="Arial"/>
              <a:buNone/>
            </a:pPr>
            <a:endParaRPr sz="2799" b="0" i="0" u="none" strike="noStrike" cap="none" dirty="0">
              <a:solidFill>
                <a:srgbClr val="000000"/>
              </a:solidFill>
              <a:latin typeface="Poppins"/>
              <a:ea typeface="Poppins"/>
              <a:cs typeface="Poppins"/>
              <a:sym typeface="Poppins"/>
            </a:endParaRPr>
          </a:p>
        </p:txBody>
      </p:sp>
      <p:sp>
        <p:nvSpPr>
          <p:cNvPr id="120" name="Google Shape;120;p2">
            <a:extLst>
              <a:ext uri="{FF2B5EF4-FFF2-40B4-BE49-F238E27FC236}">
                <a16:creationId xmlns:a16="http://schemas.microsoft.com/office/drawing/2014/main" id="{2A2DE02E-A663-D5CE-5513-F3C60368F876}"/>
              </a:ext>
            </a:extLst>
          </p:cNvPr>
          <p:cNvSpPr txBox="1"/>
          <p:nvPr/>
        </p:nvSpPr>
        <p:spPr>
          <a:xfrm>
            <a:off x="7702891" y="454687"/>
            <a:ext cx="9556409" cy="834524"/>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CONTENT</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89780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9">
          <a:extLst>
            <a:ext uri="{FF2B5EF4-FFF2-40B4-BE49-F238E27FC236}">
              <a16:creationId xmlns:a16="http://schemas.microsoft.com/office/drawing/2014/main" id="{30A76743-83FB-5C18-C956-B4957BFF101A}"/>
            </a:ext>
          </a:extLst>
        </p:cNvPr>
        <p:cNvGrpSpPr/>
        <p:nvPr/>
      </p:nvGrpSpPr>
      <p:grpSpPr>
        <a:xfrm>
          <a:off x="0" y="0"/>
          <a:ext cx="0" cy="0"/>
          <a:chOff x="0" y="0"/>
          <a:chExt cx="0" cy="0"/>
        </a:xfrm>
      </p:grpSpPr>
      <p:sp>
        <p:nvSpPr>
          <p:cNvPr id="370" name="Google Shape;370;p9">
            <a:extLst>
              <a:ext uri="{FF2B5EF4-FFF2-40B4-BE49-F238E27FC236}">
                <a16:creationId xmlns:a16="http://schemas.microsoft.com/office/drawing/2014/main" id="{5A09ED78-2984-9A10-618C-C8D395A34118}"/>
              </a:ext>
            </a:extLst>
          </p:cNvPr>
          <p:cNvSpPr/>
          <p:nvPr/>
        </p:nvSpPr>
        <p:spPr>
          <a:xfrm rot="-4773720">
            <a:off x="5570985" y="2932996"/>
            <a:ext cx="12676724" cy="4421008"/>
          </a:xfrm>
          <a:custGeom>
            <a:avLst/>
            <a:gdLst/>
            <a:ahLst/>
            <a:cxnLst/>
            <a:rect l="l" t="t" r="r" b="b"/>
            <a:pathLst>
              <a:path w="12676724" h="4421008" extrusionOk="0">
                <a:moveTo>
                  <a:pt x="0" y="0"/>
                </a:moveTo>
                <a:lnTo>
                  <a:pt x="12676724" y="0"/>
                </a:lnTo>
                <a:lnTo>
                  <a:pt x="12676724" y="4421008"/>
                </a:lnTo>
                <a:lnTo>
                  <a:pt x="0" y="4421008"/>
                </a:lnTo>
                <a:lnTo>
                  <a:pt x="0" y="0"/>
                </a:lnTo>
                <a:close/>
              </a:path>
            </a:pathLst>
          </a:custGeom>
          <a:blipFill rotWithShape="1">
            <a:blip r:embed="rId3">
              <a:alphaModFix/>
            </a:blip>
            <a:stretch>
              <a:fillRect/>
            </a:stretch>
          </a:blipFill>
          <a:ln>
            <a:noFill/>
          </a:ln>
        </p:spPr>
        <p:txBody>
          <a:bodyPr/>
          <a:lstStyle/>
          <a:p>
            <a:endParaRPr lang="es-US"/>
          </a:p>
        </p:txBody>
      </p:sp>
      <p:sp>
        <p:nvSpPr>
          <p:cNvPr id="371" name="Google Shape;371;p9">
            <a:extLst>
              <a:ext uri="{FF2B5EF4-FFF2-40B4-BE49-F238E27FC236}">
                <a16:creationId xmlns:a16="http://schemas.microsoft.com/office/drawing/2014/main" id="{B3F1AA4E-D9D5-6FDE-10C7-B9020477576F}"/>
              </a:ext>
            </a:extLst>
          </p:cNvPr>
          <p:cNvSpPr/>
          <p:nvPr/>
        </p:nvSpPr>
        <p:spPr>
          <a:xfrm>
            <a:off x="11115371" y="0"/>
            <a:ext cx="7172607" cy="10284336"/>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l="-77017" r="-7701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9">
            <a:extLst>
              <a:ext uri="{FF2B5EF4-FFF2-40B4-BE49-F238E27FC236}">
                <a16:creationId xmlns:a16="http://schemas.microsoft.com/office/drawing/2014/main" id="{BC64866B-9049-99CA-83F2-82DEDA3CEA23}"/>
              </a:ext>
            </a:extLst>
          </p:cNvPr>
          <p:cNvSpPr/>
          <p:nvPr/>
        </p:nvSpPr>
        <p:spPr>
          <a:xfrm rot="-2967198" flipH="1">
            <a:off x="13287997" y="6433664"/>
            <a:ext cx="10665551" cy="3626287"/>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5">
              <a:alphaModFix amt="77000"/>
            </a:blip>
            <a:stretch>
              <a:fillRect/>
            </a:stretch>
          </a:blipFill>
          <a:ln>
            <a:noFill/>
          </a:ln>
        </p:spPr>
        <p:txBody>
          <a:bodyPr/>
          <a:lstStyle/>
          <a:p>
            <a:endParaRPr lang="es-US"/>
          </a:p>
        </p:txBody>
      </p:sp>
      <p:grpSp>
        <p:nvGrpSpPr>
          <p:cNvPr id="373" name="Google Shape;373;p9">
            <a:extLst>
              <a:ext uri="{FF2B5EF4-FFF2-40B4-BE49-F238E27FC236}">
                <a16:creationId xmlns:a16="http://schemas.microsoft.com/office/drawing/2014/main" id="{620749CE-F512-FCD3-E408-11128FB9F467}"/>
              </a:ext>
            </a:extLst>
          </p:cNvPr>
          <p:cNvGrpSpPr/>
          <p:nvPr/>
        </p:nvGrpSpPr>
        <p:grpSpPr>
          <a:xfrm>
            <a:off x="11629486" y="1052712"/>
            <a:ext cx="857867" cy="857867"/>
            <a:chOff x="0" y="0"/>
            <a:chExt cx="812800" cy="812800"/>
          </a:xfrm>
        </p:grpSpPr>
        <p:sp>
          <p:nvSpPr>
            <p:cNvPr id="374" name="Google Shape;374;p9">
              <a:extLst>
                <a:ext uri="{FF2B5EF4-FFF2-40B4-BE49-F238E27FC236}">
                  <a16:creationId xmlns:a16="http://schemas.microsoft.com/office/drawing/2014/main" id="{075E9A0D-CB93-362E-73B7-426C455707DC}"/>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9">
              <a:extLst>
                <a:ext uri="{FF2B5EF4-FFF2-40B4-BE49-F238E27FC236}">
                  <a16:creationId xmlns:a16="http://schemas.microsoft.com/office/drawing/2014/main" id="{395B8207-4BC0-4C88-B0D0-550D1FC7A7A5}"/>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6" name="Google Shape;376;p9">
            <a:extLst>
              <a:ext uri="{FF2B5EF4-FFF2-40B4-BE49-F238E27FC236}">
                <a16:creationId xmlns:a16="http://schemas.microsoft.com/office/drawing/2014/main" id="{2C3D9883-542C-A8E4-5375-B887FFA33F8C}"/>
              </a:ext>
            </a:extLst>
          </p:cNvPr>
          <p:cNvGrpSpPr/>
          <p:nvPr/>
        </p:nvGrpSpPr>
        <p:grpSpPr>
          <a:xfrm>
            <a:off x="11115371" y="2332412"/>
            <a:ext cx="604566" cy="604566"/>
            <a:chOff x="0" y="0"/>
            <a:chExt cx="812800" cy="812800"/>
          </a:xfrm>
        </p:grpSpPr>
        <p:sp>
          <p:nvSpPr>
            <p:cNvPr id="377" name="Google Shape;377;p9">
              <a:extLst>
                <a:ext uri="{FF2B5EF4-FFF2-40B4-BE49-F238E27FC236}">
                  <a16:creationId xmlns:a16="http://schemas.microsoft.com/office/drawing/2014/main" id="{DF2360DD-F1B8-8148-C710-61A7493F86E3}"/>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9">
              <a:extLst>
                <a:ext uri="{FF2B5EF4-FFF2-40B4-BE49-F238E27FC236}">
                  <a16:creationId xmlns:a16="http://schemas.microsoft.com/office/drawing/2014/main" id="{5466C5C4-948D-EC7F-D36C-06C5F4E70448}"/>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9" name="Google Shape;379;p9">
            <a:extLst>
              <a:ext uri="{FF2B5EF4-FFF2-40B4-BE49-F238E27FC236}">
                <a16:creationId xmlns:a16="http://schemas.microsoft.com/office/drawing/2014/main" id="{31BC37BB-AEF0-233B-803D-13F81313411A}"/>
              </a:ext>
            </a:extLst>
          </p:cNvPr>
          <p:cNvGrpSpPr/>
          <p:nvPr/>
        </p:nvGrpSpPr>
        <p:grpSpPr>
          <a:xfrm>
            <a:off x="11940462" y="788230"/>
            <a:ext cx="637633" cy="637633"/>
            <a:chOff x="0" y="0"/>
            <a:chExt cx="812800" cy="812800"/>
          </a:xfrm>
        </p:grpSpPr>
        <p:sp>
          <p:nvSpPr>
            <p:cNvPr id="380" name="Google Shape;380;p9">
              <a:extLst>
                <a:ext uri="{FF2B5EF4-FFF2-40B4-BE49-F238E27FC236}">
                  <a16:creationId xmlns:a16="http://schemas.microsoft.com/office/drawing/2014/main" id="{7F2B2512-FBD8-77DF-C414-8FEAC6482195}"/>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9">
              <a:extLst>
                <a:ext uri="{FF2B5EF4-FFF2-40B4-BE49-F238E27FC236}">
                  <a16:creationId xmlns:a16="http://schemas.microsoft.com/office/drawing/2014/main" id="{446BB5E9-5C23-D10B-53CB-A7CE5360EC74}"/>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82" name="Google Shape;382;p9">
            <a:extLst>
              <a:ext uri="{FF2B5EF4-FFF2-40B4-BE49-F238E27FC236}">
                <a16:creationId xmlns:a16="http://schemas.microsoft.com/office/drawing/2014/main" id="{1A94932E-DC78-F0E9-E094-9030AFDAB8D1}"/>
              </a:ext>
            </a:extLst>
          </p:cNvPr>
          <p:cNvSpPr txBox="1"/>
          <p:nvPr/>
        </p:nvSpPr>
        <p:spPr>
          <a:xfrm>
            <a:off x="12505" y="1043187"/>
            <a:ext cx="11102867" cy="2608406"/>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Lesson 4: Time Management Techniques and</a:t>
            </a:r>
          </a:p>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Productivity Tools</a:t>
            </a:r>
            <a:endParaRPr sz="1400" b="0" i="0" u="none" strike="noStrike" cap="none" dirty="0">
              <a:solidFill>
                <a:srgbClr val="000000"/>
              </a:solidFill>
              <a:latin typeface="Arial"/>
              <a:ea typeface="Arial"/>
              <a:cs typeface="Arial"/>
              <a:sym typeface="Arial"/>
            </a:endParaRPr>
          </a:p>
        </p:txBody>
      </p:sp>
      <p:grpSp>
        <p:nvGrpSpPr>
          <p:cNvPr id="4" name="Group 3">
            <a:extLst>
              <a:ext uri="{FF2B5EF4-FFF2-40B4-BE49-F238E27FC236}">
                <a16:creationId xmlns:a16="http://schemas.microsoft.com/office/drawing/2014/main" id="{685A8EFE-26CF-37C7-D9AC-F9CE6A4C0B54}"/>
              </a:ext>
            </a:extLst>
          </p:cNvPr>
          <p:cNvGrpSpPr/>
          <p:nvPr/>
        </p:nvGrpSpPr>
        <p:grpSpPr>
          <a:xfrm>
            <a:off x="353491" y="7919229"/>
            <a:ext cx="9362964" cy="1324584"/>
            <a:chOff x="1642248" y="6268022"/>
            <a:chExt cx="6738608" cy="953315"/>
          </a:xfrm>
        </p:grpSpPr>
        <p:sp>
          <p:nvSpPr>
            <p:cNvPr id="399" name="Google Shape;399;p9">
              <a:extLst>
                <a:ext uri="{FF2B5EF4-FFF2-40B4-BE49-F238E27FC236}">
                  <a16:creationId xmlns:a16="http://schemas.microsoft.com/office/drawing/2014/main" id="{ABEF3609-FAA3-5AD7-817D-CF12B104596E}"/>
                </a:ext>
              </a:extLst>
            </p:cNvPr>
            <p:cNvSpPr/>
            <p:nvPr/>
          </p:nvSpPr>
          <p:spPr>
            <a:xfrm>
              <a:off x="1642248" y="6268022"/>
              <a:ext cx="953315" cy="953315"/>
            </a:xfrm>
            <a:custGeom>
              <a:avLst/>
              <a:gdLst/>
              <a:ahLst/>
              <a:cxnLst/>
              <a:rect l="l" t="t" r="r" b="b"/>
              <a:pathLst>
                <a:path w="1271087" h="1271087" extrusionOk="0">
                  <a:moveTo>
                    <a:pt x="0" y="0"/>
                  </a:moveTo>
                  <a:lnTo>
                    <a:pt x="1271087" y="0"/>
                  </a:lnTo>
                  <a:lnTo>
                    <a:pt x="1271087" y="1271087"/>
                  </a:lnTo>
                  <a:lnTo>
                    <a:pt x="0" y="1271087"/>
                  </a:lnTo>
                  <a:lnTo>
                    <a:pt x="0" y="0"/>
                  </a:lnTo>
                  <a:close/>
                </a:path>
              </a:pathLst>
            </a:custGeom>
            <a:blipFill rotWithShape="1">
              <a:blip r:embed="rId6">
                <a:alphaModFix/>
              </a:blip>
              <a:stretch>
                <a:fillRect/>
              </a:stretch>
            </a:blipFill>
            <a:ln>
              <a:noFill/>
            </a:ln>
          </p:spPr>
          <p:txBody>
            <a:bodyPr/>
            <a:lstStyle/>
            <a:p>
              <a:endParaRPr lang="es-US"/>
            </a:p>
          </p:txBody>
        </p:sp>
        <p:grpSp>
          <p:nvGrpSpPr>
            <p:cNvPr id="3" name="Group 2">
              <a:extLst>
                <a:ext uri="{FF2B5EF4-FFF2-40B4-BE49-F238E27FC236}">
                  <a16:creationId xmlns:a16="http://schemas.microsoft.com/office/drawing/2014/main" id="{087E7183-1CDE-DF63-EF73-F25B98884D96}"/>
                </a:ext>
              </a:extLst>
            </p:cNvPr>
            <p:cNvGrpSpPr/>
            <p:nvPr/>
          </p:nvGrpSpPr>
          <p:grpSpPr>
            <a:xfrm>
              <a:off x="1812908" y="6271634"/>
              <a:ext cx="6567948" cy="761091"/>
              <a:chOff x="1812908" y="7395185"/>
              <a:chExt cx="6567948" cy="761091"/>
            </a:xfrm>
          </p:grpSpPr>
          <p:grpSp>
            <p:nvGrpSpPr>
              <p:cNvPr id="393" name="Google Shape;393;p9">
                <a:extLst>
                  <a:ext uri="{FF2B5EF4-FFF2-40B4-BE49-F238E27FC236}">
                    <a16:creationId xmlns:a16="http://schemas.microsoft.com/office/drawing/2014/main" id="{EB73C47C-CB27-B488-0E00-D30DA897560C}"/>
                  </a:ext>
                </a:extLst>
              </p:cNvPr>
              <p:cNvGrpSpPr/>
              <p:nvPr/>
            </p:nvGrpSpPr>
            <p:grpSpPr>
              <a:xfrm>
                <a:off x="2141686" y="7395185"/>
                <a:ext cx="6239170" cy="761091"/>
                <a:chOff x="0" y="-57150"/>
                <a:chExt cx="3800029" cy="463550"/>
              </a:xfrm>
            </p:grpSpPr>
            <p:sp>
              <p:nvSpPr>
                <p:cNvPr id="394" name="Google Shape;394;p9">
                  <a:extLst>
                    <a:ext uri="{FF2B5EF4-FFF2-40B4-BE49-F238E27FC236}">
                      <a16:creationId xmlns:a16="http://schemas.microsoft.com/office/drawing/2014/main" id="{2383C3BD-EFB8-8E82-FED0-6297DC7D2E04}"/>
                    </a:ext>
                  </a:extLst>
                </p:cNvPr>
                <p:cNvSpPr/>
                <p:nvPr/>
              </p:nvSpPr>
              <p:spPr>
                <a:xfrm>
                  <a:off x="0" y="0"/>
                  <a:ext cx="3800029" cy="406400"/>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9">
                  <a:extLst>
                    <a:ext uri="{FF2B5EF4-FFF2-40B4-BE49-F238E27FC236}">
                      <a16:creationId xmlns:a16="http://schemas.microsoft.com/office/drawing/2014/main" id="{292FDE79-C066-0FCA-5117-2FA488D3CFB0}"/>
                    </a:ext>
                  </a:extLst>
                </p:cNvPr>
                <p:cNvSpPr txBox="1"/>
                <p:nvPr/>
              </p:nvSpPr>
              <p:spPr>
                <a:xfrm>
                  <a:off x="0" y="-57150"/>
                  <a:ext cx="3800029"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02" name="Google Shape;402;p9">
                <a:extLst>
                  <a:ext uri="{FF2B5EF4-FFF2-40B4-BE49-F238E27FC236}">
                    <a16:creationId xmlns:a16="http://schemas.microsoft.com/office/drawing/2014/main" id="{46608E47-4537-89DC-A6C4-FF3995C55FD9}"/>
                  </a:ext>
                </a:extLst>
              </p:cNvPr>
              <p:cNvSpPr/>
              <p:nvPr/>
            </p:nvSpPr>
            <p:spPr>
              <a:xfrm>
                <a:off x="1812908" y="7538739"/>
                <a:ext cx="591399" cy="591399"/>
              </a:xfrm>
              <a:custGeom>
                <a:avLst/>
                <a:gdLst/>
                <a:ahLst/>
                <a:cxnLst/>
                <a:rect l="l" t="t" r="r" b="b"/>
                <a:pathLst>
                  <a:path w="788532" h="788532" extrusionOk="0">
                    <a:moveTo>
                      <a:pt x="0" y="0"/>
                    </a:moveTo>
                    <a:lnTo>
                      <a:pt x="788532" y="0"/>
                    </a:lnTo>
                    <a:lnTo>
                      <a:pt x="788532" y="788532"/>
                    </a:lnTo>
                    <a:lnTo>
                      <a:pt x="0" y="788532"/>
                    </a:lnTo>
                    <a:lnTo>
                      <a:pt x="0" y="0"/>
                    </a:lnTo>
                    <a:close/>
                  </a:path>
                </a:pathLst>
              </a:custGeom>
              <a:blipFill rotWithShape="1">
                <a:blip r:embed="rId7">
                  <a:alphaModFix/>
                </a:blip>
                <a:stretch>
                  <a:fillRect/>
                </a:stretch>
              </a:blipFill>
              <a:ln>
                <a:noFill/>
              </a:ln>
            </p:spPr>
            <p:txBody>
              <a:bodyPr/>
              <a:lstStyle/>
              <a:p>
                <a:endParaRPr lang="es-US"/>
              </a:p>
            </p:txBody>
          </p:sp>
          <p:sp>
            <p:nvSpPr>
              <p:cNvPr id="411" name="Google Shape;411;p9">
                <a:extLst>
                  <a:ext uri="{FF2B5EF4-FFF2-40B4-BE49-F238E27FC236}">
                    <a16:creationId xmlns:a16="http://schemas.microsoft.com/office/drawing/2014/main" id="{054B147F-B7A5-17F3-59E1-1D660CF99801}"/>
                  </a:ext>
                </a:extLst>
              </p:cNvPr>
              <p:cNvSpPr txBox="1"/>
              <p:nvPr/>
            </p:nvSpPr>
            <p:spPr>
              <a:xfrm>
                <a:off x="2883112" y="7554698"/>
                <a:ext cx="4968940" cy="517065"/>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Clr>
                    <a:srgbClr val="000000"/>
                  </a:buClr>
                  <a:buSzPts val="2733"/>
                  <a:buFont typeface="Arial"/>
                  <a:buNone/>
                </a:pPr>
                <a:r>
                  <a:rPr lang="en-US" sz="2400" b="1" i="0" u="none" strike="noStrike" cap="none" dirty="0">
                    <a:solidFill>
                      <a:srgbClr val="FFFFFF"/>
                    </a:solidFill>
                    <a:latin typeface="Poppins"/>
                    <a:ea typeface="Poppins"/>
                    <a:cs typeface="Poppins"/>
                    <a:sym typeface="Poppins"/>
                  </a:rPr>
                  <a:t>PRODUCTIVITY TOOLS</a:t>
                </a:r>
                <a:endParaRPr sz="1200" b="1" i="0" u="none" strike="noStrike" cap="none" dirty="0">
                  <a:solidFill>
                    <a:srgbClr val="000000"/>
                  </a:solidFill>
                  <a:latin typeface="Arial"/>
                  <a:ea typeface="Arial"/>
                  <a:cs typeface="Arial"/>
                  <a:sym typeface="Arial"/>
                </a:endParaRPr>
              </a:p>
            </p:txBody>
          </p:sp>
        </p:grpSp>
      </p:grpSp>
      <p:grpSp>
        <p:nvGrpSpPr>
          <p:cNvPr id="385" name="Google Shape;385;p9">
            <a:extLst>
              <a:ext uri="{FF2B5EF4-FFF2-40B4-BE49-F238E27FC236}">
                <a16:creationId xmlns:a16="http://schemas.microsoft.com/office/drawing/2014/main" id="{EA640D41-1134-41A1-F662-15D56CCA42D1}"/>
              </a:ext>
            </a:extLst>
          </p:cNvPr>
          <p:cNvGrpSpPr/>
          <p:nvPr/>
        </p:nvGrpSpPr>
        <p:grpSpPr>
          <a:xfrm>
            <a:off x="1047435" y="4717170"/>
            <a:ext cx="8669020" cy="1057498"/>
            <a:chOff x="0" y="-57150"/>
            <a:chExt cx="3800029" cy="463550"/>
          </a:xfrm>
        </p:grpSpPr>
        <p:sp>
          <p:nvSpPr>
            <p:cNvPr id="386" name="Google Shape;386;p9">
              <a:extLst>
                <a:ext uri="{FF2B5EF4-FFF2-40B4-BE49-F238E27FC236}">
                  <a16:creationId xmlns:a16="http://schemas.microsoft.com/office/drawing/2014/main" id="{A6A73D2F-9F0C-7D5F-6E7F-A528A4ADFB7E}"/>
                </a:ext>
              </a:extLst>
            </p:cNvPr>
            <p:cNvSpPr/>
            <p:nvPr/>
          </p:nvSpPr>
          <p:spPr>
            <a:xfrm>
              <a:off x="0" y="0"/>
              <a:ext cx="3800029" cy="406400"/>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9">
              <a:extLst>
                <a:ext uri="{FF2B5EF4-FFF2-40B4-BE49-F238E27FC236}">
                  <a16:creationId xmlns:a16="http://schemas.microsoft.com/office/drawing/2014/main" id="{F5BA899E-650D-0DE0-BAA4-048DDA651D2A}"/>
                </a:ext>
              </a:extLst>
            </p:cNvPr>
            <p:cNvSpPr txBox="1"/>
            <p:nvPr/>
          </p:nvSpPr>
          <p:spPr>
            <a:xfrm>
              <a:off x="0" y="-57150"/>
              <a:ext cx="3800029"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88" name="Google Shape;388;p9">
            <a:extLst>
              <a:ext uri="{FF2B5EF4-FFF2-40B4-BE49-F238E27FC236}">
                <a16:creationId xmlns:a16="http://schemas.microsoft.com/office/drawing/2014/main" id="{FF210DB5-FA61-FA1A-D68E-586CB5D0F9EE}"/>
              </a:ext>
            </a:extLst>
          </p:cNvPr>
          <p:cNvSpPr/>
          <p:nvPr/>
        </p:nvSpPr>
        <p:spPr>
          <a:xfrm>
            <a:off x="385144" y="4626235"/>
            <a:ext cx="1324584" cy="1324584"/>
          </a:xfrm>
          <a:custGeom>
            <a:avLst/>
            <a:gdLst/>
            <a:ahLst/>
            <a:cxnLst/>
            <a:rect l="l" t="t" r="r" b="b"/>
            <a:pathLst>
              <a:path w="1271087" h="1271087" extrusionOk="0">
                <a:moveTo>
                  <a:pt x="0" y="0"/>
                </a:moveTo>
                <a:lnTo>
                  <a:pt x="1271087" y="0"/>
                </a:lnTo>
                <a:lnTo>
                  <a:pt x="1271087" y="1271087"/>
                </a:lnTo>
                <a:lnTo>
                  <a:pt x="0" y="1271087"/>
                </a:lnTo>
                <a:lnTo>
                  <a:pt x="0" y="0"/>
                </a:lnTo>
                <a:close/>
              </a:path>
            </a:pathLst>
          </a:custGeom>
          <a:blipFill rotWithShape="1">
            <a:blip r:embed="rId6">
              <a:alphaModFix/>
            </a:blip>
            <a:stretch>
              <a:fillRect/>
            </a:stretch>
          </a:blipFill>
          <a:ln>
            <a:noFill/>
          </a:ln>
        </p:spPr>
        <p:txBody>
          <a:bodyPr/>
          <a:lstStyle/>
          <a:p>
            <a:endParaRPr lang="es-US"/>
          </a:p>
        </p:txBody>
      </p:sp>
      <p:sp>
        <p:nvSpPr>
          <p:cNvPr id="389" name="Google Shape;389;p9">
            <a:extLst>
              <a:ext uri="{FF2B5EF4-FFF2-40B4-BE49-F238E27FC236}">
                <a16:creationId xmlns:a16="http://schemas.microsoft.com/office/drawing/2014/main" id="{5B8F14D2-0E25-B98B-8F14-8ED99A01F33D}"/>
              </a:ext>
            </a:extLst>
          </p:cNvPr>
          <p:cNvSpPr/>
          <p:nvPr/>
        </p:nvSpPr>
        <p:spPr>
          <a:xfrm>
            <a:off x="629169" y="4911140"/>
            <a:ext cx="836536" cy="799937"/>
          </a:xfrm>
          <a:custGeom>
            <a:avLst/>
            <a:gdLst/>
            <a:ahLst/>
            <a:cxnLst/>
            <a:rect l="l" t="t" r="r" b="b"/>
            <a:pathLst>
              <a:path w="802749" h="767629" extrusionOk="0">
                <a:moveTo>
                  <a:pt x="0" y="0"/>
                </a:moveTo>
                <a:lnTo>
                  <a:pt x="802749" y="0"/>
                </a:lnTo>
                <a:lnTo>
                  <a:pt x="802749" y="767628"/>
                </a:lnTo>
                <a:lnTo>
                  <a:pt x="0" y="767628"/>
                </a:lnTo>
                <a:lnTo>
                  <a:pt x="0" y="0"/>
                </a:lnTo>
                <a:close/>
              </a:path>
            </a:pathLst>
          </a:custGeom>
          <a:blipFill rotWithShape="1">
            <a:blip r:embed="rId8">
              <a:alphaModFix/>
            </a:blip>
            <a:stretch>
              <a:fillRect/>
            </a:stretch>
          </a:blipFill>
          <a:ln>
            <a:noFill/>
          </a:ln>
        </p:spPr>
        <p:txBody>
          <a:bodyPr/>
          <a:lstStyle/>
          <a:p>
            <a:endParaRPr lang="es-US"/>
          </a:p>
        </p:txBody>
      </p:sp>
      <p:grpSp>
        <p:nvGrpSpPr>
          <p:cNvPr id="405" name="Google Shape;405;p9">
            <a:extLst>
              <a:ext uri="{FF2B5EF4-FFF2-40B4-BE49-F238E27FC236}">
                <a16:creationId xmlns:a16="http://schemas.microsoft.com/office/drawing/2014/main" id="{6477797E-96FB-8506-AA0C-2EA6BFCC9979}"/>
              </a:ext>
            </a:extLst>
          </p:cNvPr>
          <p:cNvGrpSpPr/>
          <p:nvPr/>
        </p:nvGrpSpPr>
        <p:grpSpPr>
          <a:xfrm>
            <a:off x="1047435" y="6360139"/>
            <a:ext cx="8669020" cy="1057498"/>
            <a:chOff x="0" y="-57150"/>
            <a:chExt cx="3800029" cy="463550"/>
          </a:xfrm>
        </p:grpSpPr>
        <p:sp>
          <p:nvSpPr>
            <p:cNvPr id="406" name="Google Shape;406;p9">
              <a:extLst>
                <a:ext uri="{FF2B5EF4-FFF2-40B4-BE49-F238E27FC236}">
                  <a16:creationId xmlns:a16="http://schemas.microsoft.com/office/drawing/2014/main" id="{DE121378-E242-0078-F759-C3D818D1AD98}"/>
                </a:ext>
              </a:extLst>
            </p:cNvPr>
            <p:cNvSpPr/>
            <p:nvPr/>
          </p:nvSpPr>
          <p:spPr>
            <a:xfrm>
              <a:off x="0" y="0"/>
              <a:ext cx="3800029" cy="406400"/>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9">
              <a:extLst>
                <a:ext uri="{FF2B5EF4-FFF2-40B4-BE49-F238E27FC236}">
                  <a16:creationId xmlns:a16="http://schemas.microsoft.com/office/drawing/2014/main" id="{553EFD06-A6AB-6B11-0F34-9ABD129392D9}"/>
                </a:ext>
              </a:extLst>
            </p:cNvPr>
            <p:cNvSpPr txBox="1"/>
            <p:nvPr/>
          </p:nvSpPr>
          <p:spPr>
            <a:xfrm>
              <a:off x="0" y="-57150"/>
              <a:ext cx="3800029"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08" name="Google Shape;408;p9">
            <a:extLst>
              <a:ext uri="{FF2B5EF4-FFF2-40B4-BE49-F238E27FC236}">
                <a16:creationId xmlns:a16="http://schemas.microsoft.com/office/drawing/2014/main" id="{DA893EA0-8F74-3C4B-E4F2-42B13718F820}"/>
              </a:ext>
            </a:extLst>
          </p:cNvPr>
          <p:cNvSpPr/>
          <p:nvPr/>
        </p:nvSpPr>
        <p:spPr>
          <a:xfrm>
            <a:off x="385144" y="6259805"/>
            <a:ext cx="1324584" cy="1324584"/>
          </a:xfrm>
          <a:custGeom>
            <a:avLst/>
            <a:gdLst/>
            <a:ahLst/>
            <a:cxnLst/>
            <a:rect l="l" t="t" r="r" b="b"/>
            <a:pathLst>
              <a:path w="1271087" h="1271087" extrusionOk="0">
                <a:moveTo>
                  <a:pt x="0" y="0"/>
                </a:moveTo>
                <a:lnTo>
                  <a:pt x="1271087" y="0"/>
                </a:lnTo>
                <a:lnTo>
                  <a:pt x="1271087" y="1271087"/>
                </a:lnTo>
                <a:lnTo>
                  <a:pt x="0" y="1271087"/>
                </a:lnTo>
                <a:lnTo>
                  <a:pt x="0" y="0"/>
                </a:lnTo>
                <a:close/>
              </a:path>
            </a:pathLst>
          </a:custGeom>
          <a:blipFill rotWithShape="1">
            <a:blip r:embed="rId9">
              <a:alphaModFix/>
            </a:blip>
            <a:stretch>
              <a:fillRect/>
            </a:stretch>
          </a:blipFill>
          <a:ln>
            <a:noFill/>
          </a:ln>
        </p:spPr>
        <p:txBody>
          <a:bodyPr/>
          <a:lstStyle/>
          <a:p>
            <a:endParaRPr lang="es-US"/>
          </a:p>
        </p:txBody>
      </p:sp>
      <p:sp>
        <p:nvSpPr>
          <p:cNvPr id="410" name="Google Shape;410;p9">
            <a:extLst>
              <a:ext uri="{FF2B5EF4-FFF2-40B4-BE49-F238E27FC236}">
                <a16:creationId xmlns:a16="http://schemas.microsoft.com/office/drawing/2014/main" id="{0DB03288-8A91-FE6D-7C71-BEA4E20BD2E8}"/>
              </a:ext>
            </a:extLst>
          </p:cNvPr>
          <p:cNvSpPr txBox="1"/>
          <p:nvPr/>
        </p:nvSpPr>
        <p:spPr>
          <a:xfrm>
            <a:off x="2077610" y="4919078"/>
            <a:ext cx="7170002" cy="718436"/>
          </a:xfrm>
          <a:prstGeom prst="rect">
            <a:avLst/>
          </a:prstGeom>
          <a:noFill/>
          <a:ln>
            <a:noFill/>
          </a:ln>
        </p:spPr>
        <p:txBody>
          <a:bodyPr spcFirstLastPara="1" wrap="square" lIns="0" tIns="0" rIns="0" bIns="0" anchor="t" anchorCtr="0">
            <a:spAutoFit/>
          </a:bodyPr>
          <a:lstStyle/>
          <a:p>
            <a:pPr marL="0" marR="0" lvl="0" indent="0" algn="l" rtl="0">
              <a:lnSpc>
                <a:spcPct val="140021"/>
              </a:lnSpc>
              <a:spcBef>
                <a:spcPts val="0"/>
              </a:spcBef>
              <a:spcAft>
                <a:spcPts val="0"/>
              </a:spcAft>
              <a:buClr>
                <a:srgbClr val="000000"/>
              </a:buClr>
              <a:buSzPts val="2831"/>
              <a:buFont typeface="Arial"/>
              <a:buNone/>
            </a:pPr>
            <a:r>
              <a:rPr lang="en-US" sz="2400" b="1" i="0" u="none" strike="noStrike" cap="none" dirty="0">
                <a:solidFill>
                  <a:srgbClr val="FFFFFF"/>
                </a:solidFill>
                <a:latin typeface="Poppins Medium"/>
                <a:ea typeface="Poppins Medium"/>
                <a:cs typeface="Poppins Medium"/>
                <a:sym typeface="Poppins Medium"/>
              </a:rPr>
              <a:t>THE 12 WEEK PLANNING METHOD</a:t>
            </a:r>
            <a:endParaRPr lang="en-US" sz="1100" b="0" i="0" u="none" strike="noStrike" cap="none" dirty="0">
              <a:solidFill>
                <a:srgbClr val="000000"/>
              </a:solidFill>
              <a:latin typeface="Arial"/>
              <a:ea typeface="Arial"/>
              <a:cs typeface="Arial"/>
              <a:sym typeface="Arial"/>
            </a:endParaRPr>
          </a:p>
        </p:txBody>
      </p:sp>
      <p:sp>
        <p:nvSpPr>
          <p:cNvPr id="414" name="Google Shape;414;p9">
            <a:extLst>
              <a:ext uri="{FF2B5EF4-FFF2-40B4-BE49-F238E27FC236}">
                <a16:creationId xmlns:a16="http://schemas.microsoft.com/office/drawing/2014/main" id="{5DD98804-302D-9BB3-499E-FE22EFB23B95}"/>
              </a:ext>
            </a:extLst>
          </p:cNvPr>
          <p:cNvSpPr txBox="1"/>
          <p:nvPr/>
        </p:nvSpPr>
        <p:spPr>
          <a:xfrm>
            <a:off x="2077610" y="6548324"/>
            <a:ext cx="7638845" cy="718436"/>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Clr>
                <a:srgbClr val="000000"/>
              </a:buClr>
              <a:buSzPts val="2733"/>
              <a:buFont typeface="Arial"/>
              <a:buNone/>
            </a:pPr>
            <a:r>
              <a:rPr lang="en-US" sz="2400" b="1" i="0" u="none" strike="noStrike" cap="none" dirty="0">
                <a:solidFill>
                  <a:srgbClr val="FFFFFF"/>
                </a:solidFill>
                <a:latin typeface="Poppins Medium"/>
                <a:ea typeface="Poppins Medium"/>
                <a:cs typeface="Poppins Medium"/>
                <a:sym typeface="Poppins Medium"/>
              </a:rPr>
              <a:t>TIME BLOCKING TECHNIQUE</a:t>
            </a:r>
            <a:endParaRPr sz="1200" b="0" i="0" u="none" strike="noStrike" cap="none" dirty="0">
              <a:solidFill>
                <a:srgbClr val="000000"/>
              </a:solidFill>
              <a:latin typeface="Arial"/>
              <a:ea typeface="Arial"/>
              <a:cs typeface="Arial"/>
              <a:sym typeface="Arial"/>
            </a:endParaRPr>
          </a:p>
        </p:txBody>
      </p:sp>
      <p:sp>
        <p:nvSpPr>
          <p:cNvPr id="415" name="Google Shape;415;p9">
            <a:extLst>
              <a:ext uri="{FF2B5EF4-FFF2-40B4-BE49-F238E27FC236}">
                <a16:creationId xmlns:a16="http://schemas.microsoft.com/office/drawing/2014/main" id="{4661F101-1845-222C-F988-B749A06EA9F6}"/>
              </a:ext>
            </a:extLst>
          </p:cNvPr>
          <p:cNvSpPr/>
          <p:nvPr/>
        </p:nvSpPr>
        <p:spPr>
          <a:xfrm>
            <a:off x="11115371" y="0"/>
            <a:ext cx="7172607" cy="10284336"/>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10">
              <a:alphaModFix/>
            </a:blip>
            <a:stretch>
              <a:fillRect l="-75762" r="-7576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Picture 9" descr="A black background with a black square&#10;&#10;AI-generated content may be incorrect.">
            <a:extLst>
              <a:ext uri="{FF2B5EF4-FFF2-40B4-BE49-F238E27FC236}">
                <a16:creationId xmlns:a16="http://schemas.microsoft.com/office/drawing/2014/main" id="{B1E4971F-C364-033F-E83B-C4FD5C2BEA8F}"/>
              </a:ext>
            </a:extLst>
          </p:cNvPr>
          <p:cNvPicPr>
            <a:picLocks noChangeAspect="1"/>
          </p:cNvPicPr>
          <p:nvPr/>
        </p:nvPicPr>
        <p:blipFill>
          <a:blip r:embed="rId11"/>
          <a:stretch>
            <a:fillRect/>
          </a:stretch>
        </p:blipFill>
        <p:spPr>
          <a:xfrm>
            <a:off x="526845" y="6414435"/>
            <a:ext cx="1041178" cy="1041178"/>
          </a:xfrm>
          <a:prstGeom prst="rect">
            <a:avLst/>
          </a:prstGeom>
        </p:spPr>
      </p:pic>
    </p:spTree>
    <p:extLst>
      <p:ext uri="{BB962C8B-B14F-4D97-AF65-F5344CB8AC3E}">
        <p14:creationId xmlns:p14="http://schemas.microsoft.com/office/powerpoint/2010/main" val="3113858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6EB278C0-1F69-00A8-3050-BB78AB1EF1F1}"/>
            </a:ext>
          </a:extLst>
        </p:cNvPr>
        <p:cNvGrpSpPr/>
        <p:nvPr/>
      </p:nvGrpSpPr>
      <p:grpSpPr>
        <a:xfrm>
          <a:off x="0" y="0"/>
          <a:ext cx="0" cy="0"/>
          <a:chOff x="0" y="0"/>
          <a:chExt cx="0" cy="0"/>
        </a:xfrm>
      </p:grpSpPr>
      <p:sp>
        <p:nvSpPr>
          <p:cNvPr id="170" name="Google Shape;170;p4">
            <a:extLst>
              <a:ext uri="{FF2B5EF4-FFF2-40B4-BE49-F238E27FC236}">
                <a16:creationId xmlns:a16="http://schemas.microsoft.com/office/drawing/2014/main" id="{343C57A1-3F52-5BBB-D0B1-32CC52751824}"/>
              </a:ext>
            </a:extLst>
          </p:cNvPr>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71" name="Google Shape;171;p4">
            <a:extLst>
              <a:ext uri="{FF2B5EF4-FFF2-40B4-BE49-F238E27FC236}">
                <a16:creationId xmlns:a16="http://schemas.microsoft.com/office/drawing/2014/main" id="{B0D10AC5-9DB7-6FD3-8B05-2C4F6E9ADB97}"/>
              </a:ext>
            </a:extLst>
          </p:cNvPr>
          <p:cNvGrpSpPr/>
          <p:nvPr/>
        </p:nvGrpSpPr>
        <p:grpSpPr>
          <a:xfrm>
            <a:off x="5940775" y="946396"/>
            <a:ext cx="857867" cy="857867"/>
            <a:chOff x="0" y="0"/>
            <a:chExt cx="812800" cy="812800"/>
          </a:xfrm>
        </p:grpSpPr>
        <p:sp>
          <p:nvSpPr>
            <p:cNvPr id="172" name="Google Shape;172;p4">
              <a:extLst>
                <a:ext uri="{FF2B5EF4-FFF2-40B4-BE49-F238E27FC236}">
                  <a16:creationId xmlns:a16="http://schemas.microsoft.com/office/drawing/2014/main" id="{DD549BFD-6CCE-5DF6-133E-69A4B45A68F2}"/>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
              <a:extLst>
                <a:ext uri="{FF2B5EF4-FFF2-40B4-BE49-F238E27FC236}">
                  <a16:creationId xmlns:a16="http://schemas.microsoft.com/office/drawing/2014/main" id="{5B6F1886-5989-DBE8-0811-02C449B8EACB}"/>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4" name="Google Shape;174;p4">
            <a:extLst>
              <a:ext uri="{FF2B5EF4-FFF2-40B4-BE49-F238E27FC236}">
                <a16:creationId xmlns:a16="http://schemas.microsoft.com/office/drawing/2014/main" id="{D0347F45-FB3D-3587-A021-F2B837A0F812}"/>
              </a:ext>
            </a:extLst>
          </p:cNvPr>
          <p:cNvGrpSpPr/>
          <p:nvPr/>
        </p:nvGrpSpPr>
        <p:grpSpPr>
          <a:xfrm>
            <a:off x="6592862" y="2226096"/>
            <a:ext cx="604566" cy="604566"/>
            <a:chOff x="0" y="0"/>
            <a:chExt cx="812800" cy="812800"/>
          </a:xfrm>
        </p:grpSpPr>
        <p:sp>
          <p:nvSpPr>
            <p:cNvPr id="175" name="Google Shape;175;p4">
              <a:extLst>
                <a:ext uri="{FF2B5EF4-FFF2-40B4-BE49-F238E27FC236}">
                  <a16:creationId xmlns:a16="http://schemas.microsoft.com/office/drawing/2014/main" id="{DDFF389A-A15B-B670-BDC0-1062CA51CFDB}"/>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a:extLst>
                <a:ext uri="{FF2B5EF4-FFF2-40B4-BE49-F238E27FC236}">
                  <a16:creationId xmlns:a16="http://schemas.microsoft.com/office/drawing/2014/main" id="{404D8B0B-D945-CAE6-771A-7F071930B8D2}"/>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7" name="Google Shape;177;p4">
            <a:extLst>
              <a:ext uri="{FF2B5EF4-FFF2-40B4-BE49-F238E27FC236}">
                <a16:creationId xmlns:a16="http://schemas.microsoft.com/office/drawing/2014/main" id="{3C041114-70CE-3C14-2151-ED1092BE6A3A}"/>
              </a:ext>
            </a:extLst>
          </p:cNvPr>
          <p:cNvGrpSpPr/>
          <p:nvPr/>
        </p:nvGrpSpPr>
        <p:grpSpPr>
          <a:xfrm>
            <a:off x="5825201" y="681913"/>
            <a:ext cx="637633" cy="637633"/>
            <a:chOff x="0" y="0"/>
            <a:chExt cx="812800" cy="812800"/>
          </a:xfrm>
        </p:grpSpPr>
        <p:sp>
          <p:nvSpPr>
            <p:cNvPr id="178" name="Google Shape;178;p4">
              <a:extLst>
                <a:ext uri="{FF2B5EF4-FFF2-40B4-BE49-F238E27FC236}">
                  <a16:creationId xmlns:a16="http://schemas.microsoft.com/office/drawing/2014/main" id="{5EB1C32A-7066-0030-77DF-AB7FF94A0916}"/>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
              <a:extLst>
                <a:ext uri="{FF2B5EF4-FFF2-40B4-BE49-F238E27FC236}">
                  <a16:creationId xmlns:a16="http://schemas.microsoft.com/office/drawing/2014/main" id="{7BC22F1F-6817-2867-49ED-459C332851C0}"/>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0" name="Google Shape;180;p4">
            <a:extLst>
              <a:ext uri="{FF2B5EF4-FFF2-40B4-BE49-F238E27FC236}">
                <a16:creationId xmlns:a16="http://schemas.microsoft.com/office/drawing/2014/main" id="{D6B7F268-F191-D1DF-D818-A8B4F5BA8626}"/>
              </a:ext>
            </a:extLst>
          </p:cNvPr>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a:extLst>
              <a:ext uri="{FF2B5EF4-FFF2-40B4-BE49-F238E27FC236}">
                <a16:creationId xmlns:a16="http://schemas.microsoft.com/office/drawing/2014/main" id="{5F8755EB-1D05-890B-8424-CDB116A6CA6E}"/>
              </a:ext>
            </a:extLst>
          </p:cNvPr>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82" name="Google Shape;182;p4">
            <a:extLst>
              <a:ext uri="{FF2B5EF4-FFF2-40B4-BE49-F238E27FC236}">
                <a16:creationId xmlns:a16="http://schemas.microsoft.com/office/drawing/2014/main" id="{280A52A2-C7A5-40E7-3BC9-913D05E8EA15}"/>
              </a:ext>
            </a:extLst>
          </p:cNvPr>
          <p:cNvSpPr txBox="1"/>
          <p:nvPr/>
        </p:nvSpPr>
        <p:spPr>
          <a:xfrm>
            <a:off x="9027071" y="760630"/>
            <a:ext cx="8437070" cy="1669047"/>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Why Time Management Matters</a:t>
            </a:r>
            <a:endParaRPr sz="1400" b="0" i="0" u="none" strike="noStrike" cap="none" dirty="0">
              <a:solidFill>
                <a:srgbClr val="000000"/>
              </a:solidFill>
              <a:latin typeface="Arial"/>
              <a:ea typeface="Arial"/>
              <a:cs typeface="Arial"/>
              <a:sym typeface="Arial"/>
            </a:endParaRPr>
          </a:p>
        </p:txBody>
      </p:sp>
      <p:sp>
        <p:nvSpPr>
          <p:cNvPr id="183" name="Google Shape;183;p4">
            <a:extLst>
              <a:ext uri="{FF2B5EF4-FFF2-40B4-BE49-F238E27FC236}">
                <a16:creationId xmlns:a16="http://schemas.microsoft.com/office/drawing/2014/main" id="{515079AB-8A70-BDAD-A57E-4FE2FF956F5F}"/>
              </a:ext>
            </a:extLst>
          </p:cNvPr>
          <p:cNvSpPr txBox="1"/>
          <p:nvPr/>
        </p:nvSpPr>
        <p:spPr>
          <a:xfrm>
            <a:off x="7582423" y="2792562"/>
            <a:ext cx="9881717" cy="7559377"/>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Time is one of the most valuable resources we have. Entrepreneurs and business owners often feel overwhelmed because they juggle multiple responsibilities at once. Poor time management can lead to stress, burnout, and reduced productivity.</a:t>
            </a:r>
          </a:p>
          <a:p>
            <a:pPr marL="0" marR="0" lvl="0" indent="0" algn="just" rtl="0">
              <a:lnSpc>
                <a:spcPct val="130011"/>
              </a:lnSpc>
              <a:spcBef>
                <a:spcPts val="0"/>
              </a:spcBef>
              <a:spcAft>
                <a:spcPts val="0"/>
              </a:spcAft>
              <a:buClr>
                <a:srgbClr val="000000"/>
              </a:buClr>
              <a:buSzPts val="2599"/>
              <a:buFont typeface="Arial"/>
              <a:buNone/>
            </a:pPr>
            <a:endParaRPr lang="en-US" sz="2599" b="0" i="0" u="none" strike="noStrike" cap="none" dirty="0">
              <a:solidFill>
                <a:srgbClr val="000000"/>
              </a:solidFill>
              <a:latin typeface="Poppins"/>
              <a:ea typeface="Poppins"/>
              <a:cs typeface="Poppins"/>
              <a:sym typeface="Poppins"/>
            </a:endParaRPr>
          </a:p>
          <a:p>
            <a:pPr marL="0" marR="0" lvl="0" indent="0" algn="just" rtl="0">
              <a:lnSpc>
                <a:spcPct val="130011"/>
              </a:lnSpc>
              <a:spcBef>
                <a:spcPts val="0"/>
              </a:spcBef>
              <a:spcAft>
                <a:spcPts val="0"/>
              </a:spcAft>
              <a:buClr>
                <a:srgbClr val="000000"/>
              </a:buClr>
              <a:buSzPts val="2599"/>
              <a:buFont typeface="Arial"/>
              <a:buNone/>
            </a:pPr>
            <a:r>
              <a:rPr lang="en-US" sz="2599" dirty="0">
                <a:latin typeface="Poppins"/>
                <a:cs typeface="Poppins"/>
                <a:sym typeface="Poppins"/>
              </a:rPr>
              <a:t>By learning how to manage time effectively, we can:</a:t>
            </a:r>
          </a:p>
          <a:p>
            <a:pPr marL="0" marR="0" lvl="0" indent="0" algn="just" rtl="0">
              <a:lnSpc>
                <a:spcPct val="130011"/>
              </a:lnSpc>
              <a:spcBef>
                <a:spcPts val="0"/>
              </a:spcBef>
              <a:spcAft>
                <a:spcPts val="0"/>
              </a:spcAft>
              <a:buClr>
                <a:srgbClr val="000000"/>
              </a:buClr>
              <a:buSzPts val="2599"/>
              <a:buFont typeface="Arial"/>
              <a:buNone/>
            </a:pPr>
            <a:r>
              <a:rPr lang="en-US" sz="2599" dirty="0">
                <a:latin typeface="Poppins"/>
                <a:cs typeface="Poppins"/>
                <a:sym typeface="Poppins"/>
              </a:rPr>
              <a:t>✅ Work more efficiently and accomplish more in less time.</a:t>
            </a:r>
          </a:p>
          <a:p>
            <a:pPr marL="0" marR="0" lvl="0" indent="0" algn="just" rtl="0">
              <a:lnSpc>
                <a:spcPct val="130011"/>
              </a:lnSpc>
              <a:spcBef>
                <a:spcPts val="0"/>
              </a:spcBef>
              <a:spcAft>
                <a:spcPts val="0"/>
              </a:spcAft>
              <a:buClr>
                <a:srgbClr val="000000"/>
              </a:buClr>
              <a:buSzPts val="2599"/>
              <a:buFont typeface="Arial"/>
              <a:buNone/>
            </a:pPr>
            <a:r>
              <a:rPr lang="en-US" sz="2599" dirty="0">
                <a:latin typeface="Poppins"/>
                <a:cs typeface="Poppins"/>
                <a:sym typeface="Poppins"/>
              </a:rPr>
              <a:t>✅ Reduce stress and avoid last-minute rushes.</a:t>
            </a:r>
          </a:p>
          <a:p>
            <a:pPr marL="0" marR="0" lvl="0" indent="0" algn="just" rtl="0">
              <a:lnSpc>
                <a:spcPct val="130011"/>
              </a:lnSpc>
              <a:spcBef>
                <a:spcPts val="0"/>
              </a:spcBef>
              <a:spcAft>
                <a:spcPts val="0"/>
              </a:spcAft>
              <a:buClr>
                <a:srgbClr val="000000"/>
              </a:buClr>
              <a:buSzPts val="2599"/>
              <a:buFont typeface="Arial"/>
              <a:buNone/>
            </a:pPr>
            <a:r>
              <a:rPr lang="en-US" sz="2599" dirty="0">
                <a:latin typeface="Poppins"/>
                <a:cs typeface="Poppins"/>
                <a:sym typeface="Poppins"/>
              </a:rPr>
              <a:t>✅ Improve focus and ensure time is allocated to what truly matters.</a:t>
            </a:r>
          </a:p>
          <a:p>
            <a:pPr marL="0" marR="0" lvl="0" indent="0" algn="just" rtl="0">
              <a:lnSpc>
                <a:spcPct val="130011"/>
              </a:lnSpc>
              <a:spcBef>
                <a:spcPts val="0"/>
              </a:spcBef>
              <a:spcAft>
                <a:spcPts val="0"/>
              </a:spcAft>
              <a:buClr>
                <a:srgbClr val="000000"/>
              </a:buClr>
              <a:buSzPts val="2599"/>
              <a:buFont typeface="Arial"/>
              <a:buNone/>
            </a:pPr>
            <a:endParaRPr lang="en-US" sz="2599" dirty="0">
              <a:latin typeface="Poppins"/>
              <a:cs typeface="Poppins"/>
              <a:sym typeface="Poppins"/>
            </a:endParaRPr>
          </a:p>
          <a:p>
            <a:pPr marL="0" marR="0" lvl="0" indent="0" algn="just" rtl="0">
              <a:lnSpc>
                <a:spcPct val="130011"/>
              </a:lnSpc>
              <a:spcBef>
                <a:spcPts val="0"/>
              </a:spcBef>
              <a:spcAft>
                <a:spcPts val="0"/>
              </a:spcAft>
              <a:buClr>
                <a:srgbClr val="000000"/>
              </a:buClr>
              <a:buSzPts val="2599"/>
              <a:buFont typeface="Arial"/>
              <a:buNone/>
            </a:pPr>
            <a:r>
              <a:rPr lang="en-US" sz="2599" dirty="0">
                <a:latin typeface="Poppins"/>
                <a:cs typeface="Poppins"/>
                <a:sym typeface="Poppins"/>
              </a:rPr>
              <a:t>Do you feel in control of your time, or does work control your schedule?</a:t>
            </a:r>
          </a:p>
          <a:p>
            <a:pPr marL="0" marR="0" lvl="0" indent="0" algn="just" rtl="0">
              <a:lnSpc>
                <a:spcPct val="130011"/>
              </a:lnSpc>
              <a:spcBef>
                <a:spcPts val="0"/>
              </a:spcBef>
              <a:spcAft>
                <a:spcPts val="0"/>
              </a:spcAft>
              <a:buClr>
                <a:srgbClr val="000000"/>
              </a:buClr>
              <a:buSzPts val="2599"/>
              <a:buFont typeface="Arial"/>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22789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E6DB894E-D80B-C41B-9172-1FF2B9DFB657}"/>
            </a:ext>
          </a:extLst>
        </p:cNvPr>
        <p:cNvGrpSpPr/>
        <p:nvPr/>
      </p:nvGrpSpPr>
      <p:grpSpPr>
        <a:xfrm>
          <a:off x="0" y="0"/>
          <a:ext cx="0" cy="0"/>
          <a:chOff x="0" y="0"/>
          <a:chExt cx="0" cy="0"/>
        </a:xfrm>
      </p:grpSpPr>
      <p:sp>
        <p:nvSpPr>
          <p:cNvPr id="214" name="Google Shape;214;p6">
            <a:extLst>
              <a:ext uri="{FF2B5EF4-FFF2-40B4-BE49-F238E27FC236}">
                <a16:creationId xmlns:a16="http://schemas.microsoft.com/office/drawing/2014/main" id="{CCF83951-64C6-955A-3104-CF29DDF1ECD6}"/>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215" name="Google Shape;215;p6">
            <a:extLst>
              <a:ext uri="{FF2B5EF4-FFF2-40B4-BE49-F238E27FC236}">
                <a16:creationId xmlns:a16="http://schemas.microsoft.com/office/drawing/2014/main" id="{C5395224-646E-92EE-D6F0-9230B4BEEE8A}"/>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grpSp>
        <p:nvGrpSpPr>
          <p:cNvPr id="2" name="Group 1">
            <a:extLst>
              <a:ext uri="{FF2B5EF4-FFF2-40B4-BE49-F238E27FC236}">
                <a16:creationId xmlns:a16="http://schemas.microsoft.com/office/drawing/2014/main" id="{DBEBA28E-2386-63B2-C0C6-38BD7651E88B}"/>
              </a:ext>
            </a:extLst>
          </p:cNvPr>
          <p:cNvGrpSpPr/>
          <p:nvPr/>
        </p:nvGrpSpPr>
        <p:grpSpPr>
          <a:xfrm>
            <a:off x="8393364" y="4351188"/>
            <a:ext cx="979750" cy="979750"/>
            <a:chOff x="8379231" y="2721651"/>
            <a:chExt cx="1261545" cy="1261545"/>
          </a:xfrm>
        </p:grpSpPr>
        <p:sp>
          <p:nvSpPr>
            <p:cNvPr id="216" name="Google Shape;216;p6">
              <a:extLst>
                <a:ext uri="{FF2B5EF4-FFF2-40B4-BE49-F238E27FC236}">
                  <a16:creationId xmlns:a16="http://schemas.microsoft.com/office/drawing/2014/main" id="{4C6D1A0A-1FCA-FD7F-A23D-2E4C0D68E90C}"/>
                </a:ext>
              </a:extLst>
            </p:cNvPr>
            <p:cNvSpPr/>
            <p:nvPr/>
          </p:nvSpPr>
          <p:spPr>
            <a:xfrm>
              <a:off x="8379231" y="2721651"/>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21" name="Google Shape;221;p6">
              <a:extLst>
                <a:ext uri="{FF2B5EF4-FFF2-40B4-BE49-F238E27FC236}">
                  <a16:creationId xmlns:a16="http://schemas.microsoft.com/office/drawing/2014/main" id="{64CC6239-9685-1E38-1263-5EA5B2797A61}"/>
                </a:ext>
              </a:extLst>
            </p:cNvPr>
            <p:cNvSpPr/>
            <p:nvPr/>
          </p:nvSpPr>
          <p:spPr>
            <a:xfrm>
              <a:off x="8474371" y="2816791"/>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grpSp>
      <p:grpSp>
        <p:nvGrpSpPr>
          <p:cNvPr id="242" name="Google Shape;242;p6">
            <a:extLst>
              <a:ext uri="{FF2B5EF4-FFF2-40B4-BE49-F238E27FC236}">
                <a16:creationId xmlns:a16="http://schemas.microsoft.com/office/drawing/2014/main" id="{305CDDBA-165E-DC99-1E1A-EAE0185C1F3F}"/>
              </a:ext>
            </a:extLst>
          </p:cNvPr>
          <p:cNvGrpSpPr/>
          <p:nvPr/>
        </p:nvGrpSpPr>
        <p:grpSpPr>
          <a:xfrm>
            <a:off x="-1342907" y="9913239"/>
            <a:ext cx="20973813" cy="837562"/>
            <a:chOff x="0" y="-57150"/>
            <a:chExt cx="11607985" cy="463550"/>
          </a:xfrm>
        </p:grpSpPr>
        <p:sp>
          <p:nvSpPr>
            <p:cNvPr id="243" name="Google Shape;243;p6">
              <a:extLst>
                <a:ext uri="{FF2B5EF4-FFF2-40B4-BE49-F238E27FC236}">
                  <a16:creationId xmlns:a16="http://schemas.microsoft.com/office/drawing/2014/main" id="{20632E26-8E26-042E-D49C-910E53ECB811}"/>
                </a:ext>
              </a:extLst>
            </p:cNvPr>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
              <a:extLst>
                <a:ext uri="{FF2B5EF4-FFF2-40B4-BE49-F238E27FC236}">
                  <a16:creationId xmlns:a16="http://schemas.microsoft.com/office/drawing/2014/main" id="{B4201543-639E-CCFC-EC2F-64F8C2E2FB0A}"/>
                </a:ext>
              </a:extLst>
            </p:cNvPr>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5" name="Google Shape;245;p6">
            <a:extLst>
              <a:ext uri="{FF2B5EF4-FFF2-40B4-BE49-F238E27FC236}">
                <a16:creationId xmlns:a16="http://schemas.microsoft.com/office/drawing/2014/main" id="{1CB5559C-6914-EF5E-B12A-CCC325088397}"/>
              </a:ext>
            </a:extLst>
          </p:cNvPr>
          <p:cNvGrpSpPr/>
          <p:nvPr/>
        </p:nvGrpSpPr>
        <p:grpSpPr>
          <a:xfrm>
            <a:off x="2488624" y="9913239"/>
            <a:ext cx="13310752" cy="837562"/>
            <a:chOff x="0" y="-57150"/>
            <a:chExt cx="7366854" cy="463550"/>
          </a:xfrm>
        </p:grpSpPr>
        <p:sp>
          <p:nvSpPr>
            <p:cNvPr id="246" name="Google Shape;246;p6">
              <a:extLst>
                <a:ext uri="{FF2B5EF4-FFF2-40B4-BE49-F238E27FC236}">
                  <a16:creationId xmlns:a16="http://schemas.microsoft.com/office/drawing/2014/main" id="{39387BE6-5C0E-9B4B-A64E-5537998EFCE9}"/>
                </a:ext>
              </a:extLst>
            </p:cNvPr>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
              <a:extLst>
                <a:ext uri="{FF2B5EF4-FFF2-40B4-BE49-F238E27FC236}">
                  <a16:creationId xmlns:a16="http://schemas.microsoft.com/office/drawing/2014/main" id="{47D001A6-4712-E526-8509-268B3C4D0467}"/>
                </a:ext>
              </a:extLst>
            </p:cNvPr>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8" name="Google Shape;248;p6">
            <a:extLst>
              <a:ext uri="{FF2B5EF4-FFF2-40B4-BE49-F238E27FC236}">
                <a16:creationId xmlns:a16="http://schemas.microsoft.com/office/drawing/2014/main" id="{BF3F709C-0FB4-9892-25B6-F66E00BC5C3D}"/>
              </a:ext>
            </a:extLst>
          </p:cNvPr>
          <p:cNvGrpSpPr/>
          <p:nvPr/>
        </p:nvGrpSpPr>
        <p:grpSpPr>
          <a:xfrm>
            <a:off x="4131384" y="9913239"/>
            <a:ext cx="10025232" cy="837562"/>
            <a:chOff x="0" y="-57150"/>
            <a:chExt cx="5548478" cy="463550"/>
          </a:xfrm>
        </p:grpSpPr>
        <p:sp>
          <p:nvSpPr>
            <p:cNvPr id="249" name="Google Shape;249;p6">
              <a:extLst>
                <a:ext uri="{FF2B5EF4-FFF2-40B4-BE49-F238E27FC236}">
                  <a16:creationId xmlns:a16="http://schemas.microsoft.com/office/drawing/2014/main" id="{63FED5D2-B27B-00FC-C0CE-3A3E6DE2C0DE}"/>
                </a:ext>
              </a:extLst>
            </p:cNvPr>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
              <a:extLst>
                <a:ext uri="{FF2B5EF4-FFF2-40B4-BE49-F238E27FC236}">
                  <a16:creationId xmlns:a16="http://schemas.microsoft.com/office/drawing/2014/main" id="{A065F66A-6CF4-72DB-99F0-06ABC235046D}"/>
                </a:ext>
              </a:extLst>
            </p:cNvPr>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1" name="Google Shape;251;p6">
            <a:extLst>
              <a:ext uri="{FF2B5EF4-FFF2-40B4-BE49-F238E27FC236}">
                <a16:creationId xmlns:a16="http://schemas.microsoft.com/office/drawing/2014/main" id="{D1F9C2BD-88F5-2679-304D-3D0A1320F262}"/>
              </a:ext>
            </a:extLst>
          </p:cNvPr>
          <p:cNvSpPr txBox="1"/>
          <p:nvPr/>
        </p:nvSpPr>
        <p:spPr>
          <a:xfrm>
            <a:off x="3789876" y="657622"/>
            <a:ext cx="10954824"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Common Time-Wasters for Entrepreneurs</a:t>
            </a:r>
            <a:endParaRPr sz="1400" b="0" i="0" u="none" strike="noStrike" cap="none" dirty="0">
              <a:solidFill>
                <a:srgbClr val="000000"/>
              </a:solidFill>
              <a:latin typeface="Arial"/>
              <a:ea typeface="Arial"/>
              <a:cs typeface="Arial"/>
              <a:sym typeface="Arial"/>
            </a:endParaRPr>
          </a:p>
        </p:txBody>
      </p:sp>
      <p:sp>
        <p:nvSpPr>
          <p:cNvPr id="252" name="Google Shape;252;p6">
            <a:extLst>
              <a:ext uri="{FF2B5EF4-FFF2-40B4-BE49-F238E27FC236}">
                <a16:creationId xmlns:a16="http://schemas.microsoft.com/office/drawing/2014/main" id="{86994680-ADC6-D13C-68CD-4A445261ED53}"/>
              </a:ext>
            </a:extLst>
          </p:cNvPr>
          <p:cNvSpPr txBox="1"/>
          <p:nvPr/>
        </p:nvSpPr>
        <p:spPr>
          <a:xfrm>
            <a:off x="9897261" y="4398664"/>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Multitasking: Constantly switching between tasks leads to reduced focus and more mistakes.</a:t>
            </a:r>
            <a:endParaRPr sz="2400" b="0" i="0" u="none" strike="noStrike" cap="none" dirty="0">
              <a:solidFill>
                <a:srgbClr val="000000"/>
              </a:solidFill>
              <a:latin typeface="Poppins"/>
              <a:ea typeface="Poppins"/>
              <a:cs typeface="Poppins"/>
              <a:sym typeface="Poppins"/>
            </a:endParaRPr>
          </a:p>
        </p:txBody>
      </p:sp>
      <p:sp>
        <p:nvSpPr>
          <p:cNvPr id="254" name="Google Shape;254;p6">
            <a:extLst>
              <a:ext uri="{FF2B5EF4-FFF2-40B4-BE49-F238E27FC236}">
                <a16:creationId xmlns:a16="http://schemas.microsoft.com/office/drawing/2014/main" id="{DFB57E7B-34D7-EC8D-29D7-D59BB8162473}"/>
              </a:ext>
            </a:extLst>
          </p:cNvPr>
          <p:cNvSpPr txBox="1"/>
          <p:nvPr/>
        </p:nvSpPr>
        <p:spPr>
          <a:xfrm>
            <a:off x="9897261" y="5592032"/>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Lack of prioritization: Working on what’s urgent rather than what’s actually important.</a:t>
            </a:r>
            <a:endParaRPr sz="2400" b="0" i="0" u="none" strike="noStrike" cap="none" dirty="0">
              <a:solidFill>
                <a:srgbClr val="000000"/>
              </a:solidFill>
              <a:latin typeface="Poppins"/>
              <a:ea typeface="Poppins"/>
              <a:cs typeface="Poppins"/>
              <a:sym typeface="Poppins"/>
            </a:endParaRPr>
          </a:p>
        </p:txBody>
      </p:sp>
      <p:sp>
        <p:nvSpPr>
          <p:cNvPr id="255" name="Google Shape;255;p6">
            <a:extLst>
              <a:ext uri="{FF2B5EF4-FFF2-40B4-BE49-F238E27FC236}">
                <a16:creationId xmlns:a16="http://schemas.microsoft.com/office/drawing/2014/main" id="{E66DFA4E-A1BF-AF50-DA91-72EA991DC649}"/>
              </a:ext>
            </a:extLst>
          </p:cNvPr>
          <p:cNvSpPr txBox="1"/>
          <p:nvPr/>
        </p:nvSpPr>
        <p:spPr>
          <a:xfrm>
            <a:off x="9872475" y="6862361"/>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Interruptions and distractions: Frequent emails, calls, or unnecessary meetings disrupt deep work.</a:t>
            </a:r>
            <a:endParaRPr sz="2400" b="0" i="0" u="none" strike="noStrike" cap="none" dirty="0">
              <a:solidFill>
                <a:srgbClr val="000000"/>
              </a:solidFill>
              <a:latin typeface="Poppins"/>
              <a:ea typeface="Poppins"/>
              <a:cs typeface="Poppins"/>
              <a:sym typeface="Poppins"/>
            </a:endParaRPr>
          </a:p>
        </p:txBody>
      </p:sp>
      <p:sp>
        <p:nvSpPr>
          <p:cNvPr id="256" name="Google Shape;256;p6">
            <a:extLst>
              <a:ext uri="{FF2B5EF4-FFF2-40B4-BE49-F238E27FC236}">
                <a16:creationId xmlns:a16="http://schemas.microsoft.com/office/drawing/2014/main" id="{62EC3087-1464-CCB2-2489-82D0AEBA6A28}"/>
              </a:ext>
            </a:extLst>
          </p:cNvPr>
          <p:cNvSpPr txBox="1"/>
          <p:nvPr/>
        </p:nvSpPr>
        <p:spPr>
          <a:xfrm>
            <a:off x="9872475" y="8124391"/>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Procrastination: Delaying tasks until they become urgent, causing stress and rushed work.</a:t>
            </a:r>
            <a:endParaRPr sz="2400" b="0" i="0" u="none" strike="noStrike" cap="none" dirty="0">
              <a:solidFill>
                <a:srgbClr val="000000"/>
              </a:solidFill>
              <a:latin typeface="Poppins"/>
              <a:ea typeface="Poppins"/>
              <a:cs typeface="Poppins"/>
              <a:sym typeface="Poppins"/>
            </a:endParaRPr>
          </a:p>
        </p:txBody>
      </p:sp>
      <p:grpSp>
        <p:nvGrpSpPr>
          <p:cNvPr id="7" name="Group 6">
            <a:extLst>
              <a:ext uri="{FF2B5EF4-FFF2-40B4-BE49-F238E27FC236}">
                <a16:creationId xmlns:a16="http://schemas.microsoft.com/office/drawing/2014/main" id="{EA3F1C0C-B75E-0F2B-068F-3CDD8538623D}"/>
              </a:ext>
            </a:extLst>
          </p:cNvPr>
          <p:cNvGrpSpPr/>
          <p:nvPr/>
        </p:nvGrpSpPr>
        <p:grpSpPr>
          <a:xfrm>
            <a:off x="8412190" y="5607209"/>
            <a:ext cx="979750" cy="979750"/>
            <a:chOff x="8379231" y="2721651"/>
            <a:chExt cx="1261545" cy="1261545"/>
          </a:xfrm>
        </p:grpSpPr>
        <p:sp>
          <p:nvSpPr>
            <p:cNvPr id="8" name="Google Shape;216;p6">
              <a:extLst>
                <a:ext uri="{FF2B5EF4-FFF2-40B4-BE49-F238E27FC236}">
                  <a16:creationId xmlns:a16="http://schemas.microsoft.com/office/drawing/2014/main" id="{02CE0BA3-5A69-57FF-3772-EC1B8A0E55A9}"/>
                </a:ext>
              </a:extLst>
            </p:cNvPr>
            <p:cNvSpPr/>
            <p:nvPr/>
          </p:nvSpPr>
          <p:spPr>
            <a:xfrm>
              <a:off x="8379231" y="2721651"/>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9" name="Google Shape;221;p6">
              <a:extLst>
                <a:ext uri="{FF2B5EF4-FFF2-40B4-BE49-F238E27FC236}">
                  <a16:creationId xmlns:a16="http://schemas.microsoft.com/office/drawing/2014/main" id="{06AF7045-2AB2-1F5C-48BC-E2C7C70A7E64}"/>
                </a:ext>
              </a:extLst>
            </p:cNvPr>
            <p:cNvSpPr/>
            <p:nvPr/>
          </p:nvSpPr>
          <p:spPr>
            <a:xfrm>
              <a:off x="8474371" y="2816791"/>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grpSp>
      <p:grpSp>
        <p:nvGrpSpPr>
          <p:cNvPr id="10" name="Group 9">
            <a:extLst>
              <a:ext uri="{FF2B5EF4-FFF2-40B4-BE49-F238E27FC236}">
                <a16:creationId xmlns:a16="http://schemas.microsoft.com/office/drawing/2014/main" id="{97AF1D2C-D90D-C2B9-4EBD-200256C787C2}"/>
              </a:ext>
            </a:extLst>
          </p:cNvPr>
          <p:cNvGrpSpPr/>
          <p:nvPr/>
        </p:nvGrpSpPr>
        <p:grpSpPr>
          <a:xfrm>
            <a:off x="8393364" y="6862361"/>
            <a:ext cx="979750" cy="979750"/>
            <a:chOff x="8379231" y="2721651"/>
            <a:chExt cx="1261545" cy="1261545"/>
          </a:xfrm>
        </p:grpSpPr>
        <p:sp>
          <p:nvSpPr>
            <p:cNvPr id="11" name="Google Shape;216;p6">
              <a:extLst>
                <a:ext uri="{FF2B5EF4-FFF2-40B4-BE49-F238E27FC236}">
                  <a16:creationId xmlns:a16="http://schemas.microsoft.com/office/drawing/2014/main" id="{286D4743-1222-CFA7-A312-BDC395C5AE8D}"/>
                </a:ext>
              </a:extLst>
            </p:cNvPr>
            <p:cNvSpPr/>
            <p:nvPr/>
          </p:nvSpPr>
          <p:spPr>
            <a:xfrm>
              <a:off x="8379231" y="2721651"/>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12" name="Google Shape;221;p6">
              <a:extLst>
                <a:ext uri="{FF2B5EF4-FFF2-40B4-BE49-F238E27FC236}">
                  <a16:creationId xmlns:a16="http://schemas.microsoft.com/office/drawing/2014/main" id="{C7075E46-821F-CEB5-87DF-031316CD3888}"/>
                </a:ext>
              </a:extLst>
            </p:cNvPr>
            <p:cNvSpPr/>
            <p:nvPr/>
          </p:nvSpPr>
          <p:spPr>
            <a:xfrm>
              <a:off x="8474371" y="2816791"/>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grpSp>
      <p:grpSp>
        <p:nvGrpSpPr>
          <p:cNvPr id="13" name="Group 12">
            <a:extLst>
              <a:ext uri="{FF2B5EF4-FFF2-40B4-BE49-F238E27FC236}">
                <a16:creationId xmlns:a16="http://schemas.microsoft.com/office/drawing/2014/main" id="{5AF29384-33DE-B2E5-E917-D50C2DB377F6}"/>
              </a:ext>
            </a:extLst>
          </p:cNvPr>
          <p:cNvGrpSpPr/>
          <p:nvPr/>
        </p:nvGrpSpPr>
        <p:grpSpPr>
          <a:xfrm>
            <a:off x="8393364" y="8077327"/>
            <a:ext cx="979750" cy="979750"/>
            <a:chOff x="8379231" y="2721651"/>
            <a:chExt cx="1261545" cy="1261545"/>
          </a:xfrm>
        </p:grpSpPr>
        <p:sp>
          <p:nvSpPr>
            <p:cNvPr id="14" name="Google Shape;216;p6">
              <a:extLst>
                <a:ext uri="{FF2B5EF4-FFF2-40B4-BE49-F238E27FC236}">
                  <a16:creationId xmlns:a16="http://schemas.microsoft.com/office/drawing/2014/main" id="{D5975799-F093-3233-995E-DD5F2CB101DA}"/>
                </a:ext>
              </a:extLst>
            </p:cNvPr>
            <p:cNvSpPr/>
            <p:nvPr/>
          </p:nvSpPr>
          <p:spPr>
            <a:xfrm>
              <a:off x="8379231" y="2721651"/>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15" name="Google Shape;221;p6">
              <a:extLst>
                <a:ext uri="{FF2B5EF4-FFF2-40B4-BE49-F238E27FC236}">
                  <a16:creationId xmlns:a16="http://schemas.microsoft.com/office/drawing/2014/main" id="{15FD7C29-6EA3-14B5-7D53-C074133CDEC0}"/>
                </a:ext>
              </a:extLst>
            </p:cNvPr>
            <p:cNvSpPr/>
            <p:nvPr/>
          </p:nvSpPr>
          <p:spPr>
            <a:xfrm>
              <a:off x="8474371" y="2816791"/>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grpSp>
      <p:sp>
        <p:nvSpPr>
          <p:cNvPr id="16" name="Google Shape;252;p6">
            <a:extLst>
              <a:ext uri="{FF2B5EF4-FFF2-40B4-BE49-F238E27FC236}">
                <a16:creationId xmlns:a16="http://schemas.microsoft.com/office/drawing/2014/main" id="{8C40BC0F-9877-FA53-7F68-318140712A36}"/>
              </a:ext>
            </a:extLst>
          </p:cNvPr>
          <p:cNvSpPr txBox="1"/>
          <p:nvPr/>
        </p:nvSpPr>
        <p:spPr>
          <a:xfrm>
            <a:off x="7444943" y="2780163"/>
            <a:ext cx="9810385" cy="1252074"/>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Many entrepreneurs waste valuable time on unproductive activities. Recognizing these time-wasters is the first step to eliminating them.</a:t>
            </a:r>
            <a:endParaRPr sz="2400" b="0" i="0" u="none" strike="noStrike" cap="none" dirty="0">
              <a:solidFill>
                <a:srgbClr val="000000"/>
              </a:solidFill>
              <a:latin typeface="Poppins"/>
              <a:ea typeface="Poppins"/>
              <a:cs typeface="Poppins"/>
              <a:sym typeface="Poppins"/>
            </a:endParaRPr>
          </a:p>
        </p:txBody>
      </p:sp>
      <p:pic>
        <p:nvPicPr>
          <p:cNvPr id="2051" name="Picture 3" descr="Tiempo, Destino, Hora, Time, Reloj">
            <a:extLst>
              <a:ext uri="{FF2B5EF4-FFF2-40B4-BE49-F238E27FC236}">
                <a16:creationId xmlns:a16="http://schemas.microsoft.com/office/drawing/2014/main" id="{DEDB5C0C-5633-DE89-3771-960CEB7E2A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1081" y="4172951"/>
            <a:ext cx="5760605" cy="382990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040BEA6-D09B-1482-A972-9FDF95F73EE7}"/>
              </a:ext>
            </a:extLst>
          </p:cNvPr>
          <p:cNvSpPr txBox="1"/>
          <p:nvPr/>
        </p:nvSpPr>
        <p:spPr>
          <a:xfrm>
            <a:off x="1251081" y="8152191"/>
            <a:ext cx="4816043" cy="338554"/>
          </a:xfrm>
          <a:prstGeom prst="rect">
            <a:avLst/>
          </a:prstGeom>
          <a:noFill/>
        </p:spPr>
        <p:txBody>
          <a:bodyPr wrap="square" rtlCol="0">
            <a:spAutoFit/>
          </a:bodyPr>
          <a:lstStyle/>
          <a:p>
            <a:r>
              <a:rPr lang="es-ES" sz="1600" dirty="0">
                <a:latin typeface="Poppins"/>
                <a:cs typeface="Poppins"/>
              </a:rPr>
              <a:t>Imagen de </a:t>
            </a:r>
            <a:r>
              <a:rPr lang="es-ES" sz="1600" dirty="0" err="1">
                <a:latin typeface="Poppins"/>
                <a:cs typeface="Poppins"/>
              </a:rPr>
              <a:t>Estefano</a:t>
            </a:r>
            <a:r>
              <a:rPr lang="es-ES" sz="1600" dirty="0">
                <a:latin typeface="Poppins"/>
                <a:cs typeface="Poppins"/>
              </a:rPr>
              <a:t> </a:t>
            </a:r>
            <a:r>
              <a:rPr lang="es-ES" sz="1600" dirty="0" err="1">
                <a:latin typeface="Poppins"/>
                <a:cs typeface="Poppins"/>
              </a:rPr>
              <a:t>Burmistrov</a:t>
            </a:r>
            <a:r>
              <a:rPr lang="es-ES" sz="1600" dirty="0">
                <a:latin typeface="Poppins"/>
                <a:cs typeface="Poppins"/>
              </a:rPr>
              <a:t> en </a:t>
            </a:r>
            <a:r>
              <a:rPr lang="es-ES" sz="1600" dirty="0" err="1">
                <a:latin typeface="Poppins"/>
                <a:cs typeface="Poppins"/>
              </a:rPr>
              <a:t>Pixabay</a:t>
            </a:r>
            <a:endParaRPr lang="es-US" sz="1600" dirty="0">
              <a:latin typeface="Poppins"/>
              <a:cs typeface="Poppins"/>
            </a:endParaRPr>
          </a:p>
        </p:txBody>
      </p:sp>
    </p:spTree>
    <p:extLst>
      <p:ext uri="{BB962C8B-B14F-4D97-AF65-F5344CB8AC3E}">
        <p14:creationId xmlns:p14="http://schemas.microsoft.com/office/powerpoint/2010/main" val="3548238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FBF20EDA-3834-DDDC-9618-4640F2F42A18}"/>
            </a:ext>
          </a:extLst>
        </p:cNvPr>
        <p:cNvGrpSpPr/>
        <p:nvPr/>
      </p:nvGrpSpPr>
      <p:grpSpPr>
        <a:xfrm>
          <a:off x="0" y="0"/>
          <a:ext cx="0" cy="0"/>
          <a:chOff x="0" y="0"/>
          <a:chExt cx="0" cy="0"/>
        </a:xfrm>
      </p:grpSpPr>
      <p:sp>
        <p:nvSpPr>
          <p:cNvPr id="188" name="Google Shape;188;p5">
            <a:extLst>
              <a:ext uri="{FF2B5EF4-FFF2-40B4-BE49-F238E27FC236}">
                <a16:creationId xmlns:a16="http://schemas.microsoft.com/office/drawing/2014/main" id="{2C288192-A70C-2174-EFA9-7C9BECE61FAE}"/>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189" name="Google Shape;189;p5">
            <a:extLst>
              <a:ext uri="{FF2B5EF4-FFF2-40B4-BE49-F238E27FC236}">
                <a16:creationId xmlns:a16="http://schemas.microsoft.com/office/drawing/2014/main" id="{BEADBF37-BD3F-C746-DD31-E05EB6D8D680}"/>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sp>
        <p:nvSpPr>
          <p:cNvPr id="190" name="Google Shape;190;p5">
            <a:extLst>
              <a:ext uri="{FF2B5EF4-FFF2-40B4-BE49-F238E27FC236}">
                <a16:creationId xmlns:a16="http://schemas.microsoft.com/office/drawing/2014/main" id="{5B5E004C-9F97-2713-0721-DDFC6B529B11}"/>
              </a:ext>
            </a:extLst>
          </p:cNvPr>
          <p:cNvSpPr txBox="1"/>
          <p:nvPr/>
        </p:nvSpPr>
        <p:spPr>
          <a:xfrm>
            <a:off x="5265316" y="851753"/>
            <a:ext cx="8943768"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The 12-Week Planning Method</a:t>
            </a:r>
            <a:endParaRPr sz="1400" b="0" i="0" u="none" strike="noStrike" cap="none" dirty="0">
              <a:solidFill>
                <a:srgbClr val="000000"/>
              </a:solidFill>
              <a:latin typeface="Arial"/>
              <a:ea typeface="Arial"/>
              <a:cs typeface="Arial"/>
              <a:sym typeface="Arial"/>
            </a:endParaRPr>
          </a:p>
        </p:txBody>
      </p:sp>
      <p:grpSp>
        <p:nvGrpSpPr>
          <p:cNvPr id="191" name="Google Shape;191;p5">
            <a:extLst>
              <a:ext uri="{FF2B5EF4-FFF2-40B4-BE49-F238E27FC236}">
                <a16:creationId xmlns:a16="http://schemas.microsoft.com/office/drawing/2014/main" id="{367B1C71-8BEB-FC4B-EECA-44971CA2D21D}"/>
              </a:ext>
            </a:extLst>
          </p:cNvPr>
          <p:cNvGrpSpPr/>
          <p:nvPr/>
        </p:nvGrpSpPr>
        <p:grpSpPr>
          <a:xfrm>
            <a:off x="5596235" y="2914502"/>
            <a:ext cx="7133292" cy="7372498"/>
            <a:chOff x="0" y="0"/>
            <a:chExt cx="10942137" cy="11309068"/>
          </a:xfrm>
        </p:grpSpPr>
        <p:sp>
          <p:nvSpPr>
            <p:cNvPr id="192" name="Google Shape;192;p5">
              <a:extLst>
                <a:ext uri="{FF2B5EF4-FFF2-40B4-BE49-F238E27FC236}">
                  <a16:creationId xmlns:a16="http://schemas.microsoft.com/office/drawing/2014/main" id="{65212DBC-D354-D783-36CB-DC50F833E480}"/>
                </a:ext>
              </a:extLst>
            </p:cNvPr>
            <p:cNvSpPr/>
            <p:nvPr/>
          </p:nvSpPr>
          <p:spPr>
            <a:xfrm rot="1812047">
              <a:off x="1656552" y="1332135"/>
              <a:ext cx="7629034" cy="8644798"/>
            </a:xfrm>
            <a:custGeom>
              <a:avLst/>
              <a:gdLst/>
              <a:ahLst/>
              <a:cxnLst/>
              <a:rect l="l" t="t" r="r" b="b"/>
              <a:pathLst>
                <a:path w="7629034" h="8644798" extrusionOk="0">
                  <a:moveTo>
                    <a:pt x="0" y="0"/>
                  </a:moveTo>
                  <a:lnTo>
                    <a:pt x="7629034" y="0"/>
                  </a:lnTo>
                  <a:lnTo>
                    <a:pt x="7629034" y="8644798"/>
                  </a:lnTo>
                  <a:lnTo>
                    <a:pt x="0" y="8644798"/>
                  </a:lnTo>
                  <a:lnTo>
                    <a:pt x="0" y="0"/>
                  </a:lnTo>
                  <a:close/>
                </a:path>
              </a:pathLst>
            </a:custGeom>
            <a:blipFill rotWithShape="1">
              <a:blip r:embed="rId4">
                <a:alphaModFix/>
              </a:blip>
              <a:stretch>
                <a:fillRect/>
              </a:stretch>
            </a:blipFill>
            <a:ln>
              <a:noFill/>
            </a:ln>
          </p:spPr>
          <p:txBody>
            <a:bodyPr/>
            <a:lstStyle/>
            <a:p>
              <a:endParaRPr lang="es-US"/>
            </a:p>
          </p:txBody>
        </p:sp>
        <p:sp>
          <p:nvSpPr>
            <p:cNvPr id="193" name="Google Shape;193;p5">
              <a:extLst>
                <a:ext uri="{FF2B5EF4-FFF2-40B4-BE49-F238E27FC236}">
                  <a16:creationId xmlns:a16="http://schemas.microsoft.com/office/drawing/2014/main" id="{FF1C036A-F042-F3E1-AF12-D9C733CA1324}"/>
                </a:ext>
              </a:extLst>
            </p:cNvPr>
            <p:cNvSpPr/>
            <p:nvPr/>
          </p:nvSpPr>
          <p:spPr>
            <a:xfrm>
              <a:off x="3241925" y="2125257"/>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5">
                <a:alphaModFix/>
              </a:blip>
              <a:stretch>
                <a:fillRect/>
              </a:stretch>
            </a:blipFill>
            <a:ln>
              <a:noFill/>
            </a:ln>
          </p:spPr>
          <p:txBody>
            <a:bodyPr/>
            <a:lstStyle/>
            <a:p>
              <a:endParaRPr lang="es-US"/>
            </a:p>
          </p:txBody>
        </p:sp>
        <p:sp>
          <p:nvSpPr>
            <p:cNvPr id="194" name="Google Shape;194;p5">
              <a:extLst>
                <a:ext uri="{FF2B5EF4-FFF2-40B4-BE49-F238E27FC236}">
                  <a16:creationId xmlns:a16="http://schemas.microsoft.com/office/drawing/2014/main" id="{6C79610B-B4E9-D9CD-DE76-2B5E9515D327}"/>
                </a:ext>
              </a:extLst>
            </p:cNvPr>
            <p:cNvSpPr/>
            <p:nvPr/>
          </p:nvSpPr>
          <p:spPr>
            <a:xfrm>
              <a:off x="3118828" y="8122931"/>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5">
                <a:alphaModFix/>
              </a:blip>
              <a:stretch>
                <a:fillRect/>
              </a:stretch>
            </a:blipFill>
            <a:ln>
              <a:noFill/>
            </a:ln>
          </p:spPr>
          <p:txBody>
            <a:bodyPr/>
            <a:lstStyle/>
            <a:p>
              <a:endParaRPr lang="es-US"/>
            </a:p>
          </p:txBody>
        </p:sp>
        <p:sp>
          <p:nvSpPr>
            <p:cNvPr id="195" name="Google Shape;195;p5">
              <a:extLst>
                <a:ext uri="{FF2B5EF4-FFF2-40B4-BE49-F238E27FC236}">
                  <a16:creationId xmlns:a16="http://schemas.microsoft.com/office/drawing/2014/main" id="{0A81FD7D-2D67-EB22-3968-2D715665C282}"/>
                </a:ext>
              </a:extLst>
            </p:cNvPr>
            <p:cNvSpPr/>
            <p:nvPr/>
          </p:nvSpPr>
          <p:spPr>
            <a:xfrm>
              <a:off x="8335100" y="5093647"/>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5">
                <a:alphaModFix/>
              </a:blip>
              <a:stretch>
                <a:fillRect/>
              </a:stretch>
            </a:blipFill>
            <a:ln>
              <a:noFill/>
            </a:ln>
          </p:spPr>
          <p:txBody>
            <a:bodyPr/>
            <a:lstStyle/>
            <a:p>
              <a:endParaRPr lang="es-US"/>
            </a:p>
          </p:txBody>
        </p:sp>
        <p:sp>
          <p:nvSpPr>
            <p:cNvPr id="196" name="Google Shape;196;p5">
              <a:extLst>
                <a:ext uri="{FF2B5EF4-FFF2-40B4-BE49-F238E27FC236}">
                  <a16:creationId xmlns:a16="http://schemas.microsoft.com/office/drawing/2014/main" id="{A5E3B24A-EAA1-0D7E-18BB-804A6902139C}"/>
                </a:ext>
              </a:extLst>
            </p:cNvPr>
            <p:cNvSpPr/>
            <p:nvPr/>
          </p:nvSpPr>
          <p:spPr>
            <a:xfrm>
              <a:off x="6618715" y="2125257"/>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6">
                <a:alphaModFix/>
              </a:blip>
              <a:stretch>
                <a:fillRect/>
              </a:stretch>
            </a:blipFill>
            <a:ln>
              <a:noFill/>
            </a:ln>
          </p:spPr>
          <p:txBody>
            <a:bodyPr/>
            <a:lstStyle/>
            <a:p>
              <a:endParaRPr lang="es-US"/>
            </a:p>
          </p:txBody>
        </p:sp>
        <p:sp>
          <p:nvSpPr>
            <p:cNvPr id="197" name="Google Shape;197;p5">
              <a:extLst>
                <a:ext uri="{FF2B5EF4-FFF2-40B4-BE49-F238E27FC236}">
                  <a16:creationId xmlns:a16="http://schemas.microsoft.com/office/drawing/2014/main" id="{EC588BC5-5662-FDE3-5EE4-502917056C89}"/>
                </a:ext>
              </a:extLst>
            </p:cNvPr>
            <p:cNvSpPr/>
            <p:nvPr/>
          </p:nvSpPr>
          <p:spPr>
            <a:xfrm>
              <a:off x="6593315" y="8084831"/>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6">
                <a:alphaModFix/>
              </a:blip>
              <a:stretch>
                <a:fillRect/>
              </a:stretch>
            </a:blipFill>
            <a:ln>
              <a:noFill/>
            </a:ln>
          </p:spPr>
          <p:txBody>
            <a:bodyPr/>
            <a:lstStyle/>
            <a:p>
              <a:endParaRPr lang="es-US"/>
            </a:p>
          </p:txBody>
        </p:sp>
        <p:sp>
          <p:nvSpPr>
            <p:cNvPr id="198" name="Google Shape;198;p5">
              <a:extLst>
                <a:ext uri="{FF2B5EF4-FFF2-40B4-BE49-F238E27FC236}">
                  <a16:creationId xmlns:a16="http://schemas.microsoft.com/office/drawing/2014/main" id="{9FC977E4-6C33-3263-21F1-591C5F494110}"/>
                </a:ext>
              </a:extLst>
            </p:cNvPr>
            <p:cNvSpPr/>
            <p:nvPr/>
          </p:nvSpPr>
          <p:spPr>
            <a:xfrm>
              <a:off x="1504802" y="5119047"/>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6">
                <a:alphaModFix/>
              </a:blip>
              <a:stretch>
                <a:fillRect/>
              </a:stretch>
            </a:blipFill>
            <a:ln>
              <a:noFill/>
            </a:ln>
          </p:spPr>
          <p:txBody>
            <a:bodyPr/>
            <a:lstStyle/>
            <a:p>
              <a:endParaRPr lang="es-US"/>
            </a:p>
          </p:txBody>
        </p:sp>
        <p:sp>
          <p:nvSpPr>
            <p:cNvPr id="199" name="Google Shape;199;p5">
              <a:extLst>
                <a:ext uri="{FF2B5EF4-FFF2-40B4-BE49-F238E27FC236}">
                  <a16:creationId xmlns:a16="http://schemas.microsoft.com/office/drawing/2014/main" id="{94A7A812-EA4A-430D-6ED5-88B133007610}"/>
                </a:ext>
              </a:extLst>
            </p:cNvPr>
            <p:cNvSpPr/>
            <p:nvPr/>
          </p:nvSpPr>
          <p:spPr>
            <a:xfrm>
              <a:off x="4572671" y="4868934"/>
              <a:ext cx="1689332" cy="1520399"/>
            </a:xfrm>
            <a:custGeom>
              <a:avLst/>
              <a:gdLst/>
              <a:ahLst/>
              <a:cxnLst/>
              <a:rect l="l" t="t" r="r" b="b"/>
              <a:pathLst>
                <a:path w="1689332" h="1520399" extrusionOk="0">
                  <a:moveTo>
                    <a:pt x="0" y="0"/>
                  </a:moveTo>
                  <a:lnTo>
                    <a:pt x="1689333" y="0"/>
                  </a:lnTo>
                  <a:lnTo>
                    <a:pt x="1689333" y="1520400"/>
                  </a:lnTo>
                  <a:lnTo>
                    <a:pt x="0" y="1520400"/>
                  </a:lnTo>
                  <a:lnTo>
                    <a:pt x="0" y="0"/>
                  </a:lnTo>
                  <a:close/>
                </a:path>
              </a:pathLst>
            </a:custGeom>
            <a:blipFill rotWithShape="1">
              <a:blip r:embed="rId7">
                <a:alphaModFix/>
              </a:blip>
              <a:stretch>
                <a:fillRect/>
              </a:stretch>
            </a:blipFill>
            <a:ln>
              <a:noFill/>
            </a:ln>
          </p:spPr>
          <p:txBody>
            <a:bodyPr/>
            <a:lstStyle/>
            <a:p>
              <a:endParaRPr lang="es-US"/>
            </a:p>
          </p:txBody>
        </p:sp>
      </p:grpSp>
      <p:sp>
        <p:nvSpPr>
          <p:cNvPr id="203" name="Google Shape;203;p5">
            <a:extLst>
              <a:ext uri="{FF2B5EF4-FFF2-40B4-BE49-F238E27FC236}">
                <a16:creationId xmlns:a16="http://schemas.microsoft.com/office/drawing/2014/main" id="{FD3F0B05-4AEC-D5DD-3E27-5209F047A9A3}"/>
              </a:ext>
            </a:extLst>
          </p:cNvPr>
          <p:cNvSpPr txBox="1"/>
          <p:nvPr/>
        </p:nvSpPr>
        <p:spPr>
          <a:xfrm>
            <a:off x="185908" y="2363615"/>
            <a:ext cx="6805673" cy="1920526"/>
          </a:xfrm>
          <a:prstGeom prst="rect">
            <a:avLst/>
          </a:prstGeom>
          <a:noFill/>
          <a:ln>
            <a:noFill/>
          </a:ln>
        </p:spPr>
        <p:txBody>
          <a:bodyPr spcFirstLastPara="1" wrap="square" lIns="0" tIns="0" rIns="0" bIns="0" anchor="t" anchorCtr="0">
            <a:spAutoFit/>
          </a:bodyPr>
          <a:lstStyle/>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Planning for an entire year often leads to procrastination. A 12-week plan keeps you focused on short-term goals and allows for quick adjustments.</a:t>
            </a:r>
            <a:endParaRPr lang="en-US" sz="2000" b="0" i="0" u="none" strike="noStrike" cap="none" dirty="0">
              <a:solidFill>
                <a:srgbClr val="000000"/>
              </a:solidFill>
              <a:latin typeface="Arial"/>
              <a:ea typeface="Arial"/>
              <a:cs typeface="Arial"/>
              <a:sym typeface="Arial"/>
            </a:endParaRPr>
          </a:p>
        </p:txBody>
      </p:sp>
      <p:sp>
        <p:nvSpPr>
          <p:cNvPr id="204" name="Google Shape;204;p5">
            <a:extLst>
              <a:ext uri="{FF2B5EF4-FFF2-40B4-BE49-F238E27FC236}">
                <a16:creationId xmlns:a16="http://schemas.microsoft.com/office/drawing/2014/main" id="{50978CE0-4A92-FDB1-F703-F85D0F6A906E}"/>
              </a:ext>
            </a:extLst>
          </p:cNvPr>
          <p:cNvSpPr txBox="1"/>
          <p:nvPr/>
        </p:nvSpPr>
        <p:spPr>
          <a:xfrm>
            <a:off x="12114304" y="6952028"/>
            <a:ext cx="6460859" cy="973856"/>
          </a:xfrm>
          <a:prstGeom prst="rect">
            <a:avLst/>
          </a:prstGeom>
          <a:noFill/>
          <a:ln>
            <a:noFill/>
          </a:ln>
        </p:spPr>
        <p:txBody>
          <a:bodyPr spcFirstLastPara="1" wrap="square" lIns="0" tIns="0" rIns="0" bIns="0" anchor="t" anchorCtr="0">
            <a:spAutoFit/>
          </a:bodyPr>
          <a:lstStyle/>
          <a:p>
            <a:pPr marL="0" marR="0" lvl="0" indent="0" algn="l" rtl="0">
              <a:lnSpc>
                <a:spcPct val="112958"/>
              </a:lnSpc>
              <a:spcBef>
                <a:spcPts val="0"/>
              </a:spcBef>
              <a:spcAft>
                <a:spcPts val="0"/>
              </a:spcAft>
              <a:buClr>
                <a:srgbClr val="000000"/>
              </a:buClr>
              <a:buSzPts val="2400"/>
              <a:buFont typeface="Arial"/>
              <a:buNone/>
            </a:pPr>
            <a:r>
              <a:rPr lang="en-US" sz="2800" b="1" i="0" u="none" strike="noStrike" cap="none" dirty="0">
                <a:solidFill>
                  <a:srgbClr val="0E8388"/>
                </a:solidFill>
                <a:latin typeface="Poppins"/>
                <a:ea typeface="Poppins"/>
                <a:cs typeface="Poppins"/>
                <a:sym typeface="Poppins"/>
              </a:rPr>
              <a:t>4.</a:t>
            </a:r>
            <a:r>
              <a:rPr lang="en-US" sz="2800" b="1" i="0" u="none" strike="noStrike" cap="none" dirty="0">
                <a:solidFill>
                  <a:srgbClr val="000000"/>
                </a:solidFill>
                <a:latin typeface="Poppins"/>
                <a:ea typeface="Poppins"/>
                <a:cs typeface="Poppins"/>
                <a:sym typeface="Poppins"/>
              </a:rPr>
              <a:t> Celebrate small milestones to stay motivated.</a:t>
            </a:r>
            <a:endParaRPr sz="2800" b="0" i="0" u="none" strike="noStrike" cap="none" dirty="0">
              <a:solidFill>
                <a:srgbClr val="000000"/>
              </a:solidFill>
              <a:latin typeface="Arial"/>
              <a:ea typeface="Arial"/>
              <a:cs typeface="Arial"/>
              <a:sym typeface="Arial"/>
            </a:endParaRPr>
          </a:p>
        </p:txBody>
      </p:sp>
      <p:sp>
        <p:nvSpPr>
          <p:cNvPr id="205" name="Google Shape;205;p5">
            <a:extLst>
              <a:ext uri="{FF2B5EF4-FFF2-40B4-BE49-F238E27FC236}">
                <a16:creationId xmlns:a16="http://schemas.microsoft.com/office/drawing/2014/main" id="{BDEA573D-9C93-A02D-2315-305CB3C68A1F}"/>
              </a:ext>
            </a:extLst>
          </p:cNvPr>
          <p:cNvSpPr txBox="1"/>
          <p:nvPr/>
        </p:nvSpPr>
        <p:spPr>
          <a:xfrm>
            <a:off x="11292023" y="4078557"/>
            <a:ext cx="5853800" cy="1460785"/>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2238"/>
              <a:buFont typeface="Arial"/>
              <a:buNone/>
            </a:pPr>
            <a:r>
              <a:rPr lang="en-US" sz="2800" b="1" i="0" u="none" strike="noStrike" cap="none" dirty="0">
                <a:solidFill>
                  <a:srgbClr val="0E8388"/>
                </a:solidFill>
                <a:latin typeface="Poppins"/>
                <a:ea typeface="Poppins"/>
                <a:cs typeface="Poppins"/>
                <a:sym typeface="Poppins"/>
              </a:rPr>
              <a:t>3. </a:t>
            </a:r>
            <a:r>
              <a:rPr lang="en-US" sz="2800" b="1" i="0" u="none" strike="noStrike" cap="none" dirty="0">
                <a:solidFill>
                  <a:srgbClr val="000000"/>
                </a:solidFill>
                <a:latin typeface="Poppins"/>
                <a:ea typeface="Poppins"/>
                <a:cs typeface="Poppins"/>
                <a:sym typeface="Poppins"/>
              </a:rPr>
              <a:t>Track progress every week and make adjustments as needed.</a:t>
            </a:r>
            <a:endParaRPr sz="2800" b="0" i="0" u="none" strike="noStrike" cap="none" dirty="0">
              <a:solidFill>
                <a:srgbClr val="000000"/>
              </a:solidFill>
              <a:latin typeface="Arial"/>
              <a:ea typeface="Arial"/>
              <a:cs typeface="Arial"/>
              <a:sym typeface="Arial"/>
            </a:endParaRPr>
          </a:p>
        </p:txBody>
      </p:sp>
      <p:sp>
        <p:nvSpPr>
          <p:cNvPr id="206" name="Google Shape;206;p5">
            <a:extLst>
              <a:ext uri="{FF2B5EF4-FFF2-40B4-BE49-F238E27FC236}">
                <a16:creationId xmlns:a16="http://schemas.microsoft.com/office/drawing/2014/main" id="{675A522D-70B8-AEAA-A979-F150F209992A}"/>
              </a:ext>
            </a:extLst>
          </p:cNvPr>
          <p:cNvSpPr txBox="1"/>
          <p:nvPr/>
        </p:nvSpPr>
        <p:spPr>
          <a:xfrm>
            <a:off x="501074" y="4714664"/>
            <a:ext cx="5446574" cy="973856"/>
          </a:xfrm>
          <a:prstGeom prst="rect">
            <a:avLst/>
          </a:prstGeom>
          <a:noFill/>
          <a:ln>
            <a:noFill/>
          </a:ln>
        </p:spPr>
        <p:txBody>
          <a:bodyPr spcFirstLastPara="1" wrap="square" lIns="0" tIns="0" rIns="0" bIns="0" anchor="t" anchorCtr="0">
            <a:spAutoFit/>
          </a:bodyPr>
          <a:lstStyle/>
          <a:p>
            <a:pPr marL="0" marR="0" lvl="0" indent="0" algn="r" rtl="0">
              <a:lnSpc>
                <a:spcPct val="112958"/>
              </a:lnSpc>
              <a:spcBef>
                <a:spcPts val="0"/>
              </a:spcBef>
              <a:spcAft>
                <a:spcPts val="0"/>
              </a:spcAft>
              <a:buClr>
                <a:srgbClr val="000000"/>
              </a:buClr>
              <a:buSzPts val="2400"/>
              <a:buFont typeface="Arial"/>
              <a:buNone/>
            </a:pPr>
            <a:r>
              <a:rPr lang="en-US" sz="2800" b="1" i="0" u="none" strike="noStrike" cap="none" dirty="0">
                <a:solidFill>
                  <a:srgbClr val="0E8388"/>
                </a:solidFill>
                <a:latin typeface="Poppins"/>
                <a:ea typeface="Poppins"/>
                <a:cs typeface="Poppins"/>
                <a:sym typeface="Poppins"/>
              </a:rPr>
              <a:t>1. </a:t>
            </a:r>
            <a:r>
              <a:rPr lang="en-US" sz="2800" b="1" i="0" u="none" strike="noStrike" cap="none" dirty="0">
                <a:solidFill>
                  <a:srgbClr val="000000"/>
                </a:solidFill>
                <a:latin typeface="Poppins"/>
                <a:ea typeface="Poppins"/>
                <a:cs typeface="Poppins"/>
                <a:sym typeface="Poppins"/>
              </a:rPr>
              <a:t>Identify 1-3 major goals for the next 12 weeks.</a:t>
            </a:r>
            <a:endParaRPr sz="2800" b="0" i="0" u="none" strike="noStrike" cap="none" dirty="0">
              <a:solidFill>
                <a:srgbClr val="000000"/>
              </a:solidFill>
              <a:latin typeface="Arial"/>
              <a:ea typeface="Arial"/>
              <a:cs typeface="Arial"/>
              <a:sym typeface="Arial"/>
            </a:endParaRPr>
          </a:p>
        </p:txBody>
      </p:sp>
      <p:sp>
        <p:nvSpPr>
          <p:cNvPr id="208" name="Google Shape;208;p5">
            <a:extLst>
              <a:ext uri="{FF2B5EF4-FFF2-40B4-BE49-F238E27FC236}">
                <a16:creationId xmlns:a16="http://schemas.microsoft.com/office/drawing/2014/main" id="{9EB137DA-867F-1D04-6ECE-251CBEF5DF41}"/>
              </a:ext>
            </a:extLst>
          </p:cNvPr>
          <p:cNvSpPr txBox="1"/>
          <p:nvPr/>
        </p:nvSpPr>
        <p:spPr>
          <a:xfrm>
            <a:off x="149661" y="7745734"/>
            <a:ext cx="5446574" cy="973856"/>
          </a:xfrm>
          <a:prstGeom prst="rect">
            <a:avLst/>
          </a:prstGeom>
          <a:noFill/>
          <a:ln>
            <a:noFill/>
          </a:ln>
        </p:spPr>
        <p:txBody>
          <a:bodyPr spcFirstLastPara="1" wrap="square" lIns="0" tIns="0" rIns="0" bIns="0" anchor="t" anchorCtr="0">
            <a:spAutoFit/>
          </a:bodyPr>
          <a:lstStyle/>
          <a:p>
            <a:pPr marL="0" marR="0" lvl="0" indent="0" algn="r" rtl="0">
              <a:lnSpc>
                <a:spcPct val="112958"/>
              </a:lnSpc>
              <a:spcBef>
                <a:spcPts val="0"/>
              </a:spcBef>
              <a:spcAft>
                <a:spcPts val="0"/>
              </a:spcAft>
              <a:buClr>
                <a:srgbClr val="000000"/>
              </a:buClr>
              <a:buSzPts val="2400"/>
              <a:buFont typeface="Arial"/>
              <a:buNone/>
            </a:pPr>
            <a:r>
              <a:rPr lang="en-US" sz="2800" b="1" i="0" u="none" strike="noStrike" cap="none" dirty="0">
                <a:solidFill>
                  <a:srgbClr val="0E8388"/>
                </a:solidFill>
                <a:latin typeface="Poppins"/>
                <a:ea typeface="Poppins"/>
                <a:cs typeface="Poppins"/>
                <a:sym typeface="Poppins"/>
              </a:rPr>
              <a:t>2.</a:t>
            </a:r>
            <a:r>
              <a:rPr lang="en-US" sz="2800" b="1" i="0" u="none" strike="noStrike" cap="none" dirty="0">
                <a:solidFill>
                  <a:srgbClr val="000000"/>
                </a:solidFill>
                <a:latin typeface="Poppins"/>
                <a:ea typeface="Poppins"/>
                <a:cs typeface="Poppins"/>
                <a:sym typeface="Poppins"/>
              </a:rPr>
              <a:t> Break goals into weekly action steps</a:t>
            </a:r>
            <a:endParaRPr sz="2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43325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5">
          <a:extLst>
            <a:ext uri="{FF2B5EF4-FFF2-40B4-BE49-F238E27FC236}">
              <a16:creationId xmlns:a16="http://schemas.microsoft.com/office/drawing/2014/main" id="{78AA7B5C-2D57-5CCB-2E9D-5F3385C492D8}"/>
            </a:ext>
          </a:extLst>
        </p:cNvPr>
        <p:cNvGrpSpPr/>
        <p:nvPr/>
      </p:nvGrpSpPr>
      <p:grpSpPr>
        <a:xfrm>
          <a:off x="0" y="0"/>
          <a:ext cx="0" cy="0"/>
          <a:chOff x="0" y="0"/>
          <a:chExt cx="0" cy="0"/>
        </a:xfrm>
      </p:grpSpPr>
      <p:grpSp>
        <p:nvGrpSpPr>
          <p:cNvPr id="326" name="Google Shape;326;p8">
            <a:extLst>
              <a:ext uri="{FF2B5EF4-FFF2-40B4-BE49-F238E27FC236}">
                <a16:creationId xmlns:a16="http://schemas.microsoft.com/office/drawing/2014/main" id="{F0822243-3E13-4485-4117-1FD06CF3D036}"/>
              </a:ext>
            </a:extLst>
          </p:cNvPr>
          <p:cNvGrpSpPr/>
          <p:nvPr/>
        </p:nvGrpSpPr>
        <p:grpSpPr>
          <a:xfrm>
            <a:off x="-1342907" y="9942618"/>
            <a:ext cx="20973813" cy="837562"/>
            <a:chOff x="0" y="-57150"/>
            <a:chExt cx="11607985" cy="463550"/>
          </a:xfrm>
        </p:grpSpPr>
        <p:sp>
          <p:nvSpPr>
            <p:cNvPr id="327" name="Google Shape;327;p8">
              <a:extLst>
                <a:ext uri="{FF2B5EF4-FFF2-40B4-BE49-F238E27FC236}">
                  <a16:creationId xmlns:a16="http://schemas.microsoft.com/office/drawing/2014/main" id="{AB726538-1D13-AD98-47F7-77E90B091E81}"/>
                </a:ext>
              </a:extLst>
            </p:cNvPr>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8">
              <a:extLst>
                <a:ext uri="{FF2B5EF4-FFF2-40B4-BE49-F238E27FC236}">
                  <a16:creationId xmlns:a16="http://schemas.microsoft.com/office/drawing/2014/main" id="{E897335E-80FC-75A8-EEB1-606927DB5D22}"/>
                </a:ext>
              </a:extLst>
            </p:cNvPr>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9" name="Google Shape;329;p8">
            <a:extLst>
              <a:ext uri="{FF2B5EF4-FFF2-40B4-BE49-F238E27FC236}">
                <a16:creationId xmlns:a16="http://schemas.microsoft.com/office/drawing/2014/main" id="{90E82775-2B77-18C5-B096-A326704903FB}"/>
              </a:ext>
            </a:extLst>
          </p:cNvPr>
          <p:cNvGrpSpPr/>
          <p:nvPr/>
        </p:nvGrpSpPr>
        <p:grpSpPr>
          <a:xfrm>
            <a:off x="2488624" y="9942618"/>
            <a:ext cx="13310752" cy="837562"/>
            <a:chOff x="0" y="-57150"/>
            <a:chExt cx="7366854" cy="463550"/>
          </a:xfrm>
        </p:grpSpPr>
        <p:sp>
          <p:nvSpPr>
            <p:cNvPr id="330" name="Google Shape;330;p8">
              <a:extLst>
                <a:ext uri="{FF2B5EF4-FFF2-40B4-BE49-F238E27FC236}">
                  <a16:creationId xmlns:a16="http://schemas.microsoft.com/office/drawing/2014/main" id="{3923A55F-CC52-4625-DA1B-FD3C13EF56E3}"/>
                </a:ext>
              </a:extLst>
            </p:cNvPr>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8">
              <a:extLst>
                <a:ext uri="{FF2B5EF4-FFF2-40B4-BE49-F238E27FC236}">
                  <a16:creationId xmlns:a16="http://schemas.microsoft.com/office/drawing/2014/main" id="{4F6C6838-F65E-8857-DCB0-64BCB70013B7}"/>
                </a:ext>
              </a:extLst>
            </p:cNvPr>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2" name="Google Shape;332;p8">
            <a:extLst>
              <a:ext uri="{FF2B5EF4-FFF2-40B4-BE49-F238E27FC236}">
                <a16:creationId xmlns:a16="http://schemas.microsoft.com/office/drawing/2014/main" id="{1E99DDF8-DE49-0170-C450-D836DD588583}"/>
              </a:ext>
            </a:extLst>
          </p:cNvPr>
          <p:cNvGrpSpPr/>
          <p:nvPr/>
        </p:nvGrpSpPr>
        <p:grpSpPr>
          <a:xfrm>
            <a:off x="4131384" y="9942618"/>
            <a:ext cx="10025232" cy="837562"/>
            <a:chOff x="0" y="-57150"/>
            <a:chExt cx="5548478" cy="463550"/>
          </a:xfrm>
        </p:grpSpPr>
        <p:sp>
          <p:nvSpPr>
            <p:cNvPr id="333" name="Google Shape;333;p8">
              <a:extLst>
                <a:ext uri="{FF2B5EF4-FFF2-40B4-BE49-F238E27FC236}">
                  <a16:creationId xmlns:a16="http://schemas.microsoft.com/office/drawing/2014/main" id="{9E86B590-325C-C828-980C-CD4BE4AEC36D}"/>
                </a:ext>
              </a:extLst>
            </p:cNvPr>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8">
              <a:extLst>
                <a:ext uri="{FF2B5EF4-FFF2-40B4-BE49-F238E27FC236}">
                  <a16:creationId xmlns:a16="http://schemas.microsoft.com/office/drawing/2014/main" id="{BA2DC112-8D18-CC4D-960B-2FFCE8A2E366}"/>
                </a:ext>
              </a:extLst>
            </p:cNvPr>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35" name="Google Shape;335;p8">
            <a:extLst>
              <a:ext uri="{FF2B5EF4-FFF2-40B4-BE49-F238E27FC236}">
                <a16:creationId xmlns:a16="http://schemas.microsoft.com/office/drawing/2014/main" id="{A3634040-8DBD-A126-ABB3-A6F45D9398E9}"/>
              </a:ext>
            </a:extLst>
          </p:cNvPr>
          <p:cNvSpPr/>
          <p:nvPr/>
        </p:nvSpPr>
        <p:spPr>
          <a:xfrm rot="-10520999">
            <a:off x="11207526" y="-1446979"/>
            <a:ext cx="8711052" cy="3037979"/>
          </a:xfrm>
          <a:custGeom>
            <a:avLst/>
            <a:gdLst/>
            <a:ahLst/>
            <a:cxnLst/>
            <a:rect l="l" t="t" r="r" b="b"/>
            <a:pathLst>
              <a:path w="8711052" h="3037979" extrusionOk="0">
                <a:moveTo>
                  <a:pt x="0" y="0"/>
                </a:moveTo>
                <a:lnTo>
                  <a:pt x="8711052" y="0"/>
                </a:lnTo>
                <a:lnTo>
                  <a:pt x="8711052" y="3037979"/>
                </a:lnTo>
                <a:lnTo>
                  <a:pt x="0" y="3037979"/>
                </a:lnTo>
                <a:lnTo>
                  <a:pt x="0" y="0"/>
                </a:lnTo>
                <a:close/>
              </a:path>
            </a:pathLst>
          </a:custGeom>
          <a:blipFill rotWithShape="1">
            <a:blip r:embed="rId3">
              <a:alphaModFix/>
            </a:blip>
            <a:stretch>
              <a:fillRect/>
            </a:stretch>
          </a:blipFill>
          <a:ln>
            <a:noFill/>
          </a:ln>
        </p:spPr>
        <p:txBody>
          <a:bodyPr/>
          <a:lstStyle/>
          <a:p>
            <a:endParaRPr lang="es-US"/>
          </a:p>
        </p:txBody>
      </p:sp>
      <p:sp>
        <p:nvSpPr>
          <p:cNvPr id="336" name="Google Shape;336;p8">
            <a:extLst>
              <a:ext uri="{FF2B5EF4-FFF2-40B4-BE49-F238E27FC236}">
                <a16:creationId xmlns:a16="http://schemas.microsoft.com/office/drawing/2014/main" id="{36A795FD-FBAA-85B5-67E4-70B4599323FE}"/>
              </a:ext>
            </a:extLst>
          </p:cNvPr>
          <p:cNvSpPr/>
          <p:nvPr/>
        </p:nvSpPr>
        <p:spPr>
          <a:xfrm rot="10598374" flipH="1">
            <a:off x="-1657835" y="-1446979"/>
            <a:ext cx="8711052" cy="3037979"/>
          </a:xfrm>
          <a:custGeom>
            <a:avLst/>
            <a:gdLst/>
            <a:ahLst/>
            <a:cxnLst/>
            <a:rect l="l" t="t" r="r" b="b"/>
            <a:pathLst>
              <a:path w="8711052" h="3037979" extrusionOk="0">
                <a:moveTo>
                  <a:pt x="0" y="3037979"/>
                </a:moveTo>
                <a:lnTo>
                  <a:pt x="8711051" y="3037979"/>
                </a:lnTo>
                <a:lnTo>
                  <a:pt x="8711051" y="0"/>
                </a:lnTo>
                <a:lnTo>
                  <a:pt x="0" y="0"/>
                </a:lnTo>
                <a:lnTo>
                  <a:pt x="0" y="3037979"/>
                </a:lnTo>
                <a:close/>
              </a:path>
            </a:pathLst>
          </a:custGeom>
          <a:blipFill rotWithShape="1">
            <a:blip r:embed="rId3">
              <a:alphaModFix/>
            </a:blip>
            <a:stretch>
              <a:fillRect/>
            </a:stretch>
          </a:blipFill>
          <a:ln>
            <a:noFill/>
          </a:ln>
        </p:spPr>
        <p:txBody>
          <a:bodyPr/>
          <a:lstStyle/>
          <a:p>
            <a:endParaRPr lang="es-US"/>
          </a:p>
        </p:txBody>
      </p:sp>
      <p:sp>
        <p:nvSpPr>
          <p:cNvPr id="338" name="Google Shape;338;p8">
            <a:extLst>
              <a:ext uri="{FF2B5EF4-FFF2-40B4-BE49-F238E27FC236}">
                <a16:creationId xmlns:a16="http://schemas.microsoft.com/office/drawing/2014/main" id="{4ADF03AA-1C2E-C2F6-415C-2BA2411D83DC}"/>
              </a:ext>
            </a:extLst>
          </p:cNvPr>
          <p:cNvSpPr/>
          <p:nvPr/>
        </p:nvSpPr>
        <p:spPr>
          <a:xfrm>
            <a:off x="7550553" y="4215191"/>
            <a:ext cx="3046374" cy="3046374"/>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es-US"/>
          </a:p>
        </p:txBody>
      </p:sp>
      <p:grpSp>
        <p:nvGrpSpPr>
          <p:cNvPr id="339" name="Google Shape;339;p8">
            <a:extLst>
              <a:ext uri="{FF2B5EF4-FFF2-40B4-BE49-F238E27FC236}">
                <a16:creationId xmlns:a16="http://schemas.microsoft.com/office/drawing/2014/main" id="{D3D678DC-3B9A-8293-754C-D45FAD209175}"/>
              </a:ext>
            </a:extLst>
          </p:cNvPr>
          <p:cNvGrpSpPr/>
          <p:nvPr/>
        </p:nvGrpSpPr>
        <p:grpSpPr>
          <a:xfrm>
            <a:off x="7915239" y="4511105"/>
            <a:ext cx="2444534" cy="2444534"/>
            <a:chOff x="0" y="0"/>
            <a:chExt cx="812800" cy="812800"/>
          </a:xfrm>
        </p:grpSpPr>
        <p:sp>
          <p:nvSpPr>
            <p:cNvPr id="340" name="Google Shape;340;p8">
              <a:extLst>
                <a:ext uri="{FF2B5EF4-FFF2-40B4-BE49-F238E27FC236}">
                  <a16:creationId xmlns:a16="http://schemas.microsoft.com/office/drawing/2014/main" id="{A6014F60-49A9-9978-2C46-FAB320E7D0CF}"/>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8">
              <a:extLst>
                <a:ext uri="{FF2B5EF4-FFF2-40B4-BE49-F238E27FC236}">
                  <a16:creationId xmlns:a16="http://schemas.microsoft.com/office/drawing/2014/main" id="{7B5601AF-FB52-3AD2-F486-B442F38C90B8}"/>
                </a:ext>
              </a:extLst>
            </p:cNvPr>
            <p:cNvSpPr txBox="1"/>
            <p:nvPr/>
          </p:nvSpPr>
          <p:spPr>
            <a:xfrm>
              <a:off x="76200" y="19050"/>
              <a:ext cx="660400" cy="71755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4" name="Google Shape;344;p8">
            <a:extLst>
              <a:ext uri="{FF2B5EF4-FFF2-40B4-BE49-F238E27FC236}">
                <a16:creationId xmlns:a16="http://schemas.microsoft.com/office/drawing/2014/main" id="{6179777D-A4AF-DCE2-E44A-194F0EF5020B}"/>
              </a:ext>
            </a:extLst>
          </p:cNvPr>
          <p:cNvSpPr/>
          <p:nvPr/>
        </p:nvSpPr>
        <p:spPr>
          <a:xfrm>
            <a:off x="1595168" y="4215191"/>
            <a:ext cx="3046374" cy="3046374"/>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es-US"/>
          </a:p>
        </p:txBody>
      </p:sp>
      <p:grpSp>
        <p:nvGrpSpPr>
          <p:cNvPr id="345" name="Google Shape;345;p8">
            <a:extLst>
              <a:ext uri="{FF2B5EF4-FFF2-40B4-BE49-F238E27FC236}">
                <a16:creationId xmlns:a16="http://schemas.microsoft.com/office/drawing/2014/main" id="{5CA6F0D7-9D38-D6C8-3351-3880C1A890E2}"/>
              </a:ext>
            </a:extLst>
          </p:cNvPr>
          <p:cNvGrpSpPr/>
          <p:nvPr/>
        </p:nvGrpSpPr>
        <p:grpSpPr>
          <a:xfrm>
            <a:off x="1959854" y="4511105"/>
            <a:ext cx="2444534" cy="2444534"/>
            <a:chOff x="0" y="0"/>
            <a:chExt cx="812800" cy="812800"/>
          </a:xfrm>
        </p:grpSpPr>
        <p:sp>
          <p:nvSpPr>
            <p:cNvPr id="346" name="Google Shape;346;p8">
              <a:extLst>
                <a:ext uri="{FF2B5EF4-FFF2-40B4-BE49-F238E27FC236}">
                  <a16:creationId xmlns:a16="http://schemas.microsoft.com/office/drawing/2014/main" id="{F3B4940D-0C2E-5166-AD15-08AB290F42DE}"/>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8">
              <a:extLst>
                <a:ext uri="{FF2B5EF4-FFF2-40B4-BE49-F238E27FC236}">
                  <a16:creationId xmlns:a16="http://schemas.microsoft.com/office/drawing/2014/main" id="{0AD71E8C-AF04-F306-7055-14A1730F4B97}"/>
                </a:ext>
              </a:extLst>
            </p:cNvPr>
            <p:cNvSpPr txBox="1"/>
            <p:nvPr/>
          </p:nvSpPr>
          <p:spPr>
            <a:xfrm>
              <a:off x="76200" y="19050"/>
              <a:ext cx="660400" cy="71755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9" name="Google Shape;349;p8">
            <a:extLst>
              <a:ext uri="{FF2B5EF4-FFF2-40B4-BE49-F238E27FC236}">
                <a16:creationId xmlns:a16="http://schemas.microsoft.com/office/drawing/2014/main" id="{EA9EDF3A-30F2-0E5E-7201-47E67CC8F5CC}"/>
              </a:ext>
            </a:extLst>
          </p:cNvPr>
          <p:cNvGrpSpPr/>
          <p:nvPr/>
        </p:nvGrpSpPr>
        <p:grpSpPr>
          <a:xfrm>
            <a:off x="13629456" y="4239020"/>
            <a:ext cx="3046374" cy="3046374"/>
            <a:chOff x="0" y="0"/>
            <a:chExt cx="4061832" cy="4061832"/>
          </a:xfrm>
        </p:grpSpPr>
        <p:sp>
          <p:nvSpPr>
            <p:cNvPr id="350" name="Google Shape;350;p8">
              <a:extLst>
                <a:ext uri="{FF2B5EF4-FFF2-40B4-BE49-F238E27FC236}">
                  <a16:creationId xmlns:a16="http://schemas.microsoft.com/office/drawing/2014/main" id="{F214F167-4732-4F01-3B08-2263DBD230B8}"/>
                </a:ext>
              </a:extLst>
            </p:cNvPr>
            <p:cNvSpPr/>
            <p:nvPr/>
          </p:nvSpPr>
          <p:spPr>
            <a:xfrm>
              <a:off x="0" y="0"/>
              <a:ext cx="4061832" cy="4061832"/>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es-US"/>
            </a:p>
          </p:txBody>
        </p:sp>
        <p:grpSp>
          <p:nvGrpSpPr>
            <p:cNvPr id="351" name="Google Shape;351;p8">
              <a:extLst>
                <a:ext uri="{FF2B5EF4-FFF2-40B4-BE49-F238E27FC236}">
                  <a16:creationId xmlns:a16="http://schemas.microsoft.com/office/drawing/2014/main" id="{CED6E512-7AC2-A61F-8544-671CE2AB8386}"/>
                </a:ext>
              </a:extLst>
            </p:cNvPr>
            <p:cNvGrpSpPr/>
            <p:nvPr/>
          </p:nvGrpSpPr>
          <p:grpSpPr>
            <a:xfrm>
              <a:off x="486248" y="394552"/>
              <a:ext cx="3259378" cy="3259378"/>
              <a:chOff x="0" y="0"/>
              <a:chExt cx="812800" cy="812800"/>
            </a:xfrm>
          </p:grpSpPr>
          <p:sp>
            <p:nvSpPr>
              <p:cNvPr id="352" name="Google Shape;352;p8">
                <a:extLst>
                  <a:ext uri="{FF2B5EF4-FFF2-40B4-BE49-F238E27FC236}">
                    <a16:creationId xmlns:a16="http://schemas.microsoft.com/office/drawing/2014/main" id="{2F0FA8D2-AE89-5B49-6BE9-89A22D660A7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8">
                <a:extLst>
                  <a:ext uri="{FF2B5EF4-FFF2-40B4-BE49-F238E27FC236}">
                    <a16:creationId xmlns:a16="http://schemas.microsoft.com/office/drawing/2014/main" id="{0A2A322F-8282-776E-7907-5C11F2ECEB48}"/>
                  </a:ext>
                </a:extLst>
              </p:cNvPr>
              <p:cNvSpPr txBox="1"/>
              <p:nvPr/>
            </p:nvSpPr>
            <p:spPr>
              <a:xfrm>
                <a:off x="76200" y="19050"/>
                <a:ext cx="660400" cy="71755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54" name="Google Shape;354;p8">
              <a:extLst>
                <a:ext uri="{FF2B5EF4-FFF2-40B4-BE49-F238E27FC236}">
                  <a16:creationId xmlns:a16="http://schemas.microsoft.com/office/drawing/2014/main" id="{D23C1C37-FA64-BF7A-2C2D-C41D67E01A4C}"/>
                </a:ext>
              </a:extLst>
            </p:cNvPr>
            <p:cNvSpPr/>
            <p:nvPr/>
          </p:nvSpPr>
          <p:spPr>
            <a:xfrm>
              <a:off x="1352211" y="857584"/>
              <a:ext cx="1451924" cy="2323078"/>
            </a:xfrm>
            <a:custGeom>
              <a:avLst/>
              <a:gdLst/>
              <a:ahLst/>
              <a:cxnLst/>
              <a:rect l="l" t="t" r="r" b="b"/>
              <a:pathLst>
                <a:path w="1451924" h="2323078" extrusionOk="0">
                  <a:moveTo>
                    <a:pt x="0" y="0"/>
                  </a:moveTo>
                  <a:lnTo>
                    <a:pt x="1451924" y="0"/>
                  </a:lnTo>
                  <a:lnTo>
                    <a:pt x="1451924" y="2323078"/>
                  </a:lnTo>
                  <a:lnTo>
                    <a:pt x="0" y="2323078"/>
                  </a:lnTo>
                  <a:lnTo>
                    <a:pt x="0" y="0"/>
                  </a:lnTo>
                  <a:close/>
                </a:path>
              </a:pathLst>
            </a:custGeom>
            <a:blipFill rotWithShape="1">
              <a:blip r:embed="rId5">
                <a:alphaModFix/>
              </a:blip>
              <a:stretch>
                <a:fillRect/>
              </a:stretch>
            </a:blipFill>
            <a:ln>
              <a:noFill/>
            </a:ln>
          </p:spPr>
          <p:txBody>
            <a:bodyPr/>
            <a:lstStyle/>
            <a:p>
              <a:endParaRPr lang="es-US"/>
            </a:p>
          </p:txBody>
        </p:sp>
      </p:grpSp>
      <p:sp>
        <p:nvSpPr>
          <p:cNvPr id="355" name="Google Shape;355;p8">
            <a:extLst>
              <a:ext uri="{FF2B5EF4-FFF2-40B4-BE49-F238E27FC236}">
                <a16:creationId xmlns:a16="http://schemas.microsoft.com/office/drawing/2014/main" id="{62867AE7-E87B-73EE-A7EB-7802F68653D0}"/>
              </a:ext>
            </a:extLst>
          </p:cNvPr>
          <p:cNvSpPr txBox="1"/>
          <p:nvPr/>
        </p:nvSpPr>
        <p:spPr>
          <a:xfrm>
            <a:off x="3036169" y="1504364"/>
            <a:ext cx="12215659" cy="869469"/>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Time-Blocking for Efficiency</a:t>
            </a:r>
          </a:p>
        </p:txBody>
      </p:sp>
      <p:sp>
        <p:nvSpPr>
          <p:cNvPr id="357" name="Google Shape;357;p8">
            <a:extLst>
              <a:ext uri="{FF2B5EF4-FFF2-40B4-BE49-F238E27FC236}">
                <a16:creationId xmlns:a16="http://schemas.microsoft.com/office/drawing/2014/main" id="{38DA3E30-BFC7-CE71-279A-873184FDDC3B}"/>
              </a:ext>
            </a:extLst>
          </p:cNvPr>
          <p:cNvSpPr txBox="1"/>
          <p:nvPr/>
        </p:nvSpPr>
        <p:spPr>
          <a:xfrm>
            <a:off x="7053154" y="7170036"/>
            <a:ext cx="4302052" cy="646139"/>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Clr>
                <a:srgbClr val="000000"/>
              </a:buClr>
              <a:buSzPts val="2999"/>
              <a:buFont typeface="Arial"/>
              <a:buNone/>
            </a:pPr>
            <a:r>
              <a:rPr lang="en-US" sz="2999" b="1" dirty="0">
                <a:latin typeface="Poppins"/>
                <a:ea typeface="Poppins"/>
                <a:cs typeface="Poppins"/>
                <a:sym typeface="Poppins"/>
              </a:rPr>
              <a:t>Meeting Blocks:</a:t>
            </a:r>
            <a:endParaRPr sz="1400" b="0" i="0" u="none" strike="noStrike" cap="none" dirty="0">
              <a:solidFill>
                <a:srgbClr val="000000"/>
              </a:solidFill>
              <a:latin typeface="Arial"/>
              <a:ea typeface="Arial"/>
              <a:cs typeface="Arial"/>
              <a:sym typeface="Arial"/>
            </a:endParaRPr>
          </a:p>
        </p:txBody>
      </p:sp>
      <p:sp>
        <p:nvSpPr>
          <p:cNvPr id="359" name="Google Shape;359;p8">
            <a:extLst>
              <a:ext uri="{FF2B5EF4-FFF2-40B4-BE49-F238E27FC236}">
                <a16:creationId xmlns:a16="http://schemas.microsoft.com/office/drawing/2014/main" id="{DA5B7F32-1E01-A1C3-34F8-0EC5363F9CDB}"/>
              </a:ext>
            </a:extLst>
          </p:cNvPr>
          <p:cNvSpPr txBox="1"/>
          <p:nvPr/>
        </p:nvSpPr>
        <p:spPr>
          <a:xfrm>
            <a:off x="7012134" y="8244465"/>
            <a:ext cx="4693091" cy="1329595"/>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2400" b="0" i="0" u="none" strike="noStrike" cap="none" dirty="0">
                <a:solidFill>
                  <a:srgbClr val="000000"/>
                </a:solidFill>
                <a:latin typeface="Poppins"/>
                <a:ea typeface="Poppins"/>
                <a:cs typeface="Poppins"/>
                <a:sym typeface="Poppins"/>
              </a:rPr>
              <a:t>Schedule all meetings in specific windows instead of scattering them.</a:t>
            </a:r>
            <a:endParaRPr sz="2400" b="0" i="0" u="none" strike="noStrike" cap="none" dirty="0">
              <a:solidFill>
                <a:srgbClr val="000000"/>
              </a:solidFill>
              <a:latin typeface="Poppins"/>
              <a:ea typeface="Poppins"/>
              <a:cs typeface="Poppins"/>
              <a:sym typeface="Poppins"/>
            </a:endParaRPr>
          </a:p>
        </p:txBody>
      </p:sp>
      <p:sp>
        <p:nvSpPr>
          <p:cNvPr id="360" name="Google Shape;360;p8">
            <a:extLst>
              <a:ext uri="{FF2B5EF4-FFF2-40B4-BE49-F238E27FC236}">
                <a16:creationId xmlns:a16="http://schemas.microsoft.com/office/drawing/2014/main" id="{FA18A867-3D5D-E169-16A7-773DB636EC3C}"/>
              </a:ext>
            </a:extLst>
          </p:cNvPr>
          <p:cNvSpPr txBox="1"/>
          <p:nvPr/>
        </p:nvSpPr>
        <p:spPr>
          <a:xfrm>
            <a:off x="13000111" y="7170154"/>
            <a:ext cx="4459780" cy="646331"/>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Clr>
                <a:srgbClr val="000000"/>
              </a:buClr>
              <a:buSzPts val="2999"/>
              <a:buFont typeface="Arial"/>
              <a:buNone/>
            </a:pPr>
            <a:r>
              <a:rPr lang="en-US" sz="3000" b="1" i="0" u="none" strike="noStrike" cap="none" dirty="0">
                <a:solidFill>
                  <a:srgbClr val="000000"/>
                </a:solidFill>
                <a:latin typeface="Poppins"/>
                <a:ea typeface="Poppins"/>
                <a:cs typeface="Poppins"/>
                <a:sym typeface="Poppins"/>
              </a:rPr>
              <a:t>Break Blocks</a:t>
            </a:r>
            <a:endParaRPr sz="3000" b="0" i="0" u="none" strike="noStrike" cap="none" dirty="0">
              <a:solidFill>
                <a:srgbClr val="000000"/>
              </a:solidFill>
              <a:latin typeface="Arial"/>
              <a:ea typeface="Arial"/>
              <a:cs typeface="Arial"/>
              <a:sym typeface="Arial"/>
            </a:endParaRPr>
          </a:p>
        </p:txBody>
      </p:sp>
      <p:sp>
        <p:nvSpPr>
          <p:cNvPr id="362" name="Google Shape;362;p8">
            <a:extLst>
              <a:ext uri="{FF2B5EF4-FFF2-40B4-BE49-F238E27FC236}">
                <a16:creationId xmlns:a16="http://schemas.microsoft.com/office/drawing/2014/main" id="{AB983512-6125-DCBA-C513-27829428D2D8}"/>
              </a:ext>
            </a:extLst>
          </p:cNvPr>
          <p:cNvSpPr txBox="1"/>
          <p:nvPr/>
        </p:nvSpPr>
        <p:spPr>
          <a:xfrm>
            <a:off x="13000111" y="8110841"/>
            <a:ext cx="4693091" cy="886397"/>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2400" b="0" i="0" u="none" strike="noStrike" cap="none" dirty="0">
                <a:solidFill>
                  <a:srgbClr val="000000"/>
                </a:solidFill>
                <a:latin typeface="Poppins"/>
                <a:ea typeface="Poppins"/>
                <a:cs typeface="Poppins"/>
                <a:sym typeface="Poppins"/>
              </a:rPr>
              <a:t>Add dedicated rest periods to avoid burnout.</a:t>
            </a:r>
            <a:endParaRPr sz="2400" b="0" i="0" u="none" strike="noStrike" cap="none" dirty="0">
              <a:solidFill>
                <a:srgbClr val="000000"/>
              </a:solidFill>
              <a:latin typeface="Poppins"/>
              <a:ea typeface="Poppins"/>
              <a:cs typeface="Poppins"/>
              <a:sym typeface="Poppins"/>
            </a:endParaRPr>
          </a:p>
        </p:txBody>
      </p:sp>
      <p:sp>
        <p:nvSpPr>
          <p:cNvPr id="363" name="Google Shape;363;p8">
            <a:extLst>
              <a:ext uri="{FF2B5EF4-FFF2-40B4-BE49-F238E27FC236}">
                <a16:creationId xmlns:a16="http://schemas.microsoft.com/office/drawing/2014/main" id="{34EA00BB-5427-8212-63CC-E02AED307A27}"/>
              </a:ext>
            </a:extLst>
          </p:cNvPr>
          <p:cNvSpPr txBox="1"/>
          <p:nvPr/>
        </p:nvSpPr>
        <p:spPr>
          <a:xfrm>
            <a:off x="974251" y="7164734"/>
            <a:ext cx="4302052" cy="646139"/>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Clr>
                <a:srgbClr val="000000"/>
              </a:buClr>
              <a:buSzPts val="2999"/>
              <a:buFont typeface="Arial"/>
              <a:buNone/>
            </a:pPr>
            <a:r>
              <a:rPr lang="en-US" sz="2999" b="1" i="0" u="none" strike="noStrike" cap="none" dirty="0">
                <a:solidFill>
                  <a:srgbClr val="000000"/>
                </a:solidFill>
                <a:latin typeface="Poppins"/>
                <a:ea typeface="Poppins"/>
                <a:cs typeface="Poppins"/>
                <a:sym typeface="Poppins"/>
              </a:rPr>
              <a:t>Deep Work</a:t>
            </a:r>
            <a:endParaRPr sz="1400" b="0" i="0" u="none" strike="noStrike" cap="none" dirty="0">
              <a:solidFill>
                <a:srgbClr val="000000"/>
              </a:solidFill>
              <a:latin typeface="Arial"/>
              <a:ea typeface="Arial"/>
              <a:cs typeface="Arial"/>
              <a:sym typeface="Arial"/>
            </a:endParaRPr>
          </a:p>
        </p:txBody>
      </p:sp>
      <p:sp>
        <p:nvSpPr>
          <p:cNvPr id="365" name="Google Shape;365;p8">
            <a:extLst>
              <a:ext uri="{FF2B5EF4-FFF2-40B4-BE49-F238E27FC236}">
                <a16:creationId xmlns:a16="http://schemas.microsoft.com/office/drawing/2014/main" id="{3A2F7512-B992-341F-2581-AA13DB7CA824}"/>
              </a:ext>
            </a:extLst>
          </p:cNvPr>
          <p:cNvSpPr txBox="1"/>
          <p:nvPr/>
        </p:nvSpPr>
        <p:spPr>
          <a:xfrm>
            <a:off x="1024157" y="8165515"/>
            <a:ext cx="4693091" cy="886397"/>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2400" b="0" i="0" u="none" strike="noStrike" cap="none" dirty="0">
                <a:solidFill>
                  <a:srgbClr val="000000"/>
                </a:solidFill>
                <a:latin typeface="Poppins"/>
                <a:ea typeface="Poppins"/>
                <a:cs typeface="Poppins"/>
                <a:sym typeface="Poppins"/>
              </a:rPr>
              <a:t>Reserve 2-3 hours for focused work with no interruptions.</a:t>
            </a:r>
            <a:endParaRPr sz="2400" b="0" i="0" u="none" strike="noStrike" cap="none" dirty="0">
              <a:solidFill>
                <a:srgbClr val="000000"/>
              </a:solidFill>
              <a:latin typeface="Poppins"/>
              <a:ea typeface="Poppins"/>
              <a:cs typeface="Poppins"/>
              <a:sym typeface="Poppins"/>
            </a:endParaRPr>
          </a:p>
        </p:txBody>
      </p:sp>
      <p:sp>
        <p:nvSpPr>
          <p:cNvPr id="2" name="Google Shape;365;p8">
            <a:extLst>
              <a:ext uri="{FF2B5EF4-FFF2-40B4-BE49-F238E27FC236}">
                <a16:creationId xmlns:a16="http://schemas.microsoft.com/office/drawing/2014/main" id="{5FE7C953-41FA-CC20-A9C2-B6559C7C5089}"/>
              </a:ext>
            </a:extLst>
          </p:cNvPr>
          <p:cNvSpPr txBox="1"/>
          <p:nvPr/>
        </p:nvSpPr>
        <p:spPr>
          <a:xfrm>
            <a:off x="4334092" y="2749913"/>
            <a:ext cx="10582058" cy="1329595"/>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2400" b="0" i="0" u="none" strike="noStrike" cap="none" dirty="0">
                <a:solidFill>
                  <a:srgbClr val="000000"/>
                </a:solidFill>
                <a:latin typeface="Poppins"/>
                <a:ea typeface="Poppins"/>
                <a:cs typeface="Poppins"/>
                <a:sym typeface="Poppins"/>
              </a:rPr>
              <a:t>Many entrepreneurs react to their schedule instead of controlling it. Time-blocking helps you dedicate specific time slots for important tasks.</a:t>
            </a:r>
            <a:endParaRPr sz="2400" b="0" i="0" u="none" strike="noStrike" cap="none" dirty="0">
              <a:solidFill>
                <a:srgbClr val="000000"/>
              </a:solidFill>
              <a:latin typeface="Poppins"/>
              <a:ea typeface="Poppins"/>
              <a:cs typeface="Poppins"/>
              <a:sym typeface="Poppins"/>
            </a:endParaRPr>
          </a:p>
        </p:txBody>
      </p:sp>
      <p:pic>
        <p:nvPicPr>
          <p:cNvPr id="6" name="Picture 5" descr="A person sitting at a desk with a computer&#10;&#10;AI-generated content may be incorrect.">
            <a:extLst>
              <a:ext uri="{FF2B5EF4-FFF2-40B4-BE49-F238E27FC236}">
                <a16:creationId xmlns:a16="http://schemas.microsoft.com/office/drawing/2014/main" id="{8E198448-2DDB-C04B-57DC-8F1206901B52}"/>
              </a:ext>
            </a:extLst>
          </p:cNvPr>
          <p:cNvPicPr>
            <a:picLocks noChangeAspect="1"/>
          </p:cNvPicPr>
          <p:nvPr/>
        </p:nvPicPr>
        <p:blipFill>
          <a:blip r:embed="rId6">
            <a:biLevel thresh="25000"/>
          </a:blip>
          <a:stretch>
            <a:fillRect/>
          </a:stretch>
        </p:blipFill>
        <p:spPr>
          <a:xfrm>
            <a:off x="2555443" y="5110041"/>
            <a:ext cx="1301141" cy="1301141"/>
          </a:xfrm>
          <a:prstGeom prst="rect">
            <a:avLst/>
          </a:prstGeom>
        </p:spPr>
      </p:pic>
      <p:pic>
        <p:nvPicPr>
          <p:cNvPr id="8" name="Picture 7" descr="A pink calendar with purple lines&#10;&#10;AI-generated content may be incorrect.">
            <a:extLst>
              <a:ext uri="{FF2B5EF4-FFF2-40B4-BE49-F238E27FC236}">
                <a16:creationId xmlns:a16="http://schemas.microsoft.com/office/drawing/2014/main" id="{7A4E3EF4-E287-20AA-2B75-4E2085F4BB33}"/>
              </a:ext>
            </a:extLst>
          </p:cNvPr>
          <p:cNvPicPr>
            <a:picLocks noChangeAspect="1"/>
          </p:cNvPicPr>
          <p:nvPr/>
        </p:nvPicPr>
        <p:blipFill>
          <a:blip r:embed="rId7">
            <a:biLevel thresh="50000"/>
          </a:blip>
          <a:stretch>
            <a:fillRect/>
          </a:stretch>
        </p:blipFill>
        <p:spPr>
          <a:xfrm>
            <a:off x="8224295" y="4788101"/>
            <a:ext cx="1698889" cy="1698889"/>
          </a:xfrm>
          <a:prstGeom prst="rect">
            <a:avLst/>
          </a:prstGeom>
        </p:spPr>
      </p:pic>
    </p:spTree>
    <p:extLst>
      <p:ext uri="{BB962C8B-B14F-4D97-AF65-F5344CB8AC3E}">
        <p14:creationId xmlns:p14="http://schemas.microsoft.com/office/powerpoint/2010/main" val="1502146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9">
          <a:extLst>
            <a:ext uri="{FF2B5EF4-FFF2-40B4-BE49-F238E27FC236}">
              <a16:creationId xmlns:a16="http://schemas.microsoft.com/office/drawing/2014/main" id="{3EA516A9-E020-4299-F476-64E8F81CBB89}"/>
            </a:ext>
          </a:extLst>
        </p:cNvPr>
        <p:cNvGrpSpPr/>
        <p:nvPr/>
      </p:nvGrpSpPr>
      <p:grpSpPr>
        <a:xfrm>
          <a:off x="0" y="0"/>
          <a:ext cx="0" cy="0"/>
          <a:chOff x="0" y="0"/>
          <a:chExt cx="0" cy="0"/>
        </a:xfrm>
      </p:grpSpPr>
      <p:sp>
        <p:nvSpPr>
          <p:cNvPr id="370" name="Google Shape;370;p9">
            <a:extLst>
              <a:ext uri="{FF2B5EF4-FFF2-40B4-BE49-F238E27FC236}">
                <a16:creationId xmlns:a16="http://schemas.microsoft.com/office/drawing/2014/main" id="{1F8EB044-6ACD-64C2-959C-DFB65F9DF7D6}"/>
              </a:ext>
            </a:extLst>
          </p:cNvPr>
          <p:cNvSpPr/>
          <p:nvPr/>
        </p:nvSpPr>
        <p:spPr>
          <a:xfrm rot="-4773720">
            <a:off x="5570985" y="2932996"/>
            <a:ext cx="12676724" cy="4421008"/>
          </a:xfrm>
          <a:custGeom>
            <a:avLst/>
            <a:gdLst/>
            <a:ahLst/>
            <a:cxnLst/>
            <a:rect l="l" t="t" r="r" b="b"/>
            <a:pathLst>
              <a:path w="12676724" h="4421008" extrusionOk="0">
                <a:moveTo>
                  <a:pt x="0" y="0"/>
                </a:moveTo>
                <a:lnTo>
                  <a:pt x="12676724" y="0"/>
                </a:lnTo>
                <a:lnTo>
                  <a:pt x="12676724" y="4421008"/>
                </a:lnTo>
                <a:lnTo>
                  <a:pt x="0" y="4421008"/>
                </a:lnTo>
                <a:lnTo>
                  <a:pt x="0" y="0"/>
                </a:lnTo>
                <a:close/>
              </a:path>
            </a:pathLst>
          </a:custGeom>
          <a:blipFill rotWithShape="1">
            <a:blip r:embed="rId3">
              <a:alphaModFix/>
            </a:blip>
            <a:stretch>
              <a:fillRect/>
            </a:stretch>
          </a:blipFill>
          <a:ln>
            <a:noFill/>
          </a:ln>
        </p:spPr>
        <p:txBody>
          <a:bodyPr/>
          <a:lstStyle/>
          <a:p>
            <a:endParaRPr lang="es-US"/>
          </a:p>
        </p:txBody>
      </p:sp>
      <p:sp>
        <p:nvSpPr>
          <p:cNvPr id="371" name="Google Shape;371;p9">
            <a:extLst>
              <a:ext uri="{FF2B5EF4-FFF2-40B4-BE49-F238E27FC236}">
                <a16:creationId xmlns:a16="http://schemas.microsoft.com/office/drawing/2014/main" id="{8A7A601A-ADE8-77E6-B60A-14E7BB5A1910}"/>
              </a:ext>
            </a:extLst>
          </p:cNvPr>
          <p:cNvSpPr/>
          <p:nvPr/>
        </p:nvSpPr>
        <p:spPr>
          <a:xfrm>
            <a:off x="11115371" y="0"/>
            <a:ext cx="7172607" cy="10284336"/>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l="-77017" r="-7701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9">
            <a:extLst>
              <a:ext uri="{FF2B5EF4-FFF2-40B4-BE49-F238E27FC236}">
                <a16:creationId xmlns:a16="http://schemas.microsoft.com/office/drawing/2014/main" id="{AAB28186-CC11-A035-5296-CD5F7C7CA8C4}"/>
              </a:ext>
            </a:extLst>
          </p:cNvPr>
          <p:cNvSpPr/>
          <p:nvPr/>
        </p:nvSpPr>
        <p:spPr>
          <a:xfrm rot="-2967198" flipH="1">
            <a:off x="13287997" y="6433664"/>
            <a:ext cx="10665551" cy="3626287"/>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5">
              <a:alphaModFix amt="77000"/>
            </a:blip>
            <a:stretch>
              <a:fillRect/>
            </a:stretch>
          </a:blipFill>
          <a:ln>
            <a:noFill/>
          </a:ln>
        </p:spPr>
        <p:txBody>
          <a:bodyPr/>
          <a:lstStyle/>
          <a:p>
            <a:endParaRPr lang="es-US"/>
          </a:p>
        </p:txBody>
      </p:sp>
      <p:grpSp>
        <p:nvGrpSpPr>
          <p:cNvPr id="373" name="Google Shape;373;p9">
            <a:extLst>
              <a:ext uri="{FF2B5EF4-FFF2-40B4-BE49-F238E27FC236}">
                <a16:creationId xmlns:a16="http://schemas.microsoft.com/office/drawing/2014/main" id="{432D5A93-8F64-3B1D-637B-4589E0168FCB}"/>
              </a:ext>
            </a:extLst>
          </p:cNvPr>
          <p:cNvGrpSpPr/>
          <p:nvPr/>
        </p:nvGrpSpPr>
        <p:grpSpPr>
          <a:xfrm>
            <a:off x="11629486" y="1052712"/>
            <a:ext cx="857867" cy="857867"/>
            <a:chOff x="0" y="0"/>
            <a:chExt cx="812800" cy="812800"/>
          </a:xfrm>
        </p:grpSpPr>
        <p:sp>
          <p:nvSpPr>
            <p:cNvPr id="374" name="Google Shape;374;p9">
              <a:extLst>
                <a:ext uri="{FF2B5EF4-FFF2-40B4-BE49-F238E27FC236}">
                  <a16:creationId xmlns:a16="http://schemas.microsoft.com/office/drawing/2014/main" id="{C69F1E25-5958-05DB-3A9C-44DBB2F02935}"/>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9">
              <a:extLst>
                <a:ext uri="{FF2B5EF4-FFF2-40B4-BE49-F238E27FC236}">
                  <a16:creationId xmlns:a16="http://schemas.microsoft.com/office/drawing/2014/main" id="{FDCFAA87-0A68-2C84-4F44-7B32AEDC90DD}"/>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6" name="Google Shape;376;p9">
            <a:extLst>
              <a:ext uri="{FF2B5EF4-FFF2-40B4-BE49-F238E27FC236}">
                <a16:creationId xmlns:a16="http://schemas.microsoft.com/office/drawing/2014/main" id="{34B0F3DF-E0FE-EC8A-BC91-44A82F012F4C}"/>
              </a:ext>
            </a:extLst>
          </p:cNvPr>
          <p:cNvGrpSpPr/>
          <p:nvPr/>
        </p:nvGrpSpPr>
        <p:grpSpPr>
          <a:xfrm>
            <a:off x="11115371" y="2332412"/>
            <a:ext cx="604566" cy="604566"/>
            <a:chOff x="0" y="0"/>
            <a:chExt cx="812800" cy="812800"/>
          </a:xfrm>
        </p:grpSpPr>
        <p:sp>
          <p:nvSpPr>
            <p:cNvPr id="377" name="Google Shape;377;p9">
              <a:extLst>
                <a:ext uri="{FF2B5EF4-FFF2-40B4-BE49-F238E27FC236}">
                  <a16:creationId xmlns:a16="http://schemas.microsoft.com/office/drawing/2014/main" id="{0FAE704D-D414-58D0-45ED-3C5E5D720696}"/>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9">
              <a:extLst>
                <a:ext uri="{FF2B5EF4-FFF2-40B4-BE49-F238E27FC236}">
                  <a16:creationId xmlns:a16="http://schemas.microsoft.com/office/drawing/2014/main" id="{192AAF7D-CFBC-6E23-6A73-AA49EA2AF3AE}"/>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9" name="Google Shape;379;p9">
            <a:extLst>
              <a:ext uri="{FF2B5EF4-FFF2-40B4-BE49-F238E27FC236}">
                <a16:creationId xmlns:a16="http://schemas.microsoft.com/office/drawing/2014/main" id="{B63EDE10-3FB4-C7AC-FA9D-19F3393C707A}"/>
              </a:ext>
            </a:extLst>
          </p:cNvPr>
          <p:cNvGrpSpPr/>
          <p:nvPr/>
        </p:nvGrpSpPr>
        <p:grpSpPr>
          <a:xfrm>
            <a:off x="11940462" y="788230"/>
            <a:ext cx="637633" cy="637633"/>
            <a:chOff x="0" y="0"/>
            <a:chExt cx="812800" cy="812800"/>
          </a:xfrm>
        </p:grpSpPr>
        <p:sp>
          <p:nvSpPr>
            <p:cNvPr id="380" name="Google Shape;380;p9">
              <a:extLst>
                <a:ext uri="{FF2B5EF4-FFF2-40B4-BE49-F238E27FC236}">
                  <a16:creationId xmlns:a16="http://schemas.microsoft.com/office/drawing/2014/main" id="{5A4F30C8-B06B-C4FD-E5D0-4FF9E97A000F}"/>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9">
              <a:extLst>
                <a:ext uri="{FF2B5EF4-FFF2-40B4-BE49-F238E27FC236}">
                  <a16:creationId xmlns:a16="http://schemas.microsoft.com/office/drawing/2014/main" id="{0034FD89-F569-1E4C-D881-1BC080BCA806}"/>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82" name="Google Shape;382;p9">
            <a:extLst>
              <a:ext uri="{FF2B5EF4-FFF2-40B4-BE49-F238E27FC236}">
                <a16:creationId xmlns:a16="http://schemas.microsoft.com/office/drawing/2014/main" id="{A4787E33-F248-A8FD-7936-837E01DDF622}"/>
              </a:ext>
            </a:extLst>
          </p:cNvPr>
          <p:cNvSpPr txBox="1"/>
          <p:nvPr/>
        </p:nvSpPr>
        <p:spPr>
          <a:xfrm>
            <a:off x="12505" y="1043187"/>
            <a:ext cx="11102867"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Productivity Tools for Entrepreneurs</a:t>
            </a:r>
            <a:endParaRPr sz="1400" b="0" i="0" u="none" strike="noStrike" cap="none" dirty="0">
              <a:solidFill>
                <a:srgbClr val="000000"/>
              </a:solidFill>
              <a:latin typeface="Arial"/>
              <a:ea typeface="Arial"/>
              <a:cs typeface="Arial"/>
              <a:sym typeface="Arial"/>
            </a:endParaRPr>
          </a:p>
        </p:txBody>
      </p:sp>
      <p:sp>
        <p:nvSpPr>
          <p:cNvPr id="415" name="Google Shape;415;p9">
            <a:extLst>
              <a:ext uri="{FF2B5EF4-FFF2-40B4-BE49-F238E27FC236}">
                <a16:creationId xmlns:a16="http://schemas.microsoft.com/office/drawing/2014/main" id="{C1E9FEE5-0584-CE0C-B35E-6412D666E52C}"/>
              </a:ext>
            </a:extLst>
          </p:cNvPr>
          <p:cNvSpPr/>
          <p:nvPr/>
        </p:nvSpPr>
        <p:spPr>
          <a:xfrm>
            <a:off x="11115371" y="0"/>
            <a:ext cx="7172607" cy="10284336"/>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l="-75762" r="-7576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203;p5">
            <a:extLst>
              <a:ext uri="{FF2B5EF4-FFF2-40B4-BE49-F238E27FC236}">
                <a16:creationId xmlns:a16="http://schemas.microsoft.com/office/drawing/2014/main" id="{0801DA69-551B-85C3-AA9C-F8CE17CB116C}"/>
              </a:ext>
            </a:extLst>
          </p:cNvPr>
          <p:cNvSpPr txBox="1"/>
          <p:nvPr/>
        </p:nvSpPr>
        <p:spPr>
          <a:xfrm>
            <a:off x="971053" y="3203493"/>
            <a:ext cx="6805673" cy="1440394"/>
          </a:xfrm>
          <a:prstGeom prst="rect">
            <a:avLst/>
          </a:prstGeom>
          <a:noFill/>
          <a:ln>
            <a:noFill/>
          </a:ln>
        </p:spPr>
        <p:txBody>
          <a:bodyPr spcFirstLastPara="1" wrap="square" lIns="0" tIns="0" rIns="0" bIns="0" anchor="t" anchorCtr="0">
            <a:spAutoFit/>
          </a:bodyPr>
          <a:lstStyle/>
          <a:p>
            <a:pPr marR="0" lvl="0" algn="just" rtl="0">
              <a:lnSpc>
                <a:spcPct val="129981"/>
              </a:lnSpc>
              <a:spcBef>
                <a:spcPts val="0"/>
              </a:spcBef>
              <a:spcAft>
                <a:spcPts val="0"/>
              </a:spcAft>
              <a:buClr>
                <a:srgbClr val="000000"/>
              </a:buClr>
              <a:buSzPts val="1751"/>
            </a:pPr>
            <a:r>
              <a:rPr lang="en-US" sz="2400" b="0" i="0" u="none" strike="noStrike" cap="none" dirty="0">
                <a:solidFill>
                  <a:srgbClr val="000000"/>
                </a:solidFill>
                <a:latin typeface="Poppins"/>
                <a:ea typeface="Poppins"/>
                <a:cs typeface="Poppins"/>
                <a:sym typeface="Poppins"/>
              </a:rPr>
              <a:t>Technology can help automate and streamline tasks, making time management easier.</a:t>
            </a:r>
            <a:endParaRPr lang="en-US" sz="2000" b="0" i="0" u="none" strike="noStrike" cap="none" dirty="0">
              <a:solidFill>
                <a:srgbClr val="000000"/>
              </a:solidFill>
              <a:latin typeface="Arial"/>
              <a:ea typeface="Arial"/>
              <a:cs typeface="Arial"/>
              <a:sym typeface="Arial"/>
            </a:endParaRPr>
          </a:p>
        </p:txBody>
      </p:sp>
      <p:sp>
        <p:nvSpPr>
          <p:cNvPr id="3" name="Google Shape;203;p5">
            <a:extLst>
              <a:ext uri="{FF2B5EF4-FFF2-40B4-BE49-F238E27FC236}">
                <a16:creationId xmlns:a16="http://schemas.microsoft.com/office/drawing/2014/main" id="{1E00F501-A9F1-7C6E-ACFA-0997815CD22D}"/>
              </a:ext>
            </a:extLst>
          </p:cNvPr>
          <p:cNvSpPr txBox="1"/>
          <p:nvPr/>
        </p:nvSpPr>
        <p:spPr>
          <a:xfrm>
            <a:off x="971053" y="4883382"/>
            <a:ext cx="6805673" cy="3841052"/>
          </a:xfrm>
          <a:prstGeom prst="rect">
            <a:avLst/>
          </a:prstGeom>
          <a:noFill/>
          <a:ln>
            <a:noFill/>
          </a:ln>
        </p:spPr>
        <p:txBody>
          <a:bodyPr spcFirstLastPara="1" wrap="square" lIns="0" tIns="0" rIns="0" bIns="0" anchor="t" anchorCtr="0">
            <a:spAutoFit/>
          </a:bodyPr>
          <a:lstStyle/>
          <a:p>
            <a:pPr marL="342900" marR="0" lvl="0" indent="-34290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Trello / Asana – Project management.</a:t>
            </a:r>
          </a:p>
          <a:p>
            <a:pPr marL="342900" marR="0" lvl="0" indent="-342900" algn="just" rtl="0">
              <a:lnSpc>
                <a:spcPct val="129981"/>
              </a:lnSpc>
              <a:spcBef>
                <a:spcPts val="0"/>
              </a:spcBef>
              <a:spcAft>
                <a:spcPts val="0"/>
              </a:spcAft>
              <a:buClr>
                <a:srgbClr val="000000"/>
              </a:buClr>
              <a:buSzPts val="1751"/>
              <a:buFont typeface="Arial" panose="020B0604020202020204" pitchFamily="34" charset="0"/>
              <a:buChar char="•"/>
            </a:pPr>
            <a:endParaRPr lang="en-US" sz="2400" b="0" i="0" u="none" strike="noStrike" cap="none" dirty="0">
              <a:solidFill>
                <a:srgbClr val="000000"/>
              </a:solidFill>
              <a:latin typeface="Poppins"/>
              <a:ea typeface="Poppins"/>
              <a:cs typeface="Poppins"/>
              <a:sym typeface="Poppins"/>
            </a:endParaRPr>
          </a:p>
          <a:p>
            <a:pPr marL="342900" marR="0" lvl="0" indent="-34290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Google Calendar – Time-blocking.</a:t>
            </a:r>
          </a:p>
          <a:p>
            <a:pPr marL="342900" marR="0" lvl="0" indent="-342900" algn="just" rtl="0">
              <a:lnSpc>
                <a:spcPct val="129981"/>
              </a:lnSpc>
              <a:spcBef>
                <a:spcPts val="0"/>
              </a:spcBef>
              <a:spcAft>
                <a:spcPts val="0"/>
              </a:spcAft>
              <a:buClr>
                <a:srgbClr val="000000"/>
              </a:buClr>
              <a:buSzPts val="1751"/>
              <a:buFont typeface="Arial" panose="020B0604020202020204" pitchFamily="34" charset="0"/>
              <a:buChar char="•"/>
            </a:pPr>
            <a:endParaRPr lang="en-US" sz="2400" b="0" i="0" u="none" strike="noStrike" cap="none" dirty="0">
              <a:solidFill>
                <a:srgbClr val="000000"/>
              </a:solidFill>
              <a:latin typeface="Poppins"/>
              <a:ea typeface="Poppins"/>
              <a:cs typeface="Poppins"/>
              <a:sym typeface="Poppins"/>
            </a:endParaRPr>
          </a:p>
          <a:p>
            <a:pPr marL="342900" marR="0" lvl="0" indent="-34290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Toggl / </a:t>
            </a:r>
            <a:r>
              <a:rPr lang="en-US" sz="2400" b="0" i="0" u="none" strike="noStrike" cap="none" dirty="0" err="1">
                <a:solidFill>
                  <a:srgbClr val="000000"/>
                </a:solidFill>
                <a:latin typeface="Poppins"/>
                <a:ea typeface="Poppins"/>
                <a:cs typeface="Poppins"/>
                <a:sym typeface="Poppins"/>
              </a:rPr>
              <a:t>RescueTime</a:t>
            </a:r>
            <a:r>
              <a:rPr lang="en-US" sz="2400" b="0" i="0" u="none" strike="noStrike" cap="none" dirty="0">
                <a:solidFill>
                  <a:srgbClr val="000000"/>
                </a:solidFill>
                <a:latin typeface="Poppins"/>
                <a:ea typeface="Poppins"/>
                <a:cs typeface="Poppins"/>
                <a:sym typeface="Poppins"/>
              </a:rPr>
              <a:t> – Track time usage.</a:t>
            </a:r>
          </a:p>
          <a:p>
            <a:pPr marL="342900" marR="0" lvl="0" indent="-342900" algn="just" rtl="0">
              <a:lnSpc>
                <a:spcPct val="129981"/>
              </a:lnSpc>
              <a:spcBef>
                <a:spcPts val="0"/>
              </a:spcBef>
              <a:spcAft>
                <a:spcPts val="0"/>
              </a:spcAft>
              <a:buClr>
                <a:srgbClr val="000000"/>
              </a:buClr>
              <a:buSzPts val="1751"/>
              <a:buFont typeface="Arial" panose="020B0604020202020204" pitchFamily="34" charset="0"/>
              <a:buChar char="•"/>
            </a:pPr>
            <a:endParaRPr lang="en-US" sz="2400" dirty="0">
              <a:latin typeface="Poppins"/>
              <a:ea typeface="Poppins"/>
              <a:cs typeface="Poppins"/>
              <a:sym typeface="Poppins"/>
            </a:endParaRPr>
          </a:p>
          <a:p>
            <a:pPr marL="342900" marR="0" lvl="0" indent="-34290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Notion / Evernote – Organizing ideas and tasks.</a:t>
            </a:r>
            <a:endParaRPr lang="en-US" sz="2000" b="0" i="0" u="none" strike="noStrike" cap="none" dirty="0">
              <a:solidFill>
                <a:srgbClr val="000000"/>
              </a:solidFill>
              <a:latin typeface="Arial"/>
              <a:ea typeface="Arial"/>
              <a:cs typeface="Arial"/>
              <a:sym typeface="Arial"/>
            </a:endParaRPr>
          </a:p>
        </p:txBody>
      </p:sp>
      <p:sp>
        <p:nvSpPr>
          <p:cNvPr id="4" name="Google Shape;203;p5">
            <a:extLst>
              <a:ext uri="{FF2B5EF4-FFF2-40B4-BE49-F238E27FC236}">
                <a16:creationId xmlns:a16="http://schemas.microsoft.com/office/drawing/2014/main" id="{435596C8-E0F7-94FC-DCC2-5757A26BE54A}"/>
              </a:ext>
            </a:extLst>
          </p:cNvPr>
          <p:cNvSpPr txBox="1"/>
          <p:nvPr/>
        </p:nvSpPr>
        <p:spPr>
          <a:xfrm>
            <a:off x="1781419" y="8963929"/>
            <a:ext cx="6805673" cy="960263"/>
          </a:xfrm>
          <a:prstGeom prst="rect">
            <a:avLst/>
          </a:prstGeom>
          <a:noFill/>
          <a:ln>
            <a:noFill/>
          </a:ln>
        </p:spPr>
        <p:txBody>
          <a:bodyPr spcFirstLastPara="1" wrap="square" lIns="0" tIns="0" rIns="0" bIns="0" anchor="t" anchorCtr="0">
            <a:spAutoFit/>
          </a:bodyPr>
          <a:lstStyle/>
          <a:p>
            <a:pPr marR="0" lvl="0" algn="just" rtl="0">
              <a:lnSpc>
                <a:spcPct val="129981"/>
              </a:lnSpc>
              <a:spcBef>
                <a:spcPts val="0"/>
              </a:spcBef>
              <a:spcAft>
                <a:spcPts val="0"/>
              </a:spcAft>
              <a:buClr>
                <a:srgbClr val="000000"/>
              </a:buClr>
              <a:buSzPts val="1751"/>
            </a:pPr>
            <a:r>
              <a:rPr lang="en-US" sz="2400" b="0" i="1" u="none" strike="noStrike" cap="none" dirty="0">
                <a:solidFill>
                  <a:srgbClr val="000000"/>
                </a:solidFill>
                <a:latin typeface="Poppins"/>
                <a:ea typeface="Poppins"/>
                <a:cs typeface="Poppins"/>
                <a:sym typeface="Poppins"/>
              </a:rPr>
              <a:t>Choose one tool to integrate into your workflow this week.</a:t>
            </a:r>
            <a:endParaRPr lang="en-US" sz="2000" b="0" i="1"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32615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F2495B77-3E77-A2A2-FB08-501B7DD3826E}"/>
            </a:ext>
          </a:extLst>
        </p:cNvPr>
        <p:cNvGrpSpPr/>
        <p:nvPr/>
      </p:nvGrpSpPr>
      <p:grpSpPr>
        <a:xfrm>
          <a:off x="0" y="0"/>
          <a:ext cx="0" cy="0"/>
          <a:chOff x="0" y="0"/>
          <a:chExt cx="0" cy="0"/>
        </a:xfrm>
      </p:grpSpPr>
      <p:sp>
        <p:nvSpPr>
          <p:cNvPr id="214" name="Google Shape;214;p6">
            <a:extLst>
              <a:ext uri="{FF2B5EF4-FFF2-40B4-BE49-F238E27FC236}">
                <a16:creationId xmlns:a16="http://schemas.microsoft.com/office/drawing/2014/main" id="{3A8DEBA8-E0A7-C215-42DA-7E56257C78FB}"/>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215" name="Google Shape;215;p6">
            <a:extLst>
              <a:ext uri="{FF2B5EF4-FFF2-40B4-BE49-F238E27FC236}">
                <a16:creationId xmlns:a16="http://schemas.microsoft.com/office/drawing/2014/main" id="{BDE96620-E46C-8AAC-E38D-21790E129B90}"/>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grpSp>
        <p:nvGrpSpPr>
          <p:cNvPr id="242" name="Google Shape;242;p6">
            <a:extLst>
              <a:ext uri="{FF2B5EF4-FFF2-40B4-BE49-F238E27FC236}">
                <a16:creationId xmlns:a16="http://schemas.microsoft.com/office/drawing/2014/main" id="{F138C0A7-D47C-3F55-BC45-4E6960B8DA53}"/>
              </a:ext>
            </a:extLst>
          </p:cNvPr>
          <p:cNvGrpSpPr/>
          <p:nvPr/>
        </p:nvGrpSpPr>
        <p:grpSpPr>
          <a:xfrm>
            <a:off x="-1342907" y="9913239"/>
            <a:ext cx="20973813" cy="837562"/>
            <a:chOff x="0" y="-57150"/>
            <a:chExt cx="11607985" cy="463550"/>
          </a:xfrm>
        </p:grpSpPr>
        <p:sp>
          <p:nvSpPr>
            <p:cNvPr id="243" name="Google Shape;243;p6">
              <a:extLst>
                <a:ext uri="{FF2B5EF4-FFF2-40B4-BE49-F238E27FC236}">
                  <a16:creationId xmlns:a16="http://schemas.microsoft.com/office/drawing/2014/main" id="{425E4D4B-AAB2-ACE9-075D-98BEE6729632}"/>
                </a:ext>
              </a:extLst>
            </p:cNvPr>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
              <a:extLst>
                <a:ext uri="{FF2B5EF4-FFF2-40B4-BE49-F238E27FC236}">
                  <a16:creationId xmlns:a16="http://schemas.microsoft.com/office/drawing/2014/main" id="{F7B887D1-A998-162E-134C-1F3461849D54}"/>
                </a:ext>
              </a:extLst>
            </p:cNvPr>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5" name="Google Shape;245;p6">
            <a:extLst>
              <a:ext uri="{FF2B5EF4-FFF2-40B4-BE49-F238E27FC236}">
                <a16:creationId xmlns:a16="http://schemas.microsoft.com/office/drawing/2014/main" id="{B21A0079-DB2E-7BBB-66BC-9722756B2AA6}"/>
              </a:ext>
            </a:extLst>
          </p:cNvPr>
          <p:cNvGrpSpPr/>
          <p:nvPr/>
        </p:nvGrpSpPr>
        <p:grpSpPr>
          <a:xfrm>
            <a:off x="2488624" y="9913239"/>
            <a:ext cx="13310752" cy="837562"/>
            <a:chOff x="0" y="-57150"/>
            <a:chExt cx="7366854" cy="463550"/>
          </a:xfrm>
        </p:grpSpPr>
        <p:sp>
          <p:nvSpPr>
            <p:cNvPr id="246" name="Google Shape;246;p6">
              <a:extLst>
                <a:ext uri="{FF2B5EF4-FFF2-40B4-BE49-F238E27FC236}">
                  <a16:creationId xmlns:a16="http://schemas.microsoft.com/office/drawing/2014/main" id="{A9C7AC6C-7763-A754-2983-F3C726CEEDBB}"/>
                </a:ext>
              </a:extLst>
            </p:cNvPr>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
              <a:extLst>
                <a:ext uri="{FF2B5EF4-FFF2-40B4-BE49-F238E27FC236}">
                  <a16:creationId xmlns:a16="http://schemas.microsoft.com/office/drawing/2014/main" id="{E7B47644-A67E-ED10-D90F-21184FC80071}"/>
                </a:ext>
              </a:extLst>
            </p:cNvPr>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8" name="Google Shape;248;p6">
            <a:extLst>
              <a:ext uri="{FF2B5EF4-FFF2-40B4-BE49-F238E27FC236}">
                <a16:creationId xmlns:a16="http://schemas.microsoft.com/office/drawing/2014/main" id="{42BB89EC-A863-4CFE-4477-CAC7AB8DB190}"/>
              </a:ext>
            </a:extLst>
          </p:cNvPr>
          <p:cNvGrpSpPr/>
          <p:nvPr/>
        </p:nvGrpSpPr>
        <p:grpSpPr>
          <a:xfrm>
            <a:off x="4131384" y="9913239"/>
            <a:ext cx="10025232" cy="837562"/>
            <a:chOff x="0" y="-57150"/>
            <a:chExt cx="5548478" cy="463550"/>
          </a:xfrm>
        </p:grpSpPr>
        <p:sp>
          <p:nvSpPr>
            <p:cNvPr id="249" name="Google Shape;249;p6">
              <a:extLst>
                <a:ext uri="{FF2B5EF4-FFF2-40B4-BE49-F238E27FC236}">
                  <a16:creationId xmlns:a16="http://schemas.microsoft.com/office/drawing/2014/main" id="{EE856993-7539-AB32-BAEA-847EB164C1D5}"/>
                </a:ext>
              </a:extLst>
            </p:cNvPr>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
              <a:extLst>
                <a:ext uri="{FF2B5EF4-FFF2-40B4-BE49-F238E27FC236}">
                  <a16:creationId xmlns:a16="http://schemas.microsoft.com/office/drawing/2014/main" id="{1CF179DB-A1DD-B4DA-A337-504AD8AB5EBE}"/>
                </a:ext>
              </a:extLst>
            </p:cNvPr>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1" name="Google Shape;251;p6">
            <a:extLst>
              <a:ext uri="{FF2B5EF4-FFF2-40B4-BE49-F238E27FC236}">
                <a16:creationId xmlns:a16="http://schemas.microsoft.com/office/drawing/2014/main" id="{6DF4B754-1DF8-50B9-A315-D8D864330CE0}"/>
              </a:ext>
            </a:extLst>
          </p:cNvPr>
          <p:cNvSpPr txBox="1"/>
          <p:nvPr/>
        </p:nvSpPr>
        <p:spPr>
          <a:xfrm>
            <a:off x="1181100" y="6483109"/>
            <a:ext cx="7566287" cy="1738938"/>
          </a:xfrm>
          <a:prstGeom prst="rect">
            <a:avLst/>
          </a:prstGeom>
          <a:noFill/>
          <a:ln>
            <a:noFill/>
          </a:ln>
        </p:spPr>
        <p:txBody>
          <a:bodyPr spcFirstLastPara="1" wrap="square" lIns="0" tIns="0" rIns="0" bIns="0" anchor="t" anchorCtr="0">
            <a:spAutoFit/>
          </a:bodyPr>
          <a:lstStyle/>
          <a:p>
            <a:pPr marL="0" marR="0" lvl="0" indent="0"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Lesson 5: </a:t>
            </a:r>
          </a:p>
          <a:p>
            <a:pPr marL="0" marR="0" lvl="0" indent="0"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Building Resilience </a:t>
            </a:r>
            <a:endParaRPr sz="1400" b="0" i="0" u="none" strike="noStrike" cap="none" dirty="0">
              <a:solidFill>
                <a:srgbClr val="000000"/>
              </a:solidFill>
              <a:latin typeface="Arial"/>
              <a:ea typeface="Arial"/>
              <a:cs typeface="Arial"/>
              <a:sym typeface="Arial"/>
            </a:endParaRPr>
          </a:p>
        </p:txBody>
      </p:sp>
      <p:pic>
        <p:nvPicPr>
          <p:cNvPr id="3074" name="Picture 2" descr="Resiliencia, Dureza, Mantenga, Éxito">
            <a:extLst>
              <a:ext uri="{FF2B5EF4-FFF2-40B4-BE49-F238E27FC236}">
                <a16:creationId xmlns:a16="http://schemas.microsoft.com/office/drawing/2014/main" id="{10210B41-22C7-CFF6-C12F-293A59C629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7650" y="2064953"/>
            <a:ext cx="9239250" cy="6157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01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7E69D4FD-7868-C0FA-D62D-EFB581594F59}"/>
            </a:ext>
          </a:extLst>
        </p:cNvPr>
        <p:cNvGrpSpPr/>
        <p:nvPr/>
      </p:nvGrpSpPr>
      <p:grpSpPr>
        <a:xfrm>
          <a:off x="0" y="0"/>
          <a:ext cx="0" cy="0"/>
          <a:chOff x="0" y="0"/>
          <a:chExt cx="0" cy="0"/>
        </a:xfrm>
      </p:grpSpPr>
      <p:sp>
        <p:nvSpPr>
          <p:cNvPr id="170" name="Google Shape;170;p4">
            <a:extLst>
              <a:ext uri="{FF2B5EF4-FFF2-40B4-BE49-F238E27FC236}">
                <a16:creationId xmlns:a16="http://schemas.microsoft.com/office/drawing/2014/main" id="{F7BAF8C3-D623-D551-D50B-56F6CC2333E4}"/>
              </a:ext>
            </a:extLst>
          </p:cNvPr>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71" name="Google Shape;171;p4">
            <a:extLst>
              <a:ext uri="{FF2B5EF4-FFF2-40B4-BE49-F238E27FC236}">
                <a16:creationId xmlns:a16="http://schemas.microsoft.com/office/drawing/2014/main" id="{1EA2C626-8BE3-CD44-D51B-A815BD04EB88}"/>
              </a:ext>
            </a:extLst>
          </p:cNvPr>
          <p:cNvGrpSpPr/>
          <p:nvPr/>
        </p:nvGrpSpPr>
        <p:grpSpPr>
          <a:xfrm>
            <a:off x="5940775" y="946396"/>
            <a:ext cx="857867" cy="857867"/>
            <a:chOff x="0" y="0"/>
            <a:chExt cx="812800" cy="812800"/>
          </a:xfrm>
        </p:grpSpPr>
        <p:sp>
          <p:nvSpPr>
            <p:cNvPr id="172" name="Google Shape;172;p4">
              <a:extLst>
                <a:ext uri="{FF2B5EF4-FFF2-40B4-BE49-F238E27FC236}">
                  <a16:creationId xmlns:a16="http://schemas.microsoft.com/office/drawing/2014/main" id="{F4EC3F24-C55B-ABA6-74F8-BA75D8B45CA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
              <a:extLst>
                <a:ext uri="{FF2B5EF4-FFF2-40B4-BE49-F238E27FC236}">
                  <a16:creationId xmlns:a16="http://schemas.microsoft.com/office/drawing/2014/main" id="{1086CA3E-8832-B0EF-2178-BD77C34B0C63}"/>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4" name="Google Shape;174;p4">
            <a:extLst>
              <a:ext uri="{FF2B5EF4-FFF2-40B4-BE49-F238E27FC236}">
                <a16:creationId xmlns:a16="http://schemas.microsoft.com/office/drawing/2014/main" id="{3CD62A7B-A549-5B71-983F-64CFA5DEA910}"/>
              </a:ext>
            </a:extLst>
          </p:cNvPr>
          <p:cNvGrpSpPr/>
          <p:nvPr/>
        </p:nvGrpSpPr>
        <p:grpSpPr>
          <a:xfrm>
            <a:off x="6592862" y="2226096"/>
            <a:ext cx="604566" cy="604566"/>
            <a:chOff x="0" y="0"/>
            <a:chExt cx="812800" cy="812800"/>
          </a:xfrm>
        </p:grpSpPr>
        <p:sp>
          <p:nvSpPr>
            <p:cNvPr id="175" name="Google Shape;175;p4">
              <a:extLst>
                <a:ext uri="{FF2B5EF4-FFF2-40B4-BE49-F238E27FC236}">
                  <a16:creationId xmlns:a16="http://schemas.microsoft.com/office/drawing/2014/main" id="{C2749553-EAF0-28DA-9CF3-08BCF6FFAEFF}"/>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a:extLst>
                <a:ext uri="{FF2B5EF4-FFF2-40B4-BE49-F238E27FC236}">
                  <a16:creationId xmlns:a16="http://schemas.microsoft.com/office/drawing/2014/main" id="{353610DF-9C60-C20D-7E89-D1C8B49A5FF6}"/>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7" name="Google Shape;177;p4">
            <a:extLst>
              <a:ext uri="{FF2B5EF4-FFF2-40B4-BE49-F238E27FC236}">
                <a16:creationId xmlns:a16="http://schemas.microsoft.com/office/drawing/2014/main" id="{7D6D6E5D-35C7-070A-4163-1CAEDA9EDCC3}"/>
              </a:ext>
            </a:extLst>
          </p:cNvPr>
          <p:cNvGrpSpPr/>
          <p:nvPr/>
        </p:nvGrpSpPr>
        <p:grpSpPr>
          <a:xfrm>
            <a:off x="5825201" y="681913"/>
            <a:ext cx="637633" cy="637633"/>
            <a:chOff x="0" y="0"/>
            <a:chExt cx="812800" cy="812800"/>
          </a:xfrm>
        </p:grpSpPr>
        <p:sp>
          <p:nvSpPr>
            <p:cNvPr id="178" name="Google Shape;178;p4">
              <a:extLst>
                <a:ext uri="{FF2B5EF4-FFF2-40B4-BE49-F238E27FC236}">
                  <a16:creationId xmlns:a16="http://schemas.microsoft.com/office/drawing/2014/main" id="{36F056F1-52CA-65CE-418E-A1A273AE1EA6}"/>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
              <a:extLst>
                <a:ext uri="{FF2B5EF4-FFF2-40B4-BE49-F238E27FC236}">
                  <a16:creationId xmlns:a16="http://schemas.microsoft.com/office/drawing/2014/main" id="{7682261C-7D9E-AD3A-1DE5-9C6A27ECA8D4}"/>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0" name="Google Shape;180;p4">
            <a:extLst>
              <a:ext uri="{FF2B5EF4-FFF2-40B4-BE49-F238E27FC236}">
                <a16:creationId xmlns:a16="http://schemas.microsoft.com/office/drawing/2014/main" id="{BAA94618-0CD2-0777-D739-89CA0FB08FF6}"/>
              </a:ext>
            </a:extLst>
          </p:cNvPr>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a:extLst>
              <a:ext uri="{FF2B5EF4-FFF2-40B4-BE49-F238E27FC236}">
                <a16:creationId xmlns:a16="http://schemas.microsoft.com/office/drawing/2014/main" id="{A461480B-4E10-FC48-3B46-0D2622D4183F}"/>
              </a:ext>
            </a:extLst>
          </p:cNvPr>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82" name="Google Shape;182;p4">
            <a:extLst>
              <a:ext uri="{FF2B5EF4-FFF2-40B4-BE49-F238E27FC236}">
                <a16:creationId xmlns:a16="http://schemas.microsoft.com/office/drawing/2014/main" id="{ADBB00F7-AFBB-F78C-8E34-1F34F2F11EF4}"/>
              </a:ext>
            </a:extLst>
          </p:cNvPr>
          <p:cNvSpPr txBox="1"/>
          <p:nvPr/>
        </p:nvSpPr>
        <p:spPr>
          <a:xfrm>
            <a:off x="10707297" y="760630"/>
            <a:ext cx="6756843" cy="834524"/>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What is Resilience?</a:t>
            </a:r>
            <a:endParaRPr sz="1400" b="0" i="0" u="none" strike="noStrike" cap="none" dirty="0">
              <a:solidFill>
                <a:srgbClr val="000000"/>
              </a:solidFill>
              <a:latin typeface="Arial"/>
              <a:ea typeface="Arial"/>
              <a:cs typeface="Arial"/>
              <a:sym typeface="Arial"/>
            </a:endParaRPr>
          </a:p>
        </p:txBody>
      </p:sp>
      <p:sp>
        <p:nvSpPr>
          <p:cNvPr id="183" name="Google Shape;183;p4">
            <a:extLst>
              <a:ext uri="{FF2B5EF4-FFF2-40B4-BE49-F238E27FC236}">
                <a16:creationId xmlns:a16="http://schemas.microsoft.com/office/drawing/2014/main" id="{20987C37-6C16-71FB-82C6-EB198D18F21D}"/>
              </a:ext>
            </a:extLst>
          </p:cNvPr>
          <p:cNvSpPr txBox="1"/>
          <p:nvPr/>
        </p:nvSpPr>
        <p:spPr>
          <a:xfrm>
            <a:off x="7582423" y="2792562"/>
            <a:ext cx="9881717" cy="4159600"/>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Resilience is the ability to adapt to challenges, recover from setbacks, and maintain motivation despite obstacles.</a:t>
            </a:r>
          </a:p>
          <a:p>
            <a:pPr marL="0" marR="0" lvl="0" indent="0" algn="just" rtl="0">
              <a:lnSpc>
                <a:spcPct val="130011"/>
              </a:lnSpc>
              <a:spcBef>
                <a:spcPts val="0"/>
              </a:spcBef>
              <a:spcAft>
                <a:spcPts val="0"/>
              </a:spcAft>
              <a:buClr>
                <a:srgbClr val="000000"/>
              </a:buClr>
              <a:buSzPts val="2599"/>
              <a:buFont typeface="Arial"/>
              <a:buNone/>
            </a:pPr>
            <a:endParaRPr lang="en-US" sz="2599" dirty="0">
              <a:latin typeface="Poppins"/>
              <a:ea typeface="Poppins"/>
              <a:cs typeface="Poppins"/>
              <a:sym typeface="Poppins"/>
            </a:endParaRPr>
          </a:p>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Resilient people: </a:t>
            </a:r>
          </a:p>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Stay focused even under pressure.</a:t>
            </a:r>
          </a:p>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Adapt to changes without feeling overwhelmed.</a:t>
            </a:r>
          </a:p>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View failures as learning opportunities rather than personal defeats.</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2222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7">
          <a:extLst>
            <a:ext uri="{FF2B5EF4-FFF2-40B4-BE49-F238E27FC236}">
              <a16:creationId xmlns:a16="http://schemas.microsoft.com/office/drawing/2014/main" id="{A47E0A83-6EBA-0AA9-0C94-31361BA59F3C}"/>
            </a:ext>
          </a:extLst>
        </p:cNvPr>
        <p:cNvGrpSpPr/>
        <p:nvPr/>
      </p:nvGrpSpPr>
      <p:grpSpPr>
        <a:xfrm>
          <a:off x="0" y="0"/>
          <a:ext cx="0" cy="0"/>
          <a:chOff x="0" y="0"/>
          <a:chExt cx="0" cy="0"/>
        </a:xfrm>
      </p:grpSpPr>
      <p:sp>
        <p:nvSpPr>
          <p:cNvPr id="188" name="Google Shape;188;p5">
            <a:extLst>
              <a:ext uri="{FF2B5EF4-FFF2-40B4-BE49-F238E27FC236}">
                <a16:creationId xmlns:a16="http://schemas.microsoft.com/office/drawing/2014/main" id="{A4D01260-90EC-BB15-D828-98BC9B799732}"/>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189" name="Google Shape;189;p5">
            <a:extLst>
              <a:ext uri="{FF2B5EF4-FFF2-40B4-BE49-F238E27FC236}">
                <a16:creationId xmlns:a16="http://schemas.microsoft.com/office/drawing/2014/main" id="{F33B5642-47CD-3F93-17C4-01F67C3AF6A3}"/>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sp>
        <p:nvSpPr>
          <p:cNvPr id="190" name="Google Shape;190;p5">
            <a:extLst>
              <a:ext uri="{FF2B5EF4-FFF2-40B4-BE49-F238E27FC236}">
                <a16:creationId xmlns:a16="http://schemas.microsoft.com/office/drawing/2014/main" id="{585AC16C-E4A1-A731-9E06-E67BED7F86C5}"/>
              </a:ext>
            </a:extLst>
          </p:cNvPr>
          <p:cNvSpPr txBox="1"/>
          <p:nvPr/>
        </p:nvSpPr>
        <p:spPr>
          <a:xfrm>
            <a:off x="5265316" y="851753"/>
            <a:ext cx="8943768"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How to Build Resilience – Key Strategies</a:t>
            </a:r>
            <a:endParaRPr sz="1400" b="0" i="0" u="none" strike="noStrike" cap="none" dirty="0">
              <a:solidFill>
                <a:srgbClr val="000000"/>
              </a:solidFill>
              <a:latin typeface="Arial"/>
              <a:ea typeface="Arial"/>
              <a:cs typeface="Arial"/>
              <a:sym typeface="Arial"/>
            </a:endParaRPr>
          </a:p>
        </p:txBody>
      </p:sp>
      <p:grpSp>
        <p:nvGrpSpPr>
          <p:cNvPr id="191" name="Google Shape;191;p5">
            <a:extLst>
              <a:ext uri="{FF2B5EF4-FFF2-40B4-BE49-F238E27FC236}">
                <a16:creationId xmlns:a16="http://schemas.microsoft.com/office/drawing/2014/main" id="{EF0FA40D-31AD-D04F-F754-C71728A64D2A}"/>
              </a:ext>
            </a:extLst>
          </p:cNvPr>
          <p:cNvGrpSpPr/>
          <p:nvPr/>
        </p:nvGrpSpPr>
        <p:grpSpPr>
          <a:xfrm>
            <a:off x="5596235" y="2914502"/>
            <a:ext cx="7133292" cy="7372498"/>
            <a:chOff x="0" y="0"/>
            <a:chExt cx="10942137" cy="11309068"/>
          </a:xfrm>
        </p:grpSpPr>
        <p:sp>
          <p:nvSpPr>
            <p:cNvPr id="192" name="Google Shape;192;p5">
              <a:extLst>
                <a:ext uri="{FF2B5EF4-FFF2-40B4-BE49-F238E27FC236}">
                  <a16:creationId xmlns:a16="http://schemas.microsoft.com/office/drawing/2014/main" id="{56D7D09F-519C-D619-19F7-86424A817B70}"/>
                </a:ext>
              </a:extLst>
            </p:cNvPr>
            <p:cNvSpPr/>
            <p:nvPr/>
          </p:nvSpPr>
          <p:spPr>
            <a:xfrm rot="1812047">
              <a:off x="1656552" y="1332135"/>
              <a:ext cx="7629034" cy="8644798"/>
            </a:xfrm>
            <a:custGeom>
              <a:avLst/>
              <a:gdLst/>
              <a:ahLst/>
              <a:cxnLst/>
              <a:rect l="l" t="t" r="r" b="b"/>
              <a:pathLst>
                <a:path w="7629034" h="8644798" extrusionOk="0">
                  <a:moveTo>
                    <a:pt x="0" y="0"/>
                  </a:moveTo>
                  <a:lnTo>
                    <a:pt x="7629034" y="0"/>
                  </a:lnTo>
                  <a:lnTo>
                    <a:pt x="7629034" y="8644798"/>
                  </a:lnTo>
                  <a:lnTo>
                    <a:pt x="0" y="8644798"/>
                  </a:lnTo>
                  <a:lnTo>
                    <a:pt x="0" y="0"/>
                  </a:lnTo>
                  <a:close/>
                </a:path>
              </a:pathLst>
            </a:custGeom>
            <a:blipFill rotWithShape="1">
              <a:blip r:embed="rId4">
                <a:alphaModFix/>
              </a:blip>
              <a:stretch>
                <a:fillRect/>
              </a:stretch>
            </a:blipFill>
            <a:ln>
              <a:noFill/>
            </a:ln>
          </p:spPr>
          <p:txBody>
            <a:bodyPr/>
            <a:lstStyle/>
            <a:p>
              <a:endParaRPr lang="es-US"/>
            </a:p>
          </p:txBody>
        </p:sp>
        <p:sp>
          <p:nvSpPr>
            <p:cNvPr id="193" name="Google Shape;193;p5">
              <a:extLst>
                <a:ext uri="{FF2B5EF4-FFF2-40B4-BE49-F238E27FC236}">
                  <a16:creationId xmlns:a16="http://schemas.microsoft.com/office/drawing/2014/main" id="{7D145137-89FE-47AF-1AE6-9134D2B40171}"/>
                </a:ext>
              </a:extLst>
            </p:cNvPr>
            <p:cNvSpPr/>
            <p:nvPr/>
          </p:nvSpPr>
          <p:spPr>
            <a:xfrm>
              <a:off x="3241925" y="2125257"/>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5">
                <a:alphaModFix/>
              </a:blip>
              <a:stretch>
                <a:fillRect/>
              </a:stretch>
            </a:blipFill>
            <a:ln>
              <a:noFill/>
            </a:ln>
          </p:spPr>
          <p:txBody>
            <a:bodyPr/>
            <a:lstStyle/>
            <a:p>
              <a:endParaRPr lang="es-US"/>
            </a:p>
          </p:txBody>
        </p:sp>
        <p:sp>
          <p:nvSpPr>
            <p:cNvPr id="194" name="Google Shape;194;p5">
              <a:extLst>
                <a:ext uri="{FF2B5EF4-FFF2-40B4-BE49-F238E27FC236}">
                  <a16:creationId xmlns:a16="http://schemas.microsoft.com/office/drawing/2014/main" id="{78E6236D-B401-B3A7-6DBE-197B646517B2}"/>
                </a:ext>
              </a:extLst>
            </p:cNvPr>
            <p:cNvSpPr/>
            <p:nvPr/>
          </p:nvSpPr>
          <p:spPr>
            <a:xfrm>
              <a:off x="3118828" y="8122931"/>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5">
                <a:alphaModFix/>
              </a:blip>
              <a:stretch>
                <a:fillRect/>
              </a:stretch>
            </a:blipFill>
            <a:ln>
              <a:noFill/>
            </a:ln>
          </p:spPr>
          <p:txBody>
            <a:bodyPr/>
            <a:lstStyle/>
            <a:p>
              <a:endParaRPr lang="es-US"/>
            </a:p>
          </p:txBody>
        </p:sp>
        <p:sp>
          <p:nvSpPr>
            <p:cNvPr id="195" name="Google Shape;195;p5">
              <a:extLst>
                <a:ext uri="{FF2B5EF4-FFF2-40B4-BE49-F238E27FC236}">
                  <a16:creationId xmlns:a16="http://schemas.microsoft.com/office/drawing/2014/main" id="{22D6B6EB-755F-8C76-DAEF-E00EB1E6B0CA}"/>
                </a:ext>
              </a:extLst>
            </p:cNvPr>
            <p:cNvSpPr/>
            <p:nvPr/>
          </p:nvSpPr>
          <p:spPr>
            <a:xfrm>
              <a:off x="8335100" y="5093647"/>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5">
                <a:alphaModFix/>
              </a:blip>
              <a:stretch>
                <a:fillRect/>
              </a:stretch>
            </a:blipFill>
            <a:ln>
              <a:noFill/>
            </a:ln>
          </p:spPr>
          <p:txBody>
            <a:bodyPr/>
            <a:lstStyle/>
            <a:p>
              <a:endParaRPr lang="es-US"/>
            </a:p>
          </p:txBody>
        </p:sp>
        <p:sp>
          <p:nvSpPr>
            <p:cNvPr id="196" name="Google Shape;196;p5">
              <a:extLst>
                <a:ext uri="{FF2B5EF4-FFF2-40B4-BE49-F238E27FC236}">
                  <a16:creationId xmlns:a16="http://schemas.microsoft.com/office/drawing/2014/main" id="{F49B2D5B-7919-35DE-B9CB-0173FC71AAC9}"/>
                </a:ext>
              </a:extLst>
            </p:cNvPr>
            <p:cNvSpPr/>
            <p:nvPr/>
          </p:nvSpPr>
          <p:spPr>
            <a:xfrm>
              <a:off x="6618715" y="2125257"/>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6">
                <a:alphaModFix/>
              </a:blip>
              <a:stretch>
                <a:fillRect/>
              </a:stretch>
            </a:blipFill>
            <a:ln>
              <a:noFill/>
            </a:ln>
          </p:spPr>
          <p:txBody>
            <a:bodyPr/>
            <a:lstStyle/>
            <a:p>
              <a:endParaRPr lang="es-US"/>
            </a:p>
          </p:txBody>
        </p:sp>
        <p:sp>
          <p:nvSpPr>
            <p:cNvPr id="197" name="Google Shape;197;p5">
              <a:extLst>
                <a:ext uri="{FF2B5EF4-FFF2-40B4-BE49-F238E27FC236}">
                  <a16:creationId xmlns:a16="http://schemas.microsoft.com/office/drawing/2014/main" id="{10124905-56DE-5F1D-B672-09DB35F0B5BE}"/>
                </a:ext>
              </a:extLst>
            </p:cNvPr>
            <p:cNvSpPr/>
            <p:nvPr/>
          </p:nvSpPr>
          <p:spPr>
            <a:xfrm>
              <a:off x="6593315" y="8084831"/>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6">
                <a:alphaModFix/>
              </a:blip>
              <a:stretch>
                <a:fillRect/>
              </a:stretch>
            </a:blipFill>
            <a:ln>
              <a:noFill/>
            </a:ln>
          </p:spPr>
          <p:txBody>
            <a:bodyPr/>
            <a:lstStyle/>
            <a:p>
              <a:endParaRPr lang="es-US"/>
            </a:p>
          </p:txBody>
        </p:sp>
        <p:sp>
          <p:nvSpPr>
            <p:cNvPr id="198" name="Google Shape;198;p5">
              <a:extLst>
                <a:ext uri="{FF2B5EF4-FFF2-40B4-BE49-F238E27FC236}">
                  <a16:creationId xmlns:a16="http://schemas.microsoft.com/office/drawing/2014/main" id="{00458E13-4ABC-7573-657E-5678544838FC}"/>
                </a:ext>
              </a:extLst>
            </p:cNvPr>
            <p:cNvSpPr/>
            <p:nvPr/>
          </p:nvSpPr>
          <p:spPr>
            <a:xfrm>
              <a:off x="1504802" y="5119047"/>
              <a:ext cx="1096374" cy="1096374"/>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6">
                <a:alphaModFix/>
              </a:blip>
              <a:stretch>
                <a:fillRect/>
              </a:stretch>
            </a:blipFill>
            <a:ln>
              <a:noFill/>
            </a:ln>
          </p:spPr>
          <p:txBody>
            <a:bodyPr/>
            <a:lstStyle/>
            <a:p>
              <a:endParaRPr lang="es-US"/>
            </a:p>
          </p:txBody>
        </p:sp>
        <p:sp>
          <p:nvSpPr>
            <p:cNvPr id="199" name="Google Shape;199;p5">
              <a:extLst>
                <a:ext uri="{FF2B5EF4-FFF2-40B4-BE49-F238E27FC236}">
                  <a16:creationId xmlns:a16="http://schemas.microsoft.com/office/drawing/2014/main" id="{0909E75C-AAD8-5DFC-2FF5-D2822FD0C384}"/>
                </a:ext>
              </a:extLst>
            </p:cNvPr>
            <p:cNvSpPr/>
            <p:nvPr/>
          </p:nvSpPr>
          <p:spPr>
            <a:xfrm>
              <a:off x="4572671" y="4868934"/>
              <a:ext cx="1689332" cy="1520399"/>
            </a:xfrm>
            <a:custGeom>
              <a:avLst/>
              <a:gdLst/>
              <a:ahLst/>
              <a:cxnLst/>
              <a:rect l="l" t="t" r="r" b="b"/>
              <a:pathLst>
                <a:path w="1689332" h="1520399" extrusionOk="0">
                  <a:moveTo>
                    <a:pt x="0" y="0"/>
                  </a:moveTo>
                  <a:lnTo>
                    <a:pt x="1689333" y="0"/>
                  </a:lnTo>
                  <a:lnTo>
                    <a:pt x="1689333" y="1520400"/>
                  </a:lnTo>
                  <a:lnTo>
                    <a:pt x="0" y="1520400"/>
                  </a:lnTo>
                  <a:lnTo>
                    <a:pt x="0" y="0"/>
                  </a:lnTo>
                  <a:close/>
                </a:path>
              </a:pathLst>
            </a:custGeom>
            <a:blipFill rotWithShape="1">
              <a:blip r:embed="rId7">
                <a:alphaModFix/>
              </a:blip>
              <a:stretch>
                <a:fillRect/>
              </a:stretch>
            </a:blipFill>
            <a:ln>
              <a:noFill/>
            </a:ln>
          </p:spPr>
          <p:txBody>
            <a:bodyPr/>
            <a:lstStyle/>
            <a:p>
              <a:endParaRPr lang="es-US"/>
            </a:p>
          </p:txBody>
        </p:sp>
      </p:grpSp>
      <p:sp>
        <p:nvSpPr>
          <p:cNvPr id="203" name="Google Shape;203;p5">
            <a:extLst>
              <a:ext uri="{FF2B5EF4-FFF2-40B4-BE49-F238E27FC236}">
                <a16:creationId xmlns:a16="http://schemas.microsoft.com/office/drawing/2014/main" id="{B6D034D1-6D46-73C2-2A21-663D9A30AB03}"/>
              </a:ext>
            </a:extLst>
          </p:cNvPr>
          <p:cNvSpPr txBox="1"/>
          <p:nvPr/>
        </p:nvSpPr>
        <p:spPr>
          <a:xfrm>
            <a:off x="553631" y="5291399"/>
            <a:ext cx="6060048" cy="1440394"/>
          </a:xfrm>
          <a:prstGeom prst="rect">
            <a:avLst/>
          </a:prstGeom>
          <a:noFill/>
          <a:ln>
            <a:noFill/>
          </a:ln>
        </p:spPr>
        <p:txBody>
          <a:bodyPr spcFirstLastPara="1" wrap="square" lIns="0" tIns="0" rIns="0" bIns="0" anchor="t" anchorCtr="0">
            <a:spAutoFit/>
          </a:bodyPr>
          <a:lstStyle/>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Believe that skills can be developed.</a:t>
            </a:r>
          </a:p>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See challenges as learning experiences.</a:t>
            </a:r>
            <a:endParaRPr lang="en-US" sz="2000" b="0" i="0" u="none" strike="noStrike" cap="none" dirty="0">
              <a:solidFill>
                <a:srgbClr val="000000"/>
              </a:solidFill>
              <a:latin typeface="Arial"/>
              <a:ea typeface="Arial"/>
              <a:cs typeface="Arial"/>
              <a:sym typeface="Arial"/>
            </a:endParaRPr>
          </a:p>
        </p:txBody>
      </p:sp>
      <p:sp>
        <p:nvSpPr>
          <p:cNvPr id="204" name="Google Shape;204;p5">
            <a:extLst>
              <a:ext uri="{FF2B5EF4-FFF2-40B4-BE49-F238E27FC236}">
                <a16:creationId xmlns:a16="http://schemas.microsoft.com/office/drawing/2014/main" id="{03345791-F74B-FDBC-FC4A-F336D4E1F5BD}"/>
              </a:ext>
            </a:extLst>
          </p:cNvPr>
          <p:cNvSpPr txBox="1"/>
          <p:nvPr/>
        </p:nvSpPr>
        <p:spPr>
          <a:xfrm>
            <a:off x="11955678" y="7502270"/>
            <a:ext cx="6460859" cy="486928"/>
          </a:xfrm>
          <a:prstGeom prst="rect">
            <a:avLst/>
          </a:prstGeom>
          <a:noFill/>
          <a:ln>
            <a:noFill/>
          </a:ln>
        </p:spPr>
        <p:txBody>
          <a:bodyPr spcFirstLastPara="1" wrap="square" lIns="0" tIns="0" rIns="0" bIns="0" anchor="t" anchorCtr="0">
            <a:spAutoFit/>
          </a:bodyPr>
          <a:lstStyle/>
          <a:p>
            <a:pPr marL="0" marR="0" lvl="0" indent="0" algn="l" rtl="0">
              <a:lnSpc>
                <a:spcPct val="112958"/>
              </a:lnSpc>
              <a:spcBef>
                <a:spcPts val="0"/>
              </a:spcBef>
              <a:spcAft>
                <a:spcPts val="0"/>
              </a:spcAft>
              <a:buClr>
                <a:srgbClr val="000000"/>
              </a:buClr>
              <a:buSzPts val="2400"/>
              <a:buFont typeface="Arial"/>
              <a:buNone/>
            </a:pPr>
            <a:r>
              <a:rPr lang="en-US" sz="2800" b="1" i="0" u="none" strike="noStrike" cap="none" dirty="0">
                <a:solidFill>
                  <a:srgbClr val="0E8388"/>
                </a:solidFill>
                <a:latin typeface="Poppins"/>
                <a:ea typeface="Poppins"/>
                <a:cs typeface="Poppins"/>
                <a:sym typeface="Poppins"/>
              </a:rPr>
              <a:t>4.</a:t>
            </a:r>
            <a:r>
              <a:rPr lang="en-US" sz="2800" b="1" i="0" u="none" strike="noStrike" cap="none" dirty="0">
                <a:solidFill>
                  <a:srgbClr val="000000"/>
                </a:solidFill>
                <a:latin typeface="Poppins"/>
                <a:ea typeface="Poppins"/>
                <a:cs typeface="Poppins"/>
                <a:sym typeface="Poppins"/>
              </a:rPr>
              <a:t> Build a Strong Support System</a:t>
            </a:r>
            <a:endParaRPr sz="2800" b="0" i="0" u="none" strike="noStrike" cap="none" dirty="0">
              <a:solidFill>
                <a:srgbClr val="000000"/>
              </a:solidFill>
              <a:latin typeface="Arial"/>
              <a:ea typeface="Arial"/>
              <a:cs typeface="Arial"/>
              <a:sym typeface="Arial"/>
            </a:endParaRPr>
          </a:p>
        </p:txBody>
      </p:sp>
      <p:sp>
        <p:nvSpPr>
          <p:cNvPr id="205" name="Google Shape;205;p5">
            <a:extLst>
              <a:ext uri="{FF2B5EF4-FFF2-40B4-BE49-F238E27FC236}">
                <a16:creationId xmlns:a16="http://schemas.microsoft.com/office/drawing/2014/main" id="{7330C8D5-E228-4117-3725-98DA83C971F1}"/>
              </a:ext>
            </a:extLst>
          </p:cNvPr>
          <p:cNvSpPr txBox="1"/>
          <p:nvPr/>
        </p:nvSpPr>
        <p:spPr>
          <a:xfrm>
            <a:off x="11292023" y="4078557"/>
            <a:ext cx="5853800" cy="973856"/>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2238"/>
              <a:buFont typeface="Arial"/>
              <a:buNone/>
            </a:pPr>
            <a:r>
              <a:rPr lang="en-US" sz="2800" b="1" i="0" u="none" strike="noStrike" cap="none" dirty="0">
                <a:solidFill>
                  <a:srgbClr val="0E8388"/>
                </a:solidFill>
                <a:latin typeface="Poppins"/>
                <a:ea typeface="Poppins"/>
                <a:cs typeface="Poppins"/>
                <a:sym typeface="Poppins"/>
              </a:rPr>
              <a:t>3. </a:t>
            </a:r>
            <a:r>
              <a:rPr lang="en-US" sz="2800" b="1" i="0" u="none" strike="noStrike" cap="none" dirty="0">
                <a:solidFill>
                  <a:srgbClr val="000000"/>
                </a:solidFill>
                <a:latin typeface="Poppins"/>
                <a:ea typeface="Poppins"/>
                <a:cs typeface="Poppins"/>
                <a:sym typeface="Poppins"/>
              </a:rPr>
              <a:t>Manage Your Energy, Not Just Your Time</a:t>
            </a:r>
            <a:endParaRPr sz="2800" b="0" i="0" u="none" strike="noStrike" cap="none" dirty="0">
              <a:solidFill>
                <a:srgbClr val="000000"/>
              </a:solidFill>
              <a:latin typeface="Arial"/>
              <a:ea typeface="Arial"/>
              <a:cs typeface="Arial"/>
              <a:sym typeface="Arial"/>
            </a:endParaRPr>
          </a:p>
        </p:txBody>
      </p:sp>
      <p:sp>
        <p:nvSpPr>
          <p:cNvPr id="206" name="Google Shape;206;p5">
            <a:extLst>
              <a:ext uri="{FF2B5EF4-FFF2-40B4-BE49-F238E27FC236}">
                <a16:creationId xmlns:a16="http://schemas.microsoft.com/office/drawing/2014/main" id="{A2EDD875-F24A-E7FE-1D54-56DD3DCCEF2C}"/>
              </a:ext>
            </a:extLst>
          </p:cNvPr>
          <p:cNvSpPr txBox="1"/>
          <p:nvPr/>
        </p:nvSpPr>
        <p:spPr>
          <a:xfrm>
            <a:off x="501074" y="4714664"/>
            <a:ext cx="5446574" cy="486928"/>
          </a:xfrm>
          <a:prstGeom prst="rect">
            <a:avLst/>
          </a:prstGeom>
          <a:noFill/>
          <a:ln>
            <a:noFill/>
          </a:ln>
        </p:spPr>
        <p:txBody>
          <a:bodyPr spcFirstLastPara="1" wrap="square" lIns="0" tIns="0" rIns="0" bIns="0" anchor="t" anchorCtr="0">
            <a:spAutoFit/>
          </a:bodyPr>
          <a:lstStyle/>
          <a:p>
            <a:pPr marL="0" marR="0" lvl="0" indent="0" algn="r" rtl="0">
              <a:lnSpc>
                <a:spcPct val="112958"/>
              </a:lnSpc>
              <a:spcBef>
                <a:spcPts val="0"/>
              </a:spcBef>
              <a:spcAft>
                <a:spcPts val="0"/>
              </a:spcAft>
              <a:buClr>
                <a:srgbClr val="000000"/>
              </a:buClr>
              <a:buSzPts val="2400"/>
              <a:buFont typeface="Arial"/>
              <a:buNone/>
            </a:pPr>
            <a:r>
              <a:rPr lang="en-US" sz="2800" b="1" i="0" u="none" strike="noStrike" cap="none" dirty="0">
                <a:solidFill>
                  <a:srgbClr val="0E8388"/>
                </a:solidFill>
                <a:latin typeface="Poppins"/>
                <a:ea typeface="Poppins"/>
                <a:cs typeface="Poppins"/>
                <a:sym typeface="Poppins"/>
              </a:rPr>
              <a:t>1. </a:t>
            </a:r>
            <a:r>
              <a:rPr lang="en-US" sz="2800" b="1" i="0" u="none" strike="noStrike" cap="none" dirty="0">
                <a:solidFill>
                  <a:srgbClr val="000000"/>
                </a:solidFill>
                <a:latin typeface="Poppins"/>
                <a:ea typeface="Poppins"/>
                <a:cs typeface="Poppins"/>
                <a:sym typeface="Poppins"/>
              </a:rPr>
              <a:t> Develop a Growth Mindset.</a:t>
            </a:r>
            <a:endParaRPr sz="2800" b="0" i="0" u="none" strike="noStrike" cap="none" dirty="0">
              <a:solidFill>
                <a:srgbClr val="000000"/>
              </a:solidFill>
              <a:latin typeface="Arial"/>
              <a:ea typeface="Arial"/>
              <a:cs typeface="Arial"/>
              <a:sym typeface="Arial"/>
            </a:endParaRPr>
          </a:p>
        </p:txBody>
      </p:sp>
      <p:sp>
        <p:nvSpPr>
          <p:cNvPr id="208" name="Google Shape;208;p5">
            <a:extLst>
              <a:ext uri="{FF2B5EF4-FFF2-40B4-BE49-F238E27FC236}">
                <a16:creationId xmlns:a16="http://schemas.microsoft.com/office/drawing/2014/main" id="{D982D06F-2484-1AF5-77F3-78A8C4F776FD}"/>
              </a:ext>
            </a:extLst>
          </p:cNvPr>
          <p:cNvSpPr txBox="1"/>
          <p:nvPr/>
        </p:nvSpPr>
        <p:spPr>
          <a:xfrm>
            <a:off x="149661" y="7745734"/>
            <a:ext cx="5446574" cy="973856"/>
          </a:xfrm>
          <a:prstGeom prst="rect">
            <a:avLst/>
          </a:prstGeom>
          <a:noFill/>
          <a:ln>
            <a:noFill/>
          </a:ln>
        </p:spPr>
        <p:txBody>
          <a:bodyPr spcFirstLastPara="1" wrap="square" lIns="0" tIns="0" rIns="0" bIns="0" anchor="t" anchorCtr="0">
            <a:spAutoFit/>
          </a:bodyPr>
          <a:lstStyle/>
          <a:p>
            <a:pPr marL="0" marR="0" lvl="0" indent="0" algn="r" rtl="0">
              <a:lnSpc>
                <a:spcPct val="112958"/>
              </a:lnSpc>
              <a:spcBef>
                <a:spcPts val="0"/>
              </a:spcBef>
              <a:spcAft>
                <a:spcPts val="0"/>
              </a:spcAft>
              <a:buClr>
                <a:srgbClr val="000000"/>
              </a:buClr>
              <a:buSzPts val="2400"/>
              <a:buFont typeface="Arial"/>
              <a:buNone/>
            </a:pPr>
            <a:r>
              <a:rPr lang="en-US" sz="2800" b="1" i="0" u="none" strike="noStrike" cap="none" dirty="0">
                <a:solidFill>
                  <a:srgbClr val="0E8388"/>
                </a:solidFill>
                <a:latin typeface="Poppins"/>
                <a:ea typeface="Poppins"/>
                <a:cs typeface="Poppins"/>
                <a:sym typeface="Poppins"/>
              </a:rPr>
              <a:t>2.</a:t>
            </a:r>
            <a:r>
              <a:rPr lang="en-US" sz="2800" b="1" i="0" u="none" strike="noStrike" cap="none" dirty="0">
                <a:solidFill>
                  <a:srgbClr val="000000"/>
                </a:solidFill>
                <a:latin typeface="Poppins"/>
                <a:ea typeface="Poppins"/>
                <a:cs typeface="Poppins"/>
                <a:sym typeface="Poppins"/>
              </a:rPr>
              <a:t> </a:t>
            </a:r>
            <a:r>
              <a:rPr lang="en-US" sz="2800" b="1" dirty="0">
                <a:latin typeface="Poppins"/>
                <a:ea typeface="Poppins"/>
                <a:cs typeface="Poppins"/>
                <a:sym typeface="Poppins"/>
              </a:rPr>
              <a:t> </a:t>
            </a:r>
            <a:r>
              <a:rPr lang="en-US" sz="2800" b="1" i="0" u="none" strike="noStrike" cap="none" dirty="0">
                <a:solidFill>
                  <a:srgbClr val="000000"/>
                </a:solidFill>
                <a:latin typeface="Poppins"/>
                <a:ea typeface="Poppins"/>
                <a:cs typeface="Poppins"/>
                <a:sym typeface="Poppins"/>
              </a:rPr>
              <a:t>Reframe Failures as Lessons</a:t>
            </a:r>
            <a:endParaRPr sz="2800" b="0" i="0" u="none" strike="noStrike" cap="none" dirty="0">
              <a:solidFill>
                <a:srgbClr val="000000"/>
              </a:solidFill>
              <a:latin typeface="Arial"/>
              <a:ea typeface="Arial"/>
              <a:cs typeface="Arial"/>
              <a:sym typeface="Arial"/>
            </a:endParaRPr>
          </a:p>
        </p:txBody>
      </p:sp>
      <p:sp>
        <p:nvSpPr>
          <p:cNvPr id="2" name="Google Shape;203;p5">
            <a:extLst>
              <a:ext uri="{FF2B5EF4-FFF2-40B4-BE49-F238E27FC236}">
                <a16:creationId xmlns:a16="http://schemas.microsoft.com/office/drawing/2014/main" id="{1C0D27F2-69FA-31D9-9725-7B0E0DFC482F}"/>
              </a:ext>
            </a:extLst>
          </p:cNvPr>
          <p:cNvSpPr txBox="1"/>
          <p:nvPr/>
        </p:nvSpPr>
        <p:spPr>
          <a:xfrm>
            <a:off x="1242725" y="8795803"/>
            <a:ext cx="5691875" cy="960263"/>
          </a:xfrm>
          <a:prstGeom prst="rect">
            <a:avLst/>
          </a:prstGeom>
          <a:noFill/>
          <a:ln>
            <a:noFill/>
          </a:ln>
        </p:spPr>
        <p:txBody>
          <a:bodyPr spcFirstLastPara="1" wrap="square" lIns="0" tIns="0" rIns="0" bIns="0" anchor="t" anchorCtr="0">
            <a:spAutoFit/>
          </a:bodyPr>
          <a:lstStyle/>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Instead of thinking “I failed”, say “I learned something valuable.”</a:t>
            </a:r>
            <a:endParaRPr lang="en-US" sz="2000" b="0" i="0" u="none" strike="noStrike" cap="none" dirty="0">
              <a:solidFill>
                <a:srgbClr val="000000"/>
              </a:solidFill>
              <a:latin typeface="Arial"/>
              <a:ea typeface="Arial"/>
              <a:cs typeface="Arial"/>
              <a:sym typeface="Arial"/>
            </a:endParaRPr>
          </a:p>
        </p:txBody>
      </p:sp>
      <p:sp>
        <p:nvSpPr>
          <p:cNvPr id="3" name="Google Shape;203;p5">
            <a:extLst>
              <a:ext uri="{FF2B5EF4-FFF2-40B4-BE49-F238E27FC236}">
                <a16:creationId xmlns:a16="http://schemas.microsoft.com/office/drawing/2014/main" id="{6D04618B-F7BD-C400-B8C0-492E386DC342}"/>
              </a:ext>
            </a:extLst>
          </p:cNvPr>
          <p:cNvSpPr txBox="1"/>
          <p:nvPr/>
        </p:nvSpPr>
        <p:spPr>
          <a:xfrm>
            <a:off x="11609122" y="5163626"/>
            <a:ext cx="5691875" cy="1920526"/>
          </a:xfrm>
          <a:prstGeom prst="rect">
            <a:avLst/>
          </a:prstGeom>
          <a:noFill/>
          <a:ln>
            <a:noFill/>
          </a:ln>
        </p:spPr>
        <p:txBody>
          <a:bodyPr spcFirstLastPara="1" wrap="square" lIns="0" tIns="0" rIns="0" bIns="0" anchor="t" anchorCtr="0">
            <a:spAutoFit/>
          </a:bodyPr>
          <a:lstStyle/>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Prioritize sleep, exercise, and mental health.</a:t>
            </a:r>
          </a:p>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Emotional resilience comes from taking care of yourself.</a:t>
            </a:r>
            <a:endParaRPr lang="en-US" sz="2000" b="0" i="0" u="none" strike="noStrike" cap="none" dirty="0">
              <a:solidFill>
                <a:srgbClr val="000000"/>
              </a:solidFill>
              <a:latin typeface="Arial"/>
              <a:ea typeface="Arial"/>
              <a:cs typeface="Arial"/>
              <a:sym typeface="Arial"/>
            </a:endParaRPr>
          </a:p>
        </p:txBody>
      </p:sp>
      <p:sp>
        <p:nvSpPr>
          <p:cNvPr id="4" name="Google Shape;203;p5">
            <a:extLst>
              <a:ext uri="{FF2B5EF4-FFF2-40B4-BE49-F238E27FC236}">
                <a16:creationId xmlns:a16="http://schemas.microsoft.com/office/drawing/2014/main" id="{360F58F7-BF35-81C1-BCE4-E6568057EB83}"/>
              </a:ext>
            </a:extLst>
          </p:cNvPr>
          <p:cNvSpPr txBox="1"/>
          <p:nvPr/>
        </p:nvSpPr>
        <p:spPr>
          <a:xfrm>
            <a:off x="11744711" y="8128221"/>
            <a:ext cx="5691875" cy="1440394"/>
          </a:xfrm>
          <a:prstGeom prst="rect">
            <a:avLst/>
          </a:prstGeom>
          <a:noFill/>
          <a:ln>
            <a:noFill/>
          </a:ln>
        </p:spPr>
        <p:txBody>
          <a:bodyPr spcFirstLastPara="1" wrap="square" lIns="0" tIns="0" rIns="0" bIns="0" anchor="t" anchorCtr="0">
            <a:spAutoFit/>
          </a:bodyPr>
          <a:lstStyle/>
          <a:p>
            <a:pPr marL="285750" marR="0" lvl="0" indent="-285750" algn="just" rtl="0">
              <a:lnSpc>
                <a:spcPct val="129981"/>
              </a:lnSpc>
              <a:spcBef>
                <a:spcPts val="0"/>
              </a:spcBef>
              <a:spcAft>
                <a:spcPts val="0"/>
              </a:spcAft>
              <a:buClr>
                <a:srgbClr val="000000"/>
              </a:buClr>
              <a:buSzPts val="1751"/>
              <a:buFont typeface="Arial" panose="020B0604020202020204" pitchFamily="34" charset="0"/>
              <a:buChar char="•"/>
            </a:pPr>
            <a:r>
              <a:rPr lang="en-US" sz="2400" b="0" i="0" u="none" strike="noStrike" cap="none" dirty="0">
                <a:solidFill>
                  <a:srgbClr val="000000"/>
                </a:solidFill>
                <a:latin typeface="Poppins"/>
                <a:ea typeface="Poppins"/>
                <a:cs typeface="Poppins"/>
                <a:sym typeface="Poppins"/>
              </a:rPr>
              <a:t>Surround yourself with mentors, supportive peers, and business communities.</a:t>
            </a:r>
            <a:endParaRPr lang="en-US" sz="2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52607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BEFD733B-31DD-CDC0-565C-0C32443A47ED}"/>
            </a:ext>
          </a:extLst>
        </p:cNvPr>
        <p:cNvGrpSpPr/>
        <p:nvPr/>
      </p:nvGrpSpPr>
      <p:grpSpPr>
        <a:xfrm>
          <a:off x="0" y="0"/>
          <a:ext cx="0" cy="0"/>
          <a:chOff x="0" y="0"/>
          <a:chExt cx="0" cy="0"/>
        </a:xfrm>
      </p:grpSpPr>
      <p:sp>
        <p:nvSpPr>
          <p:cNvPr id="214" name="Google Shape;214;p6">
            <a:extLst>
              <a:ext uri="{FF2B5EF4-FFF2-40B4-BE49-F238E27FC236}">
                <a16:creationId xmlns:a16="http://schemas.microsoft.com/office/drawing/2014/main" id="{90A28EBB-5A10-FBA6-ABFD-B5766EEB4024}"/>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215" name="Google Shape;215;p6">
            <a:extLst>
              <a:ext uri="{FF2B5EF4-FFF2-40B4-BE49-F238E27FC236}">
                <a16:creationId xmlns:a16="http://schemas.microsoft.com/office/drawing/2014/main" id="{85125D92-D22E-8263-4CD4-EF6C4C97A1FF}"/>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sp>
        <p:nvSpPr>
          <p:cNvPr id="216" name="Google Shape;216;p6">
            <a:extLst>
              <a:ext uri="{FF2B5EF4-FFF2-40B4-BE49-F238E27FC236}">
                <a16:creationId xmlns:a16="http://schemas.microsoft.com/office/drawing/2014/main" id="{7FE84385-A0EC-5BD0-22C9-DC922F08A49A}"/>
              </a:ext>
            </a:extLst>
          </p:cNvPr>
          <p:cNvSpPr/>
          <p:nvPr/>
        </p:nvSpPr>
        <p:spPr>
          <a:xfrm>
            <a:off x="8379231" y="3616999"/>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21" name="Google Shape;221;p6">
            <a:extLst>
              <a:ext uri="{FF2B5EF4-FFF2-40B4-BE49-F238E27FC236}">
                <a16:creationId xmlns:a16="http://schemas.microsoft.com/office/drawing/2014/main" id="{11D7295B-FD1C-51A1-7B8A-476B8454C208}"/>
              </a:ext>
            </a:extLst>
          </p:cNvPr>
          <p:cNvSpPr/>
          <p:nvPr/>
        </p:nvSpPr>
        <p:spPr>
          <a:xfrm>
            <a:off x="8474370" y="3712140"/>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26" name="Google Shape;226;p6">
            <a:extLst>
              <a:ext uri="{FF2B5EF4-FFF2-40B4-BE49-F238E27FC236}">
                <a16:creationId xmlns:a16="http://schemas.microsoft.com/office/drawing/2014/main" id="{85695241-97E2-199B-FDDC-BB84D392D978}"/>
              </a:ext>
            </a:extLst>
          </p:cNvPr>
          <p:cNvSpPr/>
          <p:nvPr/>
        </p:nvSpPr>
        <p:spPr>
          <a:xfrm>
            <a:off x="8529917" y="3767687"/>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grpSp>
        <p:nvGrpSpPr>
          <p:cNvPr id="231" name="Google Shape;231;p6">
            <a:extLst>
              <a:ext uri="{FF2B5EF4-FFF2-40B4-BE49-F238E27FC236}">
                <a16:creationId xmlns:a16="http://schemas.microsoft.com/office/drawing/2014/main" id="{A269F324-81A8-8751-A207-A06921C72A66}"/>
              </a:ext>
            </a:extLst>
          </p:cNvPr>
          <p:cNvGrpSpPr/>
          <p:nvPr/>
        </p:nvGrpSpPr>
        <p:grpSpPr>
          <a:xfrm>
            <a:off x="1550795" y="2753526"/>
            <a:ext cx="5466116" cy="5384124"/>
            <a:chOff x="0" y="0"/>
            <a:chExt cx="7288155" cy="7178832"/>
          </a:xfrm>
        </p:grpSpPr>
        <p:sp>
          <p:nvSpPr>
            <p:cNvPr id="232" name="Google Shape;232;p6">
              <a:extLst>
                <a:ext uri="{FF2B5EF4-FFF2-40B4-BE49-F238E27FC236}">
                  <a16:creationId xmlns:a16="http://schemas.microsoft.com/office/drawing/2014/main" id="{6E0BD91E-08BA-13B1-F96E-A47AB2C91727}"/>
                </a:ext>
              </a:extLst>
            </p:cNvPr>
            <p:cNvSpPr/>
            <p:nvPr/>
          </p:nvSpPr>
          <p:spPr>
            <a:xfrm>
              <a:off x="0" y="0"/>
              <a:ext cx="7288155" cy="7178832"/>
            </a:xfrm>
            <a:custGeom>
              <a:avLst/>
              <a:gdLst/>
              <a:ahLst/>
              <a:cxnLst/>
              <a:rect l="l" t="t" r="r" b="b"/>
              <a:pathLst>
                <a:path w="7288155" h="7178832" extrusionOk="0">
                  <a:moveTo>
                    <a:pt x="0" y="0"/>
                  </a:moveTo>
                  <a:lnTo>
                    <a:pt x="7288155" y="0"/>
                  </a:lnTo>
                  <a:lnTo>
                    <a:pt x="7288155" y="7178832"/>
                  </a:lnTo>
                  <a:lnTo>
                    <a:pt x="0" y="7178832"/>
                  </a:lnTo>
                  <a:lnTo>
                    <a:pt x="0" y="0"/>
                  </a:lnTo>
                  <a:close/>
                </a:path>
              </a:pathLst>
            </a:custGeom>
            <a:blipFill rotWithShape="1">
              <a:blip r:embed="rId7">
                <a:alphaModFix/>
              </a:blip>
              <a:stretch>
                <a:fillRect/>
              </a:stretch>
            </a:blipFill>
            <a:ln>
              <a:noFill/>
            </a:ln>
          </p:spPr>
          <p:txBody>
            <a:bodyPr/>
            <a:lstStyle/>
            <a:p>
              <a:endParaRPr lang="es-US"/>
            </a:p>
          </p:txBody>
        </p:sp>
        <p:sp>
          <p:nvSpPr>
            <p:cNvPr id="233" name="Google Shape;233;p6">
              <a:extLst>
                <a:ext uri="{FF2B5EF4-FFF2-40B4-BE49-F238E27FC236}">
                  <a16:creationId xmlns:a16="http://schemas.microsoft.com/office/drawing/2014/main" id="{BF46F7FF-B960-124D-B7D5-2C4EA33AF9AE}"/>
                </a:ext>
              </a:extLst>
            </p:cNvPr>
            <p:cNvSpPr/>
            <p:nvPr/>
          </p:nvSpPr>
          <p:spPr>
            <a:xfrm>
              <a:off x="1980095" y="1742225"/>
              <a:ext cx="3327965" cy="3327965"/>
            </a:xfrm>
            <a:custGeom>
              <a:avLst/>
              <a:gdLst/>
              <a:ahLst/>
              <a:cxnLst/>
              <a:rect l="l" t="t" r="r" b="b"/>
              <a:pathLst>
                <a:path w="3327965" h="3327965" extrusionOk="0">
                  <a:moveTo>
                    <a:pt x="0" y="0"/>
                  </a:moveTo>
                  <a:lnTo>
                    <a:pt x="3327965" y="0"/>
                  </a:lnTo>
                  <a:lnTo>
                    <a:pt x="3327965" y="3327965"/>
                  </a:lnTo>
                  <a:lnTo>
                    <a:pt x="0" y="3327965"/>
                  </a:lnTo>
                  <a:lnTo>
                    <a:pt x="0" y="0"/>
                  </a:lnTo>
                  <a:close/>
                </a:path>
              </a:pathLst>
            </a:custGeom>
            <a:blipFill rotWithShape="1">
              <a:blip r:embed="rId4">
                <a:alphaModFix/>
              </a:blip>
              <a:stretch>
                <a:fillRect/>
              </a:stretch>
            </a:blipFill>
            <a:ln>
              <a:noFill/>
            </a:ln>
          </p:spPr>
          <p:txBody>
            <a:bodyPr/>
            <a:lstStyle/>
            <a:p>
              <a:endParaRPr lang="es-US"/>
            </a:p>
          </p:txBody>
        </p:sp>
        <p:sp>
          <p:nvSpPr>
            <p:cNvPr id="234" name="Google Shape;234;p6">
              <a:extLst>
                <a:ext uri="{FF2B5EF4-FFF2-40B4-BE49-F238E27FC236}">
                  <a16:creationId xmlns:a16="http://schemas.microsoft.com/office/drawing/2014/main" id="{6C45D090-3CA3-7B2D-5823-A4267E6A392F}"/>
                </a:ext>
              </a:extLst>
            </p:cNvPr>
            <p:cNvSpPr/>
            <p:nvPr/>
          </p:nvSpPr>
          <p:spPr>
            <a:xfrm>
              <a:off x="2231075" y="1993205"/>
              <a:ext cx="2826005" cy="2826005"/>
            </a:xfrm>
            <a:custGeom>
              <a:avLst/>
              <a:gdLst/>
              <a:ahLst/>
              <a:cxnLst/>
              <a:rect l="l" t="t" r="r" b="b"/>
              <a:pathLst>
                <a:path w="2826005" h="2826005" extrusionOk="0">
                  <a:moveTo>
                    <a:pt x="0" y="0"/>
                  </a:moveTo>
                  <a:lnTo>
                    <a:pt x="2826005" y="0"/>
                  </a:lnTo>
                  <a:lnTo>
                    <a:pt x="2826005" y="2826005"/>
                  </a:lnTo>
                  <a:lnTo>
                    <a:pt x="0" y="2826005"/>
                  </a:lnTo>
                  <a:lnTo>
                    <a:pt x="0" y="0"/>
                  </a:lnTo>
                  <a:close/>
                </a:path>
              </a:pathLst>
            </a:custGeom>
            <a:blipFill rotWithShape="1">
              <a:blip r:embed="rId8">
                <a:alphaModFix/>
              </a:blip>
              <a:stretch>
                <a:fillRect/>
              </a:stretch>
            </a:blipFill>
            <a:ln>
              <a:noFill/>
            </a:ln>
          </p:spPr>
          <p:txBody>
            <a:bodyPr/>
            <a:lstStyle/>
            <a:p>
              <a:endParaRPr lang="es-US"/>
            </a:p>
          </p:txBody>
        </p:sp>
        <p:sp>
          <p:nvSpPr>
            <p:cNvPr id="235" name="Google Shape;235;p6">
              <a:extLst>
                <a:ext uri="{FF2B5EF4-FFF2-40B4-BE49-F238E27FC236}">
                  <a16:creationId xmlns:a16="http://schemas.microsoft.com/office/drawing/2014/main" id="{2CBE7B54-446D-C05B-1613-7B06A76EBF90}"/>
                </a:ext>
              </a:extLst>
            </p:cNvPr>
            <p:cNvSpPr/>
            <p:nvPr/>
          </p:nvSpPr>
          <p:spPr>
            <a:xfrm>
              <a:off x="2377605" y="2139735"/>
              <a:ext cx="2532945" cy="2532945"/>
            </a:xfrm>
            <a:custGeom>
              <a:avLst/>
              <a:gdLst/>
              <a:ahLst/>
              <a:cxnLst/>
              <a:rect l="l" t="t" r="r" b="b"/>
              <a:pathLst>
                <a:path w="2532945" h="2532945" extrusionOk="0">
                  <a:moveTo>
                    <a:pt x="0" y="0"/>
                  </a:moveTo>
                  <a:lnTo>
                    <a:pt x="2532945" y="0"/>
                  </a:lnTo>
                  <a:lnTo>
                    <a:pt x="2532945" y="2532945"/>
                  </a:lnTo>
                  <a:lnTo>
                    <a:pt x="0" y="2532945"/>
                  </a:lnTo>
                  <a:lnTo>
                    <a:pt x="0" y="0"/>
                  </a:lnTo>
                  <a:close/>
                </a:path>
              </a:pathLst>
            </a:custGeom>
            <a:blipFill rotWithShape="1">
              <a:blip r:embed="rId5">
                <a:alphaModFix/>
              </a:blip>
              <a:stretch>
                <a:fillRect/>
              </a:stretch>
            </a:blipFill>
            <a:ln>
              <a:noFill/>
            </a:ln>
          </p:spPr>
          <p:txBody>
            <a:bodyPr/>
            <a:lstStyle/>
            <a:p>
              <a:endParaRPr lang="es-US"/>
            </a:p>
          </p:txBody>
        </p:sp>
        <p:sp>
          <p:nvSpPr>
            <p:cNvPr id="236" name="Google Shape;236;p6">
              <a:extLst>
                <a:ext uri="{FF2B5EF4-FFF2-40B4-BE49-F238E27FC236}">
                  <a16:creationId xmlns:a16="http://schemas.microsoft.com/office/drawing/2014/main" id="{47264B25-E157-67AD-5ACF-8B8C0A279AA9}"/>
                </a:ext>
              </a:extLst>
            </p:cNvPr>
            <p:cNvSpPr/>
            <p:nvPr/>
          </p:nvSpPr>
          <p:spPr>
            <a:xfrm>
              <a:off x="1351985" y="883517"/>
              <a:ext cx="1256218" cy="1256218"/>
            </a:xfrm>
            <a:custGeom>
              <a:avLst/>
              <a:gdLst/>
              <a:ahLst/>
              <a:cxnLst/>
              <a:rect l="l" t="t" r="r" b="b"/>
              <a:pathLst>
                <a:path w="1256218" h="1256218" extrusionOk="0">
                  <a:moveTo>
                    <a:pt x="0" y="0"/>
                  </a:moveTo>
                  <a:lnTo>
                    <a:pt x="1256219" y="0"/>
                  </a:lnTo>
                  <a:lnTo>
                    <a:pt x="1256219" y="1256218"/>
                  </a:lnTo>
                  <a:lnTo>
                    <a:pt x="0" y="1256218"/>
                  </a:lnTo>
                  <a:lnTo>
                    <a:pt x="0" y="0"/>
                  </a:lnTo>
                  <a:close/>
                </a:path>
              </a:pathLst>
            </a:custGeom>
            <a:blipFill rotWithShape="1">
              <a:blip r:embed="rId9">
                <a:alphaModFix/>
              </a:blip>
              <a:stretch>
                <a:fillRect/>
              </a:stretch>
            </a:blipFill>
            <a:ln>
              <a:noFill/>
            </a:ln>
          </p:spPr>
          <p:txBody>
            <a:bodyPr/>
            <a:lstStyle/>
            <a:p>
              <a:endParaRPr lang="es-US"/>
            </a:p>
          </p:txBody>
        </p:sp>
        <p:sp>
          <p:nvSpPr>
            <p:cNvPr id="237" name="Google Shape;237;p6">
              <a:extLst>
                <a:ext uri="{FF2B5EF4-FFF2-40B4-BE49-F238E27FC236}">
                  <a16:creationId xmlns:a16="http://schemas.microsoft.com/office/drawing/2014/main" id="{B2FA412D-9B10-3ED6-D28A-F379293E7ABF}"/>
                </a:ext>
              </a:extLst>
            </p:cNvPr>
            <p:cNvSpPr/>
            <p:nvPr/>
          </p:nvSpPr>
          <p:spPr>
            <a:xfrm>
              <a:off x="4537619" y="883517"/>
              <a:ext cx="1223242" cy="1256218"/>
            </a:xfrm>
            <a:custGeom>
              <a:avLst/>
              <a:gdLst/>
              <a:ahLst/>
              <a:cxnLst/>
              <a:rect l="l" t="t" r="r" b="b"/>
              <a:pathLst>
                <a:path w="1223242" h="1256218" extrusionOk="0">
                  <a:moveTo>
                    <a:pt x="0" y="0"/>
                  </a:moveTo>
                  <a:lnTo>
                    <a:pt x="1223242" y="0"/>
                  </a:lnTo>
                  <a:lnTo>
                    <a:pt x="1223242" y="1256218"/>
                  </a:lnTo>
                  <a:lnTo>
                    <a:pt x="0" y="1256218"/>
                  </a:lnTo>
                  <a:lnTo>
                    <a:pt x="0" y="0"/>
                  </a:lnTo>
                  <a:close/>
                </a:path>
              </a:pathLst>
            </a:custGeom>
            <a:blipFill rotWithShape="1">
              <a:blip r:embed="rId10">
                <a:alphaModFix/>
              </a:blip>
              <a:stretch>
                <a:fillRect/>
              </a:stretch>
            </a:blipFill>
            <a:ln>
              <a:noFill/>
            </a:ln>
          </p:spPr>
          <p:txBody>
            <a:bodyPr/>
            <a:lstStyle/>
            <a:p>
              <a:endParaRPr lang="es-US"/>
            </a:p>
          </p:txBody>
        </p:sp>
        <p:sp>
          <p:nvSpPr>
            <p:cNvPr id="238" name="Google Shape;238;p6">
              <a:extLst>
                <a:ext uri="{FF2B5EF4-FFF2-40B4-BE49-F238E27FC236}">
                  <a16:creationId xmlns:a16="http://schemas.microsoft.com/office/drawing/2014/main" id="{E8F4ABBA-B5C2-AC29-CCA8-8B16F5A5E8C4}"/>
                </a:ext>
              </a:extLst>
            </p:cNvPr>
            <p:cNvSpPr/>
            <p:nvPr/>
          </p:nvSpPr>
          <p:spPr>
            <a:xfrm>
              <a:off x="5225563" y="3841701"/>
              <a:ext cx="1480411" cy="1064045"/>
            </a:xfrm>
            <a:custGeom>
              <a:avLst/>
              <a:gdLst/>
              <a:ahLst/>
              <a:cxnLst/>
              <a:rect l="l" t="t" r="r" b="b"/>
              <a:pathLst>
                <a:path w="1480411" h="1064045" extrusionOk="0">
                  <a:moveTo>
                    <a:pt x="0" y="0"/>
                  </a:moveTo>
                  <a:lnTo>
                    <a:pt x="1480411" y="0"/>
                  </a:lnTo>
                  <a:lnTo>
                    <a:pt x="1480411" y="1064046"/>
                  </a:lnTo>
                  <a:lnTo>
                    <a:pt x="0" y="1064046"/>
                  </a:lnTo>
                  <a:lnTo>
                    <a:pt x="0" y="0"/>
                  </a:lnTo>
                  <a:close/>
                </a:path>
              </a:pathLst>
            </a:custGeom>
            <a:blipFill rotWithShape="1">
              <a:blip r:embed="rId11">
                <a:alphaModFix/>
              </a:blip>
              <a:stretch>
                <a:fillRect/>
              </a:stretch>
            </a:blipFill>
            <a:ln>
              <a:noFill/>
            </a:ln>
          </p:spPr>
          <p:txBody>
            <a:bodyPr/>
            <a:lstStyle/>
            <a:p>
              <a:endParaRPr lang="es-US"/>
            </a:p>
          </p:txBody>
        </p:sp>
        <p:sp>
          <p:nvSpPr>
            <p:cNvPr id="239" name="Google Shape;239;p6">
              <a:extLst>
                <a:ext uri="{FF2B5EF4-FFF2-40B4-BE49-F238E27FC236}">
                  <a16:creationId xmlns:a16="http://schemas.microsoft.com/office/drawing/2014/main" id="{DDBAEC8A-8A73-E686-CB18-0C9C14D1C004}"/>
                </a:ext>
              </a:extLst>
            </p:cNvPr>
            <p:cNvSpPr/>
            <p:nvPr/>
          </p:nvSpPr>
          <p:spPr>
            <a:xfrm>
              <a:off x="506703" y="3601773"/>
              <a:ext cx="1520744" cy="1543902"/>
            </a:xfrm>
            <a:custGeom>
              <a:avLst/>
              <a:gdLst/>
              <a:ahLst/>
              <a:cxnLst/>
              <a:rect l="l" t="t" r="r" b="b"/>
              <a:pathLst>
                <a:path w="1520744" h="1543902" extrusionOk="0">
                  <a:moveTo>
                    <a:pt x="0" y="0"/>
                  </a:moveTo>
                  <a:lnTo>
                    <a:pt x="1520744" y="0"/>
                  </a:lnTo>
                  <a:lnTo>
                    <a:pt x="1520744" y="1543902"/>
                  </a:lnTo>
                  <a:lnTo>
                    <a:pt x="0" y="1543902"/>
                  </a:lnTo>
                  <a:lnTo>
                    <a:pt x="0" y="0"/>
                  </a:lnTo>
                  <a:close/>
                </a:path>
              </a:pathLst>
            </a:custGeom>
            <a:blipFill rotWithShape="1">
              <a:blip r:embed="rId12">
                <a:alphaModFix/>
              </a:blip>
              <a:stretch>
                <a:fillRect/>
              </a:stretch>
            </a:blipFill>
            <a:ln>
              <a:noFill/>
            </a:ln>
          </p:spPr>
          <p:txBody>
            <a:bodyPr/>
            <a:lstStyle/>
            <a:p>
              <a:endParaRPr lang="es-US"/>
            </a:p>
          </p:txBody>
        </p:sp>
        <p:sp>
          <p:nvSpPr>
            <p:cNvPr id="240" name="Google Shape;240;p6">
              <a:extLst>
                <a:ext uri="{FF2B5EF4-FFF2-40B4-BE49-F238E27FC236}">
                  <a16:creationId xmlns:a16="http://schemas.microsoft.com/office/drawing/2014/main" id="{E5A9A1D7-93A2-7F04-97B1-1FFDCC3EC952}"/>
                </a:ext>
              </a:extLst>
            </p:cNvPr>
            <p:cNvSpPr/>
            <p:nvPr/>
          </p:nvSpPr>
          <p:spPr>
            <a:xfrm>
              <a:off x="3069913" y="5151490"/>
              <a:ext cx="1370858" cy="1391734"/>
            </a:xfrm>
            <a:custGeom>
              <a:avLst/>
              <a:gdLst/>
              <a:ahLst/>
              <a:cxnLst/>
              <a:rect l="l" t="t" r="r" b="b"/>
              <a:pathLst>
                <a:path w="1370858" h="1391734" extrusionOk="0">
                  <a:moveTo>
                    <a:pt x="0" y="0"/>
                  </a:moveTo>
                  <a:lnTo>
                    <a:pt x="1370858" y="0"/>
                  </a:lnTo>
                  <a:lnTo>
                    <a:pt x="1370858" y="1391734"/>
                  </a:lnTo>
                  <a:lnTo>
                    <a:pt x="0" y="1391734"/>
                  </a:lnTo>
                  <a:lnTo>
                    <a:pt x="0" y="0"/>
                  </a:lnTo>
                  <a:close/>
                </a:path>
              </a:pathLst>
            </a:custGeom>
            <a:blipFill rotWithShape="1">
              <a:blip r:embed="rId13">
                <a:alphaModFix/>
              </a:blip>
              <a:stretch>
                <a:fillRect/>
              </a:stretch>
            </a:blipFill>
            <a:ln>
              <a:noFill/>
            </a:ln>
          </p:spPr>
          <p:txBody>
            <a:bodyPr/>
            <a:lstStyle/>
            <a:p>
              <a:endParaRPr lang="es-US"/>
            </a:p>
          </p:txBody>
        </p:sp>
        <p:sp>
          <p:nvSpPr>
            <p:cNvPr id="241" name="Google Shape;241;p6">
              <a:extLst>
                <a:ext uri="{FF2B5EF4-FFF2-40B4-BE49-F238E27FC236}">
                  <a16:creationId xmlns:a16="http://schemas.microsoft.com/office/drawing/2014/main" id="{4D891EDF-5B95-3BE2-712B-FA71526A1A1D}"/>
                </a:ext>
              </a:extLst>
            </p:cNvPr>
            <p:cNvSpPr/>
            <p:nvPr/>
          </p:nvSpPr>
          <p:spPr>
            <a:xfrm>
              <a:off x="2829811" y="2537930"/>
              <a:ext cx="1628532" cy="1628532"/>
            </a:xfrm>
            <a:custGeom>
              <a:avLst/>
              <a:gdLst/>
              <a:ahLst/>
              <a:cxnLst/>
              <a:rect l="l" t="t" r="r" b="b"/>
              <a:pathLst>
                <a:path w="1628532" h="1628532" extrusionOk="0">
                  <a:moveTo>
                    <a:pt x="0" y="0"/>
                  </a:moveTo>
                  <a:lnTo>
                    <a:pt x="1628532" y="0"/>
                  </a:lnTo>
                  <a:lnTo>
                    <a:pt x="1628532" y="1628532"/>
                  </a:lnTo>
                  <a:lnTo>
                    <a:pt x="0" y="1628532"/>
                  </a:lnTo>
                  <a:lnTo>
                    <a:pt x="0" y="0"/>
                  </a:lnTo>
                  <a:close/>
                </a:path>
              </a:pathLst>
            </a:custGeom>
            <a:blipFill rotWithShape="1">
              <a:blip r:embed="rId14">
                <a:alphaModFix/>
              </a:blip>
              <a:stretch>
                <a:fillRect/>
              </a:stretch>
            </a:blipFill>
            <a:ln>
              <a:noFill/>
            </a:ln>
          </p:spPr>
          <p:txBody>
            <a:bodyPr/>
            <a:lstStyle/>
            <a:p>
              <a:endParaRPr lang="es-US"/>
            </a:p>
          </p:txBody>
        </p:sp>
      </p:grpSp>
      <p:grpSp>
        <p:nvGrpSpPr>
          <p:cNvPr id="242" name="Google Shape;242;p6">
            <a:extLst>
              <a:ext uri="{FF2B5EF4-FFF2-40B4-BE49-F238E27FC236}">
                <a16:creationId xmlns:a16="http://schemas.microsoft.com/office/drawing/2014/main" id="{4CDA66B9-66CA-E4F0-D33C-C95E92CB5A78}"/>
              </a:ext>
            </a:extLst>
          </p:cNvPr>
          <p:cNvGrpSpPr/>
          <p:nvPr/>
        </p:nvGrpSpPr>
        <p:grpSpPr>
          <a:xfrm>
            <a:off x="-1342907" y="9913239"/>
            <a:ext cx="20973813" cy="837562"/>
            <a:chOff x="0" y="-57150"/>
            <a:chExt cx="11607985" cy="463550"/>
          </a:xfrm>
        </p:grpSpPr>
        <p:sp>
          <p:nvSpPr>
            <p:cNvPr id="243" name="Google Shape;243;p6">
              <a:extLst>
                <a:ext uri="{FF2B5EF4-FFF2-40B4-BE49-F238E27FC236}">
                  <a16:creationId xmlns:a16="http://schemas.microsoft.com/office/drawing/2014/main" id="{284A3521-D4A4-5BB3-534B-939258D78BF6}"/>
                </a:ext>
              </a:extLst>
            </p:cNvPr>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
              <a:extLst>
                <a:ext uri="{FF2B5EF4-FFF2-40B4-BE49-F238E27FC236}">
                  <a16:creationId xmlns:a16="http://schemas.microsoft.com/office/drawing/2014/main" id="{B40964E3-5215-2730-1153-B2D9F11043AD}"/>
                </a:ext>
              </a:extLst>
            </p:cNvPr>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5" name="Google Shape;245;p6">
            <a:extLst>
              <a:ext uri="{FF2B5EF4-FFF2-40B4-BE49-F238E27FC236}">
                <a16:creationId xmlns:a16="http://schemas.microsoft.com/office/drawing/2014/main" id="{99E73F03-9E2D-3355-11E0-0A60F70657CC}"/>
              </a:ext>
            </a:extLst>
          </p:cNvPr>
          <p:cNvGrpSpPr/>
          <p:nvPr/>
        </p:nvGrpSpPr>
        <p:grpSpPr>
          <a:xfrm>
            <a:off x="2488624" y="9913239"/>
            <a:ext cx="13310752" cy="837562"/>
            <a:chOff x="0" y="-57150"/>
            <a:chExt cx="7366854" cy="463550"/>
          </a:xfrm>
        </p:grpSpPr>
        <p:sp>
          <p:nvSpPr>
            <p:cNvPr id="246" name="Google Shape;246;p6">
              <a:extLst>
                <a:ext uri="{FF2B5EF4-FFF2-40B4-BE49-F238E27FC236}">
                  <a16:creationId xmlns:a16="http://schemas.microsoft.com/office/drawing/2014/main" id="{16455A00-4737-8796-67F8-8B6220458A0C}"/>
                </a:ext>
              </a:extLst>
            </p:cNvPr>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
              <a:extLst>
                <a:ext uri="{FF2B5EF4-FFF2-40B4-BE49-F238E27FC236}">
                  <a16:creationId xmlns:a16="http://schemas.microsoft.com/office/drawing/2014/main" id="{9A3B2BA8-07A5-9C60-1C52-A7D8538BC8F1}"/>
                </a:ext>
              </a:extLst>
            </p:cNvPr>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8" name="Google Shape;248;p6">
            <a:extLst>
              <a:ext uri="{FF2B5EF4-FFF2-40B4-BE49-F238E27FC236}">
                <a16:creationId xmlns:a16="http://schemas.microsoft.com/office/drawing/2014/main" id="{B953C1DA-1B18-0F68-96C8-05AB2F7FCBA5}"/>
              </a:ext>
            </a:extLst>
          </p:cNvPr>
          <p:cNvGrpSpPr/>
          <p:nvPr/>
        </p:nvGrpSpPr>
        <p:grpSpPr>
          <a:xfrm>
            <a:off x="4131384" y="9913239"/>
            <a:ext cx="10025232" cy="837562"/>
            <a:chOff x="0" y="-57150"/>
            <a:chExt cx="5548478" cy="463550"/>
          </a:xfrm>
        </p:grpSpPr>
        <p:sp>
          <p:nvSpPr>
            <p:cNvPr id="249" name="Google Shape;249;p6">
              <a:extLst>
                <a:ext uri="{FF2B5EF4-FFF2-40B4-BE49-F238E27FC236}">
                  <a16:creationId xmlns:a16="http://schemas.microsoft.com/office/drawing/2014/main" id="{0522B074-51DE-1D79-4B95-BF9B7573C909}"/>
                </a:ext>
              </a:extLst>
            </p:cNvPr>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
              <a:extLst>
                <a:ext uri="{FF2B5EF4-FFF2-40B4-BE49-F238E27FC236}">
                  <a16:creationId xmlns:a16="http://schemas.microsoft.com/office/drawing/2014/main" id="{F681BB8F-DE78-0883-008B-57EE3B85D189}"/>
                </a:ext>
              </a:extLst>
            </p:cNvPr>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1" name="Google Shape;251;p6">
            <a:extLst>
              <a:ext uri="{FF2B5EF4-FFF2-40B4-BE49-F238E27FC236}">
                <a16:creationId xmlns:a16="http://schemas.microsoft.com/office/drawing/2014/main" id="{A128048E-8F67-A86A-EF32-AB1281BE6C5C}"/>
              </a:ext>
            </a:extLst>
          </p:cNvPr>
          <p:cNvSpPr txBox="1"/>
          <p:nvPr/>
        </p:nvSpPr>
        <p:spPr>
          <a:xfrm>
            <a:off x="3789876" y="657622"/>
            <a:ext cx="10954824"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Exercise – Resilience Self-Assessment</a:t>
            </a:r>
            <a:endParaRPr sz="1400" b="0" i="0" u="none" strike="noStrike" cap="none" dirty="0">
              <a:solidFill>
                <a:srgbClr val="000000"/>
              </a:solidFill>
              <a:latin typeface="Arial"/>
              <a:ea typeface="Arial"/>
              <a:cs typeface="Arial"/>
              <a:sym typeface="Arial"/>
            </a:endParaRPr>
          </a:p>
        </p:txBody>
      </p:sp>
      <p:sp>
        <p:nvSpPr>
          <p:cNvPr id="252" name="Google Shape;252;p6">
            <a:extLst>
              <a:ext uri="{FF2B5EF4-FFF2-40B4-BE49-F238E27FC236}">
                <a16:creationId xmlns:a16="http://schemas.microsoft.com/office/drawing/2014/main" id="{88C65311-C2D0-41D8-7D97-1B9DA4145AC0}"/>
              </a:ext>
            </a:extLst>
          </p:cNvPr>
          <p:cNvSpPr txBox="1"/>
          <p:nvPr/>
        </p:nvSpPr>
        <p:spPr>
          <a:xfrm>
            <a:off x="9859161" y="3902677"/>
            <a:ext cx="7644352" cy="452111"/>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600" b="0" i="0" u="none" strike="noStrike" cap="none" dirty="0">
                <a:solidFill>
                  <a:srgbClr val="000000"/>
                </a:solidFill>
                <a:latin typeface="Poppins"/>
                <a:ea typeface="Poppins"/>
                <a:cs typeface="Poppins"/>
                <a:sym typeface="Poppins"/>
              </a:rPr>
              <a:t>Rate Yourself (1-5) on These Statements:</a:t>
            </a:r>
            <a:endParaRPr sz="2600" b="0" i="0" u="none" strike="noStrike" cap="none" dirty="0">
              <a:solidFill>
                <a:srgbClr val="000000"/>
              </a:solidFill>
              <a:latin typeface="Poppins"/>
              <a:ea typeface="Poppins"/>
              <a:cs typeface="Poppins"/>
              <a:sym typeface="Poppins"/>
            </a:endParaRPr>
          </a:p>
        </p:txBody>
      </p:sp>
      <p:sp>
        <p:nvSpPr>
          <p:cNvPr id="2" name="Google Shape;252;p6">
            <a:extLst>
              <a:ext uri="{FF2B5EF4-FFF2-40B4-BE49-F238E27FC236}">
                <a16:creationId xmlns:a16="http://schemas.microsoft.com/office/drawing/2014/main" id="{B9331EC6-A5A6-7983-5D22-FEEF4EB8187D}"/>
              </a:ext>
            </a:extLst>
          </p:cNvPr>
          <p:cNvSpPr txBox="1"/>
          <p:nvPr/>
        </p:nvSpPr>
        <p:spPr>
          <a:xfrm>
            <a:off x="9143999" y="4981805"/>
            <a:ext cx="7644352" cy="3164777"/>
          </a:xfrm>
          <a:prstGeom prst="rect">
            <a:avLst/>
          </a:prstGeom>
          <a:noFill/>
          <a:ln>
            <a:noFill/>
          </a:ln>
        </p:spPr>
        <p:txBody>
          <a:bodyPr spcFirstLastPara="1" wrap="square" lIns="0" tIns="0" rIns="0" bIns="0" anchor="t" anchorCtr="0">
            <a:spAutoFit/>
          </a:bodyPr>
          <a:lstStyle/>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600" b="0" i="1" u="none" strike="noStrike" cap="none" dirty="0">
                <a:solidFill>
                  <a:srgbClr val="000000"/>
                </a:solidFill>
                <a:latin typeface="Poppins"/>
                <a:ea typeface="Poppins"/>
                <a:cs typeface="Poppins"/>
                <a:sym typeface="Poppins"/>
              </a:rPr>
              <a:t>I recover quickly from setbacks.</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600" b="0" i="1" u="none" strike="noStrike" cap="none" dirty="0">
                <a:solidFill>
                  <a:srgbClr val="000000"/>
                </a:solidFill>
                <a:latin typeface="Poppins"/>
                <a:ea typeface="Poppins"/>
                <a:cs typeface="Poppins"/>
                <a:sym typeface="Poppins"/>
              </a:rPr>
              <a:t>I see challenges as learning experiences.</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600" b="0" i="1" u="none" strike="noStrike" cap="none" dirty="0">
                <a:solidFill>
                  <a:srgbClr val="000000"/>
                </a:solidFill>
                <a:latin typeface="Poppins"/>
                <a:ea typeface="Poppins"/>
                <a:cs typeface="Poppins"/>
                <a:sym typeface="Poppins"/>
              </a:rPr>
              <a:t>I manage stress without feeling overwhelmed.</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600" b="0" i="1" u="none" strike="noStrike" cap="none" dirty="0">
                <a:solidFill>
                  <a:srgbClr val="000000"/>
                </a:solidFill>
                <a:latin typeface="Poppins"/>
                <a:ea typeface="Poppins"/>
                <a:cs typeface="Poppins"/>
                <a:sym typeface="Poppins"/>
              </a:rPr>
              <a:t>I have people I can turn to for support.</a:t>
            </a:r>
          </a:p>
          <a:p>
            <a:pPr marL="457200" marR="0" lvl="0" indent="-457200" algn="l" rtl="0">
              <a:lnSpc>
                <a:spcPct val="113000"/>
              </a:lnSpc>
              <a:spcBef>
                <a:spcPts val="0"/>
              </a:spcBef>
              <a:spcAft>
                <a:spcPts val="0"/>
              </a:spcAft>
              <a:buClr>
                <a:srgbClr val="000000"/>
              </a:buClr>
              <a:buSzPts val="2000"/>
              <a:buFont typeface="Arial" panose="020B0604020202020204" pitchFamily="34" charset="0"/>
              <a:buChar char="•"/>
            </a:pPr>
            <a:r>
              <a:rPr lang="en-US" sz="2600" b="0" i="1" u="none" strike="noStrike" cap="none" dirty="0">
                <a:solidFill>
                  <a:srgbClr val="000000"/>
                </a:solidFill>
                <a:latin typeface="Poppins"/>
                <a:ea typeface="Poppins"/>
                <a:cs typeface="Poppins"/>
                <a:sym typeface="Poppins"/>
              </a:rPr>
              <a:t>I maintain a positive mindset, even in difficult times.</a:t>
            </a:r>
            <a:endParaRPr sz="2600" b="0" i="1" u="none" strike="noStrike" cap="none" dirty="0">
              <a:solidFill>
                <a:srgbClr val="000000"/>
              </a:solidFill>
              <a:latin typeface="Poppins"/>
              <a:ea typeface="Poppins"/>
              <a:cs typeface="Poppins"/>
              <a:sym typeface="Poppins"/>
            </a:endParaRPr>
          </a:p>
        </p:txBody>
      </p:sp>
      <p:sp>
        <p:nvSpPr>
          <p:cNvPr id="3" name="Google Shape;252;p6">
            <a:extLst>
              <a:ext uri="{FF2B5EF4-FFF2-40B4-BE49-F238E27FC236}">
                <a16:creationId xmlns:a16="http://schemas.microsoft.com/office/drawing/2014/main" id="{9DC9215F-F95E-E3B3-7C69-38671DDF4B6D}"/>
              </a:ext>
            </a:extLst>
          </p:cNvPr>
          <p:cNvSpPr txBox="1"/>
          <p:nvPr/>
        </p:nvSpPr>
        <p:spPr>
          <a:xfrm>
            <a:off x="6580275" y="8453867"/>
            <a:ext cx="8716875" cy="904222"/>
          </a:xfrm>
          <a:prstGeom prst="rect">
            <a:avLst/>
          </a:prstGeom>
          <a:noFill/>
          <a:ln>
            <a:noFill/>
          </a:ln>
        </p:spPr>
        <p:txBody>
          <a:bodyPr spcFirstLastPara="1" wrap="square" lIns="0" tIns="0" rIns="0" bIns="0" anchor="t" anchorCtr="0">
            <a:spAutoFit/>
          </a:bodyPr>
          <a:lstStyle/>
          <a:p>
            <a:pPr marR="0" lvl="0" algn="l" rtl="0">
              <a:lnSpc>
                <a:spcPct val="113000"/>
              </a:lnSpc>
              <a:spcBef>
                <a:spcPts val="0"/>
              </a:spcBef>
              <a:spcAft>
                <a:spcPts val="0"/>
              </a:spcAft>
              <a:buClr>
                <a:srgbClr val="000000"/>
              </a:buClr>
              <a:buSzPts val="2000"/>
            </a:pPr>
            <a:r>
              <a:rPr lang="en-US" sz="2600" b="0" u="none" strike="noStrike" cap="none" dirty="0">
                <a:solidFill>
                  <a:srgbClr val="000000"/>
                </a:solidFill>
                <a:latin typeface="Poppins"/>
                <a:ea typeface="Poppins"/>
                <a:cs typeface="Poppins"/>
                <a:sym typeface="Poppins"/>
              </a:rPr>
              <a:t>If you score low in any area, focus on improving that aspect of resilience.</a:t>
            </a:r>
            <a:endParaRPr sz="2600" b="0" u="none" strike="noStrike" cap="none" dirty="0">
              <a:solidFill>
                <a:srgbClr val="000000"/>
              </a:solidFill>
              <a:latin typeface="Poppins"/>
              <a:ea typeface="Poppins"/>
              <a:cs typeface="Poppins"/>
              <a:sym typeface="Poppins"/>
            </a:endParaRPr>
          </a:p>
        </p:txBody>
      </p:sp>
    </p:spTree>
    <p:extLst>
      <p:ext uri="{BB962C8B-B14F-4D97-AF65-F5344CB8AC3E}">
        <p14:creationId xmlns:p14="http://schemas.microsoft.com/office/powerpoint/2010/main" val="297437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D869314A-B8F2-EDCC-7697-480A146FE2E8}"/>
            </a:ext>
          </a:extLst>
        </p:cNvPr>
        <p:cNvGrpSpPr/>
        <p:nvPr/>
      </p:nvGrpSpPr>
      <p:grpSpPr>
        <a:xfrm>
          <a:off x="0" y="0"/>
          <a:ext cx="0" cy="0"/>
          <a:chOff x="0" y="0"/>
          <a:chExt cx="0" cy="0"/>
        </a:xfrm>
      </p:grpSpPr>
      <p:sp>
        <p:nvSpPr>
          <p:cNvPr id="107" name="Google Shape;107;p2">
            <a:extLst>
              <a:ext uri="{FF2B5EF4-FFF2-40B4-BE49-F238E27FC236}">
                <a16:creationId xmlns:a16="http://schemas.microsoft.com/office/drawing/2014/main" id="{0C91A1FE-C28B-5771-C075-D1E1F3B51F45}"/>
              </a:ext>
            </a:extLst>
          </p:cNvPr>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08" name="Google Shape;108;p2">
            <a:extLst>
              <a:ext uri="{FF2B5EF4-FFF2-40B4-BE49-F238E27FC236}">
                <a16:creationId xmlns:a16="http://schemas.microsoft.com/office/drawing/2014/main" id="{27310EDC-BF74-2D62-354E-7EEB02156F97}"/>
              </a:ext>
            </a:extLst>
          </p:cNvPr>
          <p:cNvGrpSpPr/>
          <p:nvPr/>
        </p:nvGrpSpPr>
        <p:grpSpPr>
          <a:xfrm>
            <a:off x="5940775" y="946396"/>
            <a:ext cx="857867" cy="857867"/>
            <a:chOff x="0" y="0"/>
            <a:chExt cx="812800" cy="812800"/>
          </a:xfrm>
        </p:grpSpPr>
        <p:sp>
          <p:nvSpPr>
            <p:cNvPr id="109" name="Google Shape;109;p2">
              <a:extLst>
                <a:ext uri="{FF2B5EF4-FFF2-40B4-BE49-F238E27FC236}">
                  <a16:creationId xmlns:a16="http://schemas.microsoft.com/office/drawing/2014/main" id="{366015BB-B7BC-8C98-5701-9E430BEB29F8}"/>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
              <a:extLst>
                <a:ext uri="{FF2B5EF4-FFF2-40B4-BE49-F238E27FC236}">
                  <a16:creationId xmlns:a16="http://schemas.microsoft.com/office/drawing/2014/main" id="{6D3C268C-0BD0-7B32-3367-B82D2DA7A30E}"/>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1" name="Google Shape;111;p2">
            <a:extLst>
              <a:ext uri="{FF2B5EF4-FFF2-40B4-BE49-F238E27FC236}">
                <a16:creationId xmlns:a16="http://schemas.microsoft.com/office/drawing/2014/main" id="{C166902B-2DF0-92F9-95AD-43D9DB6ADCB0}"/>
              </a:ext>
            </a:extLst>
          </p:cNvPr>
          <p:cNvGrpSpPr/>
          <p:nvPr/>
        </p:nvGrpSpPr>
        <p:grpSpPr>
          <a:xfrm>
            <a:off x="6592862" y="2226096"/>
            <a:ext cx="604566" cy="604566"/>
            <a:chOff x="0" y="0"/>
            <a:chExt cx="812800" cy="812800"/>
          </a:xfrm>
        </p:grpSpPr>
        <p:sp>
          <p:nvSpPr>
            <p:cNvPr id="112" name="Google Shape;112;p2">
              <a:extLst>
                <a:ext uri="{FF2B5EF4-FFF2-40B4-BE49-F238E27FC236}">
                  <a16:creationId xmlns:a16="http://schemas.microsoft.com/office/drawing/2014/main" id="{BACF2CB2-5377-436A-65AB-E7C407DEA9C6}"/>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
              <a:extLst>
                <a:ext uri="{FF2B5EF4-FFF2-40B4-BE49-F238E27FC236}">
                  <a16:creationId xmlns:a16="http://schemas.microsoft.com/office/drawing/2014/main" id="{52CF2ACD-7B55-7537-1DA7-5F3FD5D1FA39}"/>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4" name="Google Shape;114;p2">
            <a:extLst>
              <a:ext uri="{FF2B5EF4-FFF2-40B4-BE49-F238E27FC236}">
                <a16:creationId xmlns:a16="http://schemas.microsoft.com/office/drawing/2014/main" id="{807701A5-98CF-0877-FA56-5A1330C51A3E}"/>
              </a:ext>
            </a:extLst>
          </p:cNvPr>
          <p:cNvGrpSpPr/>
          <p:nvPr/>
        </p:nvGrpSpPr>
        <p:grpSpPr>
          <a:xfrm>
            <a:off x="5825201" y="681913"/>
            <a:ext cx="637633" cy="637633"/>
            <a:chOff x="0" y="0"/>
            <a:chExt cx="812800" cy="812800"/>
          </a:xfrm>
        </p:grpSpPr>
        <p:sp>
          <p:nvSpPr>
            <p:cNvPr id="115" name="Google Shape;115;p2">
              <a:extLst>
                <a:ext uri="{FF2B5EF4-FFF2-40B4-BE49-F238E27FC236}">
                  <a16:creationId xmlns:a16="http://schemas.microsoft.com/office/drawing/2014/main" id="{8A441359-39F3-4D63-64B1-0A0CA4DF4C46}"/>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
              <a:extLst>
                <a:ext uri="{FF2B5EF4-FFF2-40B4-BE49-F238E27FC236}">
                  <a16:creationId xmlns:a16="http://schemas.microsoft.com/office/drawing/2014/main" id="{5076D316-1360-7EF6-AF51-F5994A977DA6}"/>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7" name="Google Shape;117;p2">
            <a:extLst>
              <a:ext uri="{FF2B5EF4-FFF2-40B4-BE49-F238E27FC236}">
                <a16:creationId xmlns:a16="http://schemas.microsoft.com/office/drawing/2014/main" id="{AAF574BD-D1F1-A8F5-4D5B-DF3E622F557B}"/>
              </a:ext>
            </a:extLst>
          </p:cNvPr>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
            <a:extLst>
              <a:ext uri="{FF2B5EF4-FFF2-40B4-BE49-F238E27FC236}">
                <a16:creationId xmlns:a16="http://schemas.microsoft.com/office/drawing/2014/main" id="{95AF871D-197A-CBA6-EF40-0172F87E573E}"/>
              </a:ext>
            </a:extLst>
          </p:cNvPr>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19" name="Google Shape;119;p2">
            <a:extLst>
              <a:ext uri="{FF2B5EF4-FFF2-40B4-BE49-F238E27FC236}">
                <a16:creationId xmlns:a16="http://schemas.microsoft.com/office/drawing/2014/main" id="{65C23C42-C082-D733-E977-CF865E42D937}"/>
              </a:ext>
            </a:extLst>
          </p:cNvPr>
          <p:cNvSpPr txBox="1"/>
          <p:nvPr/>
        </p:nvSpPr>
        <p:spPr>
          <a:xfrm>
            <a:off x="7444101" y="1631992"/>
            <a:ext cx="9815100" cy="6281528"/>
          </a:xfrm>
          <a:prstGeom prst="rect">
            <a:avLst/>
          </a:prstGeom>
          <a:noFill/>
          <a:ln>
            <a:noFill/>
          </a:ln>
        </p:spPr>
        <p:txBody>
          <a:bodyPr spcFirstLastPara="1" wrap="square" lIns="0" tIns="0" rIns="0" bIns="0" anchor="t" anchorCtr="0">
            <a:spAutoFit/>
          </a:bodyPr>
          <a:lstStyle/>
          <a:p>
            <a:pPr marL="604517" marR="0" lvl="1" indent="-302257" algn="just" rtl="0">
              <a:lnSpc>
                <a:spcPct val="130009"/>
              </a:lnSpc>
              <a:spcBef>
                <a:spcPts val="0"/>
              </a:spcBef>
              <a:spcAft>
                <a:spcPts val="0"/>
              </a:spcAft>
              <a:buClr>
                <a:srgbClr val="000000"/>
              </a:buClr>
              <a:buSzPts val="2799"/>
              <a:buFont typeface="Arial"/>
              <a:buChar char="•"/>
            </a:pPr>
            <a:r>
              <a:rPr lang="en-US" sz="2600" b="1" i="0" u="none" strike="noStrike" cap="none" dirty="0">
                <a:solidFill>
                  <a:srgbClr val="000000"/>
                </a:solidFill>
                <a:latin typeface="Poppins"/>
                <a:ea typeface="Poppins"/>
                <a:cs typeface="Poppins"/>
                <a:sym typeface="Poppins"/>
              </a:rPr>
              <a:t>Lesson 3. Setting Boundaries and Establishing Life-Work Integration</a:t>
            </a:r>
          </a:p>
          <a:p>
            <a:pPr marL="604517" marR="0" lvl="1" indent="-302257" algn="just" rtl="0">
              <a:lnSpc>
                <a:spcPct val="130009"/>
              </a:lnSpc>
              <a:spcBef>
                <a:spcPts val="0"/>
              </a:spcBef>
              <a:spcAft>
                <a:spcPts val="0"/>
              </a:spcAft>
              <a:buClr>
                <a:srgbClr val="000000"/>
              </a:buClr>
              <a:buSzPts val="2799"/>
              <a:buFont typeface="Arial"/>
              <a:buChar char="•"/>
            </a:pPr>
            <a:r>
              <a:rPr lang="en-US" sz="2600" i="0" u="none" strike="noStrike" cap="none" dirty="0">
                <a:solidFill>
                  <a:srgbClr val="000000"/>
                </a:solidFill>
                <a:latin typeface="Poppins"/>
                <a:ea typeface="Poppins"/>
                <a:cs typeface="Poppins"/>
                <a:sym typeface="Poppins"/>
              </a:rPr>
              <a:t>3.1 What is Life-Work Integration?</a:t>
            </a:r>
          </a:p>
          <a:p>
            <a:pPr marL="604517" marR="0" lvl="1" indent="-302257" algn="just" rtl="0">
              <a:lnSpc>
                <a:spcPct val="130009"/>
              </a:lnSpc>
              <a:spcBef>
                <a:spcPts val="0"/>
              </a:spcBef>
              <a:spcAft>
                <a:spcPts val="0"/>
              </a:spcAft>
              <a:buClr>
                <a:srgbClr val="000000"/>
              </a:buClr>
              <a:buSzPts val="2799"/>
              <a:buFont typeface="Arial"/>
              <a:buChar char="•"/>
            </a:pPr>
            <a:r>
              <a:rPr lang="en-US" sz="2600" i="0" u="none" strike="noStrike" cap="none" dirty="0">
                <a:solidFill>
                  <a:srgbClr val="000000"/>
                </a:solidFill>
                <a:latin typeface="Poppins"/>
                <a:ea typeface="Poppins"/>
                <a:cs typeface="Poppins"/>
                <a:sym typeface="Poppins"/>
              </a:rPr>
              <a:t>3.2 The importance of Boundaries in Life-Work Integration</a:t>
            </a:r>
          </a:p>
          <a:p>
            <a:pPr marL="604517" marR="0" lvl="1" indent="-302257" algn="just" rtl="0">
              <a:lnSpc>
                <a:spcPct val="130009"/>
              </a:lnSpc>
              <a:spcBef>
                <a:spcPts val="0"/>
              </a:spcBef>
              <a:spcAft>
                <a:spcPts val="0"/>
              </a:spcAft>
              <a:buClr>
                <a:srgbClr val="000000"/>
              </a:buClr>
              <a:buSzPts val="2799"/>
              <a:buFont typeface="Arial"/>
              <a:buChar char="•"/>
            </a:pPr>
            <a:r>
              <a:rPr lang="en-US" sz="2600" i="0" u="none" strike="noStrike" cap="none" dirty="0">
                <a:solidFill>
                  <a:srgbClr val="000000"/>
                </a:solidFill>
                <a:latin typeface="Poppins"/>
                <a:ea typeface="Poppins"/>
                <a:cs typeface="Poppins"/>
                <a:sym typeface="Poppins"/>
              </a:rPr>
              <a:t>3.3 Pinpointing Your Life-Work Integration Gaps</a:t>
            </a:r>
          </a:p>
          <a:p>
            <a:pPr marL="604517" marR="0" lvl="1" indent="-302257" algn="just" rtl="0">
              <a:lnSpc>
                <a:spcPct val="130009"/>
              </a:lnSpc>
              <a:spcBef>
                <a:spcPts val="0"/>
              </a:spcBef>
              <a:spcAft>
                <a:spcPts val="0"/>
              </a:spcAft>
              <a:buClr>
                <a:srgbClr val="000000"/>
              </a:buClr>
              <a:buSzPts val="2799"/>
              <a:buFont typeface="Arial"/>
              <a:buChar char="•"/>
            </a:pPr>
            <a:r>
              <a:rPr lang="en-US" sz="2600" dirty="0">
                <a:latin typeface="Poppins"/>
                <a:ea typeface="Poppins"/>
                <a:cs typeface="Poppins"/>
                <a:sym typeface="Poppins"/>
              </a:rPr>
              <a:t>3</a:t>
            </a:r>
            <a:r>
              <a:rPr lang="en-US" sz="2600" i="0" u="none" strike="noStrike" cap="none" dirty="0">
                <a:solidFill>
                  <a:srgbClr val="000000"/>
                </a:solidFill>
                <a:latin typeface="Poppins"/>
                <a:ea typeface="Poppins"/>
                <a:cs typeface="Poppins"/>
                <a:sym typeface="Poppins"/>
              </a:rPr>
              <a:t>.4 Defining Your Key Priorities</a:t>
            </a:r>
          </a:p>
          <a:p>
            <a:pPr marL="604517" marR="0" lvl="1" indent="-302257" algn="just" rtl="0">
              <a:lnSpc>
                <a:spcPct val="130009"/>
              </a:lnSpc>
              <a:spcBef>
                <a:spcPts val="0"/>
              </a:spcBef>
              <a:spcAft>
                <a:spcPts val="0"/>
              </a:spcAft>
              <a:buClr>
                <a:srgbClr val="000000"/>
              </a:buClr>
              <a:buSzPts val="2799"/>
              <a:buFont typeface="Arial"/>
              <a:buChar char="•"/>
            </a:pPr>
            <a:r>
              <a:rPr lang="en-US" sz="2600" dirty="0">
                <a:latin typeface="Poppins"/>
                <a:ea typeface="Poppins"/>
                <a:cs typeface="Poppins"/>
                <a:sym typeface="Poppins"/>
              </a:rPr>
              <a:t>3</a:t>
            </a:r>
            <a:r>
              <a:rPr lang="en-US" sz="2600" i="0" u="none" strike="noStrike" cap="none" dirty="0">
                <a:solidFill>
                  <a:srgbClr val="000000"/>
                </a:solidFill>
                <a:latin typeface="Poppins"/>
                <a:ea typeface="Poppins"/>
                <a:cs typeface="Poppins"/>
                <a:sym typeface="Poppins"/>
              </a:rPr>
              <a:t>.5 The Art of Digital Boundaries</a:t>
            </a:r>
          </a:p>
          <a:p>
            <a:pPr marL="604517" marR="0" lvl="1" indent="-302257" algn="just" rtl="0">
              <a:lnSpc>
                <a:spcPct val="130009"/>
              </a:lnSpc>
              <a:spcBef>
                <a:spcPts val="0"/>
              </a:spcBef>
              <a:spcAft>
                <a:spcPts val="0"/>
              </a:spcAft>
              <a:buClr>
                <a:srgbClr val="000000"/>
              </a:buClr>
              <a:buSzPts val="2799"/>
              <a:buFont typeface="Arial"/>
              <a:buChar char="•"/>
            </a:pPr>
            <a:r>
              <a:rPr lang="en-US" sz="2600" dirty="0">
                <a:latin typeface="Poppins"/>
                <a:ea typeface="Poppins"/>
                <a:cs typeface="Poppins"/>
                <a:sym typeface="Poppins"/>
              </a:rPr>
              <a:t>3</a:t>
            </a:r>
            <a:r>
              <a:rPr lang="en-US" sz="2600" i="0" u="none" strike="noStrike" cap="none" dirty="0">
                <a:solidFill>
                  <a:srgbClr val="000000"/>
                </a:solidFill>
                <a:latin typeface="Poppins"/>
                <a:ea typeface="Poppins"/>
                <a:cs typeface="Poppins"/>
                <a:sym typeface="Poppins"/>
              </a:rPr>
              <a:t>.6 Managing External and Internal Expectations</a:t>
            </a:r>
          </a:p>
          <a:p>
            <a:pPr marL="604517" marR="0" lvl="1" indent="-302257" algn="just" rtl="0">
              <a:lnSpc>
                <a:spcPct val="130009"/>
              </a:lnSpc>
              <a:spcBef>
                <a:spcPts val="0"/>
              </a:spcBef>
              <a:spcAft>
                <a:spcPts val="0"/>
              </a:spcAft>
              <a:buClr>
                <a:srgbClr val="000000"/>
              </a:buClr>
              <a:buSzPts val="2799"/>
              <a:buFont typeface="Arial"/>
              <a:buChar char="•"/>
            </a:pPr>
            <a:r>
              <a:rPr lang="en-US" sz="2600" dirty="0">
                <a:latin typeface="Poppins"/>
                <a:ea typeface="Poppins"/>
                <a:cs typeface="Poppins"/>
                <a:sym typeface="Poppins"/>
              </a:rPr>
              <a:t>3</a:t>
            </a:r>
            <a:r>
              <a:rPr lang="en-US" sz="2600" i="0" u="none" strike="noStrike" cap="none" dirty="0">
                <a:solidFill>
                  <a:srgbClr val="000000"/>
                </a:solidFill>
                <a:latin typeface="Poppins"/>
                <a:ea typeface="Poppins"/>
                <a:cs typeface="Poppins"/>
                <a:sym typeface="Poppins"/>
              </a:rPr>
              <a:t>.7 Creating a Life-Work Integration Plan</a:t>
            </a:r>
          </a:p>
          <a:p>
            <a:pPr marL="604517" marR="0" lvl="1" indent="-302257" algn="just" rtl="0">
              <a:lnSpc>
                <a:spcPct val="130009"/>
              </a:lnSpc>
              <a:spcBef>
                <a:spcPts val="0"/>
              </a:spcBef>
              <a:spcAft>
                <a:spcPts val="0"/>
              </a:spcAft>
              <a:buClr>
                <a:srgbClr val="000000"/>
              </a:buClr>
              <a:buSzPts val="2799"/>
              <a:buFont typeface="Arial"/>
              <a:buChar char="•"/>
            </a:pPr>
            <a:r>
              <a:rPr lang="en-US" sz="2600" dirty="0">
                <a:latin typeface="Poppins"/>
                <a:ea typeface="Poppins"/>
                <a:cs typeface="Poppins"/>
                <a:sym typeface="Poppins"/>
              </a:rPr>
              <a:t>3.8</a:t>
            </a:r>
            <a:r>
              <a:rPr lang="en-US" sz="2600" i="0" u="none" strike="noStrike" cap="none" dirty="0">
                <a:solidFill>
                  <a:srgbClr val="000000"/>
                </a:solidFill>
                <a:latin typeface="Poppins"/>
                <a:ea typeface="Poppins"/>
                <a:cs typeface="Poppins"/>
                <a:sym typeface="Poppins"/>
              </a:rPr>
              <a:t> Conclusion and Reflection: The Power of Integration</a:t>
            </a:r>
          </a:p>
          <a:p>
            <a:pPr marL="604518" marR="0" lvl="1" indent="-124522" algn="just" rtl="0">
              <a:lnSpc>
                <a:spcPct val="130009"/>
              </a:lnSpc>
              <a:spcBef>
                <a:spcPts val="0"/>
              </a:spcBef>
              <a:spcAft>
                <a:spcPts val="0"/>
              </a:spcAft>
              <a:buClr>
                <a:schemeClr val="dk1"/>
              </a:buClr>
              <a:buSzPts val="2799"/>
              <a:buFont typeface="Arial"/>
              <a:buNone/>
            </a:pPr>
            <a:endParaRPr sz="2799" b="0" i="0" u="none" strike="noStrike" cap="none" dirty="0">
              <a:solidFill>
                <a:srgbClr val="000000"/>
              </a:solidFill>
              <a:latin typeface="Poppins"/>
              <a:ea typeface="Poppins"/>
              <a:cs typeface="Poppins"/>
              <a:sym typeface="Poppins"/>
            </a:endParaRPr>
          </a:p>
        </p:txBody>
      </p:sp>
      <p:sp>
        <p:nvSpPr>
          <p:cNvPr id="120" name="Google Shape;120;p2">
            <a:extLst>
              <a:ext uri="{FF2B5EF4-FFF2-40B4-BE49-F238E27FC236}">
                <a16:creationId xmlns:a16="http://schemas.microsoft.com/office/drawing/2014/main" id="{33A30970-F7A3-F81D-AF45-D41BD0C6F01E}"/>
              </a:ext>
            </a:extLst>
          </p:cNvPr>
          <p:cNvSpPr txBox="1"/>
          <p:nvPr/>
        </p:nvSpPr>
        <p:spPr>
          <a:xfrm>
            <a:off x="7702891" y="454687"/>
            <a:ext cx="9556409" cy="834524"/>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4799"/>
              <a:buFont typeface="Arial"/>
              <a:buNone/>
            </a:pPr>
            <a:r>
              <a:rPr lang="en-US" sz="4799" b="1" dirty="0">
                <a:solidFill>
                  <a:srgbClr val="002C47"/>
                </a:solidFill>
                <a:latin typeface="Poppins"/>
                <a:cs typeface="Poppins"/>
                <a:sym typeface="Poppins"/>
              </a:rPr>
              <a:t>CONTENT</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49190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grpSp>
        <p:nvGrpSpPr>
          <p:cNvPr id="420" name="Google Shape;420;p10"/>
          <p:cNvGrpSpPr/>
          <p:nvPr/>
        </p:nvGrpSpPr>
        <p:grpSpPr>
          <a:xfrm>
            <a:off x="-538993" y="7878849"/>
            <a:ext cx="11334218" cy="2410387"/>
            <a:chOff x="0" y="0"/>
            <a:chExt cx="2912355" cy="619355"/>
          </a:xfrm>
        </p:grpSpPr>
        <p:sp>
          <p:nvSpPr>
            <p:cNvPr id="421" name="Google Shape;421;p10"/>
            <p:cNvSpPr/>
            <p:nvPr/>
          </p:nvSpPr>
          <p:spPr>
            <a:xfrm>
              <a:off x="0" y="0"/>
              <a:ext cx="2912355" cy="619355"/>
            </a:xfrm>
            <a:custGeom>
              <a:avLst/>
              <a:gdLst/>
              <a:ahLst/>
              <a:cxnLst/>
              <a:rect l="l" t="t" r="r" b="b"/>
              <a:pathLst>
                <a:path w="2912355" h="619355" extrusionOk="0">
                  <a:moveTo>
                    <a:pt x="0" y="0"/>
                  </a:moveTo>
                  <a:lnTo>
                    <a:pt x="2912355" y="0"/>
                  </a:lnTo>
                  <a:lnTo>
                    <a:pt x="2912355" y="619355"/>
                  </a:lnTo>
                  <a:lnTo>
                    <a:pt x="0" y="619355"/>
                  </a:lnTo>
                  <a:close/>
                </a:path>
              </a:pathLst>
            </a:custGeom>
            <a:solidFill>
              <a:srgbClr val="659FA2">
                <a:alpha val="38431"/>
              </a:srgbClr>
            </a:solidFill>
            <a:ln>
              <a:noFill/>
            </a:ln>
          </p:spPr>
          <p:txBody>
            <a:bodyPr/>
            <a:lstStyle/>
            <a:p>
              <a:endParaRPr lang="es-US"/>
            </a:p>
          </p:txBody>
        </p:sp>
        <p:sp>
          <p:nvSpPr>
            <p:cNvPr id="422" name="Google Shape;422;p10"/>
            <p:cNvSpPr txBox="1"/>
            <p:nvPr/>
          </p:nvSpPr>
          <p:spPr>
            <a:xfrm>
              <a:off x="0" y="0"/>
              <a:ext cx="2912355" cy="619355"/>
            </a:xfrm>
            <a:prstGeom prst="rect">
              <a:avLst/>
            </a:prstGeom>
            <a:noFill/>
            <a:ln>
              <a:noFill/>
            </a:ln>
          </p:spPr>
          <p:txBody>
            <a:bodyPr spcFirstLastPara="1" wrap="square" lIns="70825" tIns="70825" rIns="70825" bIns="70825" anchor="ctr" anchorCtr="0">
              <a:noAutofit/>
            </a:bodyPr>
            <a:lstStyle/>
            <a:p>
              <a:pPr marL="0" marR="0" lvl="0" indent="0" algn="ctr" rtl="0">
                <a:lnSpc>
                  <a:spcPct val="732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23" name="Google Shape;423;p10"/>
          <p:cNvSpPr/>
          <p:nvPr/>
        </p:nvSpPr>
        <p:spPr>
          <a:xfrm rot="-4721612">
            <a:off x="5837689" y="1742867"/>
            <a:ext cx="14314219" cy="4992084"/>
          </a:xfrm>
          <a:custGeom>
            <a:avLst/>
            <a:gdLst/>
            <a:ahLst/>
            <a:cxnLst/>
            <a:rect l="l" t="t" r="r" b="b"/>
            <a:pathLst>
              <a:path w="14314219" h="4992084" extrusionOk="0">
                <a:moveTo>
                  <a:pt x="0" y="0"/>
                </a:moveTo>
                <a:lnTo>
                  <a:pt x="14314220" y="0"/>
                </a:lnTo>
                <a:lnTo>
                  <a:pt x="14314220" y="4992083"/>
                </a:lnTo>
                <a:lnTo>
                  <a:pt x="0" y="4992083"/>
                </a:lnTo>
                <a:lnTo>
                  <a:pt x="0" y="0"/>
                </a:lnTo>
                <a:close/>
              </a:path>
            </a:pathLst>
          </a:custGeom>
          <a:blipFill rotWithShape="1">
            <a:blip r:embed="rId3">
              <a:alphaModFix/>
            </a:blip>
            <a:stretch>
              <a:fillRect/>
            </a:stretch>
          </a:blipFill>
          <a:ln>
            <a:noFill/>
          </a:ln>
        </p:spPr>
        <p:txBody>
          <a:bodyPr/>
          <a:lstStyle/>
          <a:p>
            <a:endParaRPr lang="es-US"/>
          </a:p>
        </p:txBody>
      </p:sp>
      <p:sp>
        <p:nvSpPr>
          <p:cNvPr id="424" name="Google Shape;424;p10"/>
          <p:cNvSpPr/>
          <p:nvPr/>
        </p:nvSpPr>
        <p:spPr>
          <a:xfrm>
            <a:off x="11841477" y="0"/>
            <a:ext cx="8986399" cy="10289262"/>
          </a:xfrm>
          <a:custGeom>
            <a:avLst/>
            <a:gdLst/>
            <a:ahLst/>
            <a:cxnLst/>
            <a:rect l="l" t="t" r="r" b="b"/>
            <a:pathLst>
              <a:path w="21700490" h="24846662" extrusionOk="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l="-50123" r="-2698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10"/>
          <p:cNvSpPr/>
          <p:nvPr/>
        </p:nvSpPr>
        <p:spPr>
          <a:xfrm rot="-2967198" flipH="1">
            <a:off x="12833343" y="6024265"/>
            <a:ext cx="10909314" cy="3709167"/>
          </a:xfrm>
          <a:custGeom>
            <a:avLst/>
            <a:gdLst/>
            <a:ahLst/>
            <a:cxnLst/>
            <a:rect l="l" t="t" r="r" b="b"/>
            <a:pathLst>
              <a:path w="10909314" h="3709167" extrusionOk="0">
                <a:moveTo>
                  <a:pt x="10909314" y="0"/>
                </a:moveTo>
                <a:lnTo>
                  <a:pt x="0" y="0"/>
                </a:lnTo>
                <a:lnTo>
                  <a:pt x="0" y="3709167"/>
                </a:lnTo>
                <a:lnTo>
                  <a:pt x="10909314" y="3709167"/>
                </a:lnTo>
                <a:lnTo>
                  <a:pt x="10909314" y="0"/>
                </a:lnTo>
                <a:close/>
              </a:path>
            </a:pathLst>
          </a:custGeom>
          <a:blipFill rotWithShape="1">
            <a:blip r:embed="rId5">
              <a:alphaModFix amt="77000"/>
            </a:blip>
            <a:stretch>
              <a:fillRect/>
            </a:stretch>
          </a:blipFill>
          <a:ln>
            <a:noFill/>
          </a:ln>
        </p:spPr>
        <p:txBody>
          <a:bodyPr/>
          <a:lstStyle/>
          <a:p>
            <a:endParaRPr lang="es-US"/>
          </a:p>
        </p:txBody>
      </p:sp>
      <p:grpSp>
        <p:nvGrpSpPr>
          <p:cNvPr id="426" name="Google Shape;426;p10"/>
          <p:cNvGrpSpPr/>
          <p:nvPr/>
        </p:nvGrpSpPr>
        <p:grpSpPr>
          <a:xfrm>
            <a:off x="10165433" y="946396"/>
            <a:ext cx="857867" cy="857867"/>
            <a:chOff x="0" y="0"/>
            <a:chExt cx="812800" cy="812800"/>
          </a:xfrm>
        </p:grpSpPr>
        <p:sp>
          <p:nvSpPr>
            <p:cNvPr id="427" name="Google Shape;427;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1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9" name="Google Shape;429;p10"/>
          <p:cNvGrpSpPr/>
          <p:nvPr/>
        </p:nvGrpSpPr>
        <p:grpSpPr>
          <a:xfrm>
            <a:off x="9651318" y="2226096"/>
            <a:ext cx="604566" cy="604566"/>
            <a:chOff x="0" y="0"/>
            <a:chExt cx="812800" cy="812800"/>
          </a:xfrm>
        </p:grpSpPr>
        <p:sp>
          <p:nvSpPr>
            <p:cNvPr id="430" name="Google Shape;430;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1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2" name="Google Shape;432;p10"/>
          <p:cNvGrpSpPr/>
          <p:nvPr/>
        </p:nvGrpSpPr>
        <p:grpSpPr>
          <a:xfrm>
            <a:off x="10476408" y="681913"/>
            <a:ext cx="637633" cy="637633"/>
            <a:chOff x="0" y="0"/>
            <a:chExt cx="812800" cy="812800"/>
          </a:xfrm>
        </p:grpSpPr>
        <p:sp>
          <p:nvSpPr>
            <p:cNvPr id="433" name="Google Shape;433;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1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5" name="Google Shape;435;p10"/>
          <p:cNvGrpSpPr/>
          <p:nvPr/>
        </p:nvGrpSpPr>
        <p:grpSpPr>
          <a:xfrm>
            <a:off x="1811727" y="1028700"/>
            <a:ext cx="7620517" cy="5276124"/>
            <a:chOff x="0" y="0"/>
            <a:chExt cx="10160689" cy="7034832"/>
          </a:xfrm>
        </p:grpSpPr>
        <p:sp>
          <p:nvSpPr>
            <p:cNvPr id="436" name="Google Shape;436;p10"/>
            <p:cNvSpPr txBox="1"/>
            <p:nvPr/>
          </p:nvSpPr>
          <p:spPr>
            <a:xfrm>
              <a:off x="8456" y="6290410"/>
              <a:ext cx="10152233" cy="744422"/>
            </a:xfrm>
            <a:prstGeom prst="rect">
              <a:avLst/>
            </a:prstGeom>
            <a:noFill/>
            <a:ln>
              <a:noFill/>
            </a:ln>
          </p:spPr>
          <p:txBody>
            <a:bodyPr spcFirstLastPara="1" wrap="square" lIns="0" tIns="0" rIns="0" bIns="0" anchor="t" anchorCtr="0">
              <a:spAutoFit/>
            </a:bodyPr>
            <a:lstStyle/>
            <a:p>
              <a:pPr marL="0" marR="0" lvl="0" indent="0" algn="l" rtl="0">
                <a:lnSpc>
                  <a:spcPct val="114004"/>
                </a:lnSpc>
                <a:spcBef>
                  <a:spcPts val="0"/>
                </a:spcBef>
                <a:spcAft>
                  <a:spcPts val="0"/>
                </a:spcAft>
                <a:buClr>
                  <a:srgbClr val="000000"/>
                </a:buClr>
                <a:buSzPts val="3606"/>
                <a:buFont typeface="Arial"/>
                <a:buNone/>
              </a:pPr>
              <a:r>
                <a:rPr lang="en-US" sz="3606" b="1" i="0" u="none" strike="noStrike" cap="none">
                  <a:solidFill>
                    <a:srgbClr val="000000"/>
                  </a:solidFill>
                  <a:latin typeface="Poppins SemiBold"/>
                  <a:ea typeface="Poppins SemiBold"/>
                  <a:cs typeface="Poppins SemiBold"/>
                  <a:sym typeface="Poppins SemiBold"/>
                </a:rPr>
                <a:t>For Your Attention</a:t>
              </a:r>
              <a:endParaRPr sz="1400" b="0" i="0" u="none" strike="noStrike" cap="none">
                <a:solidFill>
                  <a:srgbClr val="000000"/>
                </a:solidFill>
                <a:latin typeface="Arial"/>
                <a:ea typeface="Arial"/>
                <a:cs typeface="Arial"/>
                <a:sym typeface="Arial"/>
              </a:endParaRPr>
            </a:p>
          </p:txBody>
        </p:sp>
        <p:sp>
          <p:nvSpPr>
            <p:cNvPr id="437" name="Google Shape;437;p10"/>
            <p:cNvSpPr txBox="1"/>
            <p:nvPr/>
          </p:nvSpPr>
          <p:spPr>
            <a:xfrm>
              <a:off x="0" y="4270936"/>
              <a:ext cx="10050992" cy="2165681"/>
            </a:xfrm>
            <a:prstGeom prst="rect">
              <a:avLst/>
            </a:prstGeom>
            <a:noFill/>
            <a:ln>
              <a:noFill/>
            </a:ln>
          </p:spPr>
          <p:txBody>
            <a:bodyPr spcFirstLastPara="1" wrap="square" lIns="0" tIns="0" rIns="0" bIns="0" anchor="t" anchorCtr="0">
              <a:spAutoFit/>
            </a:bodyPr>
            <a:lstStyle/>
            <a:p>
              <a:pPr marL="0" marR="0" lvl="0" indent="0" algn="l" rtl="0">
                <a:lnSpc>
                  <a:spcPct val="114004"/>
                </a:lnSpc>
                <a:spcBef>
                  <a:spcPts val="0"/>
                </a:spcBef>
                <a:spcAft>
                  <a:spcPts val="0"/>
                </a:spcAft>
                <a:buClr>
                  <a:srgbClr val="000000"/>
                </a:buClr>
                <a:buSzPts val="10518"/>
                <a:buFont typeface="Arial"/>
                <a:buNone/>
              </a:pPr>
              <a:r>
                <a:rPr lang="en-US" sz="10518" b="1" i="0" u="none" strike="noStrike" cap="none">
                  <a:solidFill>
                    <a:srgbClr val="002C47"/>
                  </a:solidFill>
                  <a:latin typeface="Poppins"/>
                  <a:ea typeface="Poppins"/>
                  <a:cs typeface="Poppins"/>
                  <a:sym typeface="Poppins"/>
                </a:rPr>
                <a:t>Thank You</a:t>
              </a:r>
              <a:endParaRPr sz="1400" b="0" i="0" u="none" strike="noStrike" cap="none">
                <a:solidFill>
                  <a:srgbClr val="000000"/>
                </a:solidFill>
                <a:latin typeface="Arial"/>
                <a:ea typeface="Arial"/>
                <a:cs typeface="Arial"/>
                <a:sym typeface="Arial"/>
              </a:endParaRPr>
            </a:p>
          </p:txBody>
        </p:sp>
        <p:sp>
          <p:nvSpPr>
            <p:cNvPr id="438" name="Google Shape;438;p10"/>
            <p:cNvSpPr/>
            <p:nvPr/>
          </p:nvSpPr>
          <p:spPr>
            <a:xfrm>
              <a:off x="2179133" y="0"/>
              <a:ext cx="6214739" cy="3728843"/>
            </a:xfrm>
            <a:custGeom>
              <a:avLst/>
              <a:gdLst/>
              <a:ahLst/>
              <a:cxnLst/>
              <a:rect l="l" t="t" r="r" b="b"/>
              <a:pathLst>
                <a:path w="6214739" h="3728843" extrusionOk="0">
                  <a:moveTo>
                    <a:pt x="0" y="0"/>
                  </a:moveTo>
                  <a:lnTo>
                    <a:pt x="6214739" y="0"/>
                  </a:lnTo>
                  <a:lnTo>
                    <a:pt x="6214739" y="3728843"/>
                  </a:lnTo>
                  <a:lnTo>
                    <a:pt x="0" y="3728843"/>
                  </a:lnTo>
                  <a:lnTo>
                    <a:pt x="0" y="0"/>
                  </a:lnTo>
                  <a:close/>
                </a:path>
              </a:pathLst>
            </a:custGeom>
            <a:blipFill rotWithShape="1">
              <a:blip r:embed="rId6">
                <a:alphaModFix/>
              </a:blip>
              <a:stretch>
                <a:fillRect/>
              </a:stretch>
            </a:blipFill>
            <a:ln>
              <a:noFill/>
            </a:ln>
          </p:spPr>
          <p:txBody>
            <a:bodyPr/>
            <a:lstStyle/>
            <a:p>
              <a:endParaRPr lang="es-US"/>
            </a:p>
          </p:txBody>
        </p:sp>
      </p:grpSp>
      <p:sp>
        <p:nvSpPr>
          <p:cNvPr id="439" name="Google Shape;439;p10"/>
          <p:cNvSpPr/>
          <p:nvPr/>
        </p:nvSpPr>
        <p:spPr>
          <a:xfrm>
            <a:off x="137054" y="8851767"/>
            <a:ext cx="3010070" cy="632115"/>
          </a:xfrm>
          <a:custGeom>
            <a:avLst/>
            <a:gdLst/>
            <a:ahLst/>
            <a:cxnLst/>
            <a:rect l="l" t="t" r="r" b="b"/>
            <a:pathLst>
              <a:path w="3010070" h="632115" extrusionOk="0">
                <a:moveTo>
                  <a:pt x="0" y="0"/>
                </a:moveTo>
                <a:lnTo>
                  <a:pt x="3010070" y="0"/>
                </a:lnTo>
                <a:lnTo>
                  <a:pt x="3010070" y="632115"/>
                </a:lnTo>
                <a:lnTo>
                  <a:pt x="0" y="632115"/>
                </a:lnTo>
                <a:lnTo>
                  <a:pt x="0" y="0"/>
                </a:lnTo>
                <a:close/>
              </a:path>
            </a:pathLst>
          </a:custGeom>
          <a:blipFill rotWithShape="1">
            <a:blip r:embed="rId7">
              <a:alphaModFix/>
            </a:blip>
            <a:stretch>
              <a:fillRect/>
            </a:stretch>
          </a:blipFill>
          <a:ln>
            <a:noFill/>
          </a:ln>
        </p:spPr>
        <p:txBody>
          <a:bodyPr/>
          <a:lstStyle/>
          <a:p>
            <a:endParaRPr lang="es-US"/>
          </a:p>
        </p:txBody>
      </p:sp>
      <p:sp>
        <p:nvSpPr>
          <p:cNvPr id="440" name="Google Shape;440;p10"/>
          <p:cNvSpPr/>
          <p:nvPr/>
        </p:nvSpPr>
        <p:spPr>
          <a:xfrm>
            <a:off x="4951359" y="8225438"/>
            <a:ext cx="1099603" cy="483342"/>
          </a:xfrm>
          <a:custGeom>
            <a:avLst/>
            <a:gdLst/>
            <a:ahLst/>
            <a:cxnLst/>
            <a:rect l="l" t="t" r="r" b="b"/>
            <a:pathLst>
              <a:path w="1099603" h="483342" extrusionOk="0">
                <a:moveTo>
                  <a:pt x="0" y="0"/>
                </a:moveTo>
                <a:lnTo>
                  <a:pt x="1099603" y="0"/>
                </a:lnTo>
                <a:lnTo>
                  <a:pt x="1099603" y="483342"/>
                </a:lnTo>
                <a:lnTo>
                  <a:pt x="0" y="483342"/>
                </a:lnTo>
                <a:lnTo>
                  <a:pt x="0" y="0"/>
                </a:lnTo>
                <a:close/>
              </a:path>
            </a:pathLst>
          </a:custGeom>
          <a:blipFill rotWithShape="1">
            <a:blip r:embed="rId8">
              <a:alphaModFix/>
            </a:blip>
            <a:stretch>
              <a:fillRect l="-6396" t="-81562" r="-9406" b="-81873"/>
            </a:stretch>
          </a:blipFill>
          <a:ln>
            <a:noFill/>
          </a:ln>
        </p:spPr>
        <p:txBody>
          <a:bodyPr/>
          <a:lstStyle/>
          <a:p>
            <a:endParaRPr lang="es-US"/>
          </a:p>
        </p:txBody>
      </p:sp>
      <p:sp>
        <p:nvSpPr>
          <p:cNvPr id="441" name="Google Shape;441;p10"/>
          <p:cNvSpPr/>
          <p:nvPr/>
        </p:nvSpPr>
        <p:spPr>
          <a:xfrm>
            <a:off x="6024402" y="8225438"/>
            <a:ext cx="2294487" cy="532151"/>
          </a:xfrm>
          <a:custGeom>
            <a:avLst/>
            <a:gdLst/>
            <a:ahLst/>
            <a:cxnLst/>
            <a:rect l="l" t="t" r="r" b="b"/>
            <a:pathLst>
              <a:path w="2294487" h="532151" extrusionOk="0">
                <a:moveTo>
                  <a:pt x="0" y="0"/>
                </a:moveTo>
                <a:lnTo>
                  <a:pt x="2294487" y="0"/>
                </a:lnTo>
                <a:lnTo>
                  <a:pt x="2294487" y="532151"/>
                </a:lnTo>
                <a:lnTo>
                  <a:pt x="0" y="532151"/>
                </a:lnTo>
                <a:lnTo>
                  <a:pt x="0" y="0"/>
                </a:lnTo>
                <a:close/>
              </a:path>
            </a:pathLst>
          </a:custGeom>
          <a:blipFill rotWithShape="1">
            <a:blip r:embed="rId9">
              <a:alphaModFix/>
            </a:blip>
            <a:stretch>
              <a:fillRect/>
            </a:stretch>
          </a:blipFill>
          <a:ln>
            <a:noFill/>
          </a:ln>
        </p:spPr>
        <p:txBody>
          <a:bodyPr/>
          <a:lstStyle/>
          <a:p>
            <a:endParaRPr lang="es-US"/>
          </a:p>
        </p:txBody>
      </p:sp>
      <p:sp>
        <p:nvSpPr>
          <p:cNvPr id="442" name="Google Shape;442;p10"/>
          <p:cNvSpPr/>
          <p:nvPr/>
        </p:nvSpPr>
        <p:spPr>
          <a:xfrm>
            <a:off x="2331041" y="8206718"/>
            <a:ext cx="1587539" cy="520782"/>
          </a:xfrm>
          <a:custGeom>
            <a:avLst/>
            <a:gdLst/>
            <a:ahLst/>
            <a:cxnLst/>
            <a:rect l="l" t="t" r="r" b="b"/>
            <a:pathLst>
              <a:path w="1587539" h="520782" extrusionOk="0">
                <a:moveTo>
                  <a:pt x="0" y="0"/>
                </a:moveTo>
                <a:lnTo>
                  <a:pt x="1587539" y="0"/>
                </a:lnTo>
                <a:lnTo>
                  <a:pt x="1587539" y="520782"/>
                </a:lnTo>
                <a:lnTo>
                  <a:pt x="0" y="520782"/>
                </a:lnTo>
                <a:lnTo>
                  <a:pt x="0" y="0"/>
                </a:lnTo>
                <a:close/>
              </a:path>
            </a:pathLst>
          </a:custGeom>
          <a:blipFill rotWithShape="1">
            <a:blip r:embed="rId10">
              <a:alphaModFix/>
            </a:blip>
            <a:stretch>
              <a:fillRect t="-3007"/>
            </a:stretch>
          </a:blipFill>
          <a:ln>
            <a:noFill/>
          </a:ln>
        </p:spPr>
        <p:txBody>
          <a:bodyPr/>
          <a:lstStyle/>
          <a:p>
            <a:endParaRPr lang="es-US"/>
          </a:p>
        </p:txBody>
      </p:sp>
      <p:sp>
        <p:nvSpPr>
          <p:cNvPr id="443" name="Google Shape;443;p10"/>
          <p:cNvSpPr/>
          <p:nvPr/>
        </p:nvSpPr>
        <p:spPr>
          <a:xfrm>
            <a:off x="3958419" y="8217257"/>
            <a:ext cx="888362" cy="499703"/>
          </a:xfrm>
          <a:custGeom>
            <a:avLst/>
            <a:gdLst/>
            <a:ahLst/>
            <a:cxnLst/>
            <a:rect l="l" t="t" r="r" b="b"/>
            <a:pathLst>
              <a:path w="888362" h="499703" extrusionOk="0">
                <a:moveTo>
                  <a:pt x="0" y="0"/>
                </a:moveTo>
                <a:lnTo>
                  <a:pt x="888362" y="0"/>
                </a:lnTo>
                <a:lnTo>
                  <a:pt x="888362" y="499704"/>
                </a:lnTo>
                <a:lnTo>
                  <a:pt x="0" y="499704"/>
                </a:lnTo>
                <a:lnTo>
                  <a:pt x="0" y="0"/>
                </a:lnTo>
                <a:close/>
              </a:path>
            </a:pathLst>
          </a:custGeom>
          <a:blipFill rotWithShape="1">
            <a:blip r:embed="rId11">
              <a:alphaModFix/>
            </a:blip>
            <a:stretch>
              <a:fillRect/>
            </a:stretch>
          </a:blipFill>
          <a:ln>
            <a:noFill/>
          </a:ln>
        </p:spPr>
        <p:txBody>
          <a:bodyPr/>
          <a:lstStyle/>
          <a:p>
            <a:endParaRPr lang="es-US"/>
          </a:p>
        </p:txBody>
      </p:sp>
      <p:sp>
        <p:nvSpPr>
          <p:cNvPr id="444" name="Google Shape;444;p10"/>
          <p:cNvSpPr/>
          <p:nvPr/>
        </p:nvSpPr>
        <p:spPr>
          <a:xfrm>
            <a:off x="8345449" y="8298720"/>
            <a:ext cx="1834360" cy="336777"/>
          </a:xfrm>
          <a:custGeom>
            <a:avLst/>
            <a:gdLst/>
            <a:ahLst/>
            <a:cxnLst/>
            <a:rect l="l" t="t" r="r" b="b"/>
            <a:pathLst>
              <a:path w="1834360" h="336777" extrusionOk="0">
                <a:moveTo>
                  <a:pt x="0" y="0"/>
                </a:moveTo>
                <a:lnTo>
                  <a:pt x="1834359" y="0"/>
                </a:lnTo>
                <a:lnTo>
                  <a:pt x="1834359" y="336777"/>
                </a:lnTo>
                <a:lnTo>
                  <a:pt x="0" y="336777"/>
                </a:lnTo>
                <a:lnTo>
                  <a:pt x="0" y="0"/>
                </a:lnTo>
                <a:close/>
              </a:path>
            </a:pathLst>
          </a:custGeom>
          <a:blipFill rotWithShape="1">
            <a:blip r:embed="rId12">
              <a:alphaModFix/>
            </a:blip>
            <a:stretch>
              <a:fillRect/>
            </a:stretch>
          </a:blipFill>
          <a:ln>
            <a:noFill/>
          </a:ln>
        </p:spPr>
        <p:txBody>
          <a:bodyPr/>
          <a:lstStyle/>
          <a:p>
            <a:endParaRPr lang="es-US"/>
          </a:p>
        </p:txBody>
      </p:sp>
      <p:sp>
        <p:nvSpPr>
          <p:cNvPr id="445" name="Google Shape;445;p10"/>
          <p:cNvSpPr/>
          <p:nvPr/>
        </p:nvSpPr>
        <p:spPr>
          <a:xfrm>
            <a:off x="137054" y="8301577"/>
            <a:ext cx="2220547" cy="331063"/>
          </a:xfrm>
          <a:custGeom>
            <a:avLst/>
            <a:gdLst/>
            <a:ahLst/>
            <a:cxnLst/>
            <a:rect l="l" t="t" r="r" b="b"/>
            <a:pathLst>
              <a:path w="2220547" h="331063" extrusionOk="0">
                <a:moveTo>
                  <a:pt x="0" y="0"/>
                </a:moveTo>
                <a:lnTo>
                  <a:pt x="2220546" y="0"/>
                </a:lnTo>
                <a:lnTo>
                  <a:pt x="2220546" y="331064"/>
                </a:lnTo>
                <a:lnTo>
                  <a:pt x="0" y="331064"/>
                </a:lnTo>
                <a:lnTo>
                  <a:pt x="0" y="0"/>
                </a:lnTo>
                <a:close/>
              </a:path>
            </a:pathLst>
          </a:custGeom>
          <a:blipFill rotWithShape="1">
            <a:blip r:embed="rId13">
              <a:alphaModFix/>
            </a:blip>
            <a:stretch>
              <a:fillRect/>
            </a:stretch>
          </a:blipFill>
          <a:ln>
            <a:noFill/>
          </a:ln>
        </p:spPr>
        <p:txBody>
          <a:bodyPr/>
          <a:lstStyle/>
          <a:p>
            <a:endParaRPr lang="es-US"/>
          </a:p>
        </p:txBody>
      </p:sp>
      <p:sp>
        <p:nvSpPr>
          <p:cNvPr id="446" name="Google Shape;446;p10"/>
          <p:cNvSpPr txBox="1"/>
          <p:nvPr/>
        </p:nvSpPr>
        <p:spPr>
          <a:xfrm>
            <a:off x="3147124" y="8813667"/>
            <a:ext cx="6871980" cy="845277"/>
          </a:xfrm>
          <a:prstGeom prst="rect">
            <a:avLst/>
          </a:prstGeom>
          <a:noFill/>
          <a:ln>
            <a:noFill/>
          </a:ln>
        </p:spPr>
        <p:txBody>
          <a:bodyPr spcFirstLastPara="1" wrap="square" lIns="0" tIns="0" rIns="0" bIns="0" anchor="t" anchorCtr="0">
            <a:spAutoFit/>
          </a:bodyPr>
          <a:lstStyle/>
          <a:p>
            <a:pPr marL="0" marR="0" lvl="0" indent="0" algn="just" rtl="0">
              <a:lnSpc>
                <a:spcPct val="139983"/>
              </a:lnSpc>
              <a:spcBef>
                <a:spcPts val="0"/>
              </a:spcBef>
              <a:spcAft>
                <a:spcPts val="0"/>
              </a:spcAft>
              <a:buClr>
                <a:srgbClr val="000000"/>
              </a:buClr>
              <a:buSzPts val="1238"/>
              <a:buFont typeface="Arial"/>
              <a:buNone/>
            </a:pPr>
            <a:r>
              <a:rPr lang="en-US" sz="1238" b="0" i="0" u="none" strike="noStrike" cap="none">
                <a:solidFill>
                  <a:srgbClr val="062D47"/>
                </a:solidFill>
                <a:latin typeface="Arimo"/>
                <a:ea typeface="Arimo"/>
                <a:cs typeface="Arimo"/>
                <a:sym typeface="Arimo"/>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447" name="Google Shape;447;p10"/>
          <p:cNvSpPr/>
          <p:nvPr/>
        </p:nvSpPr>
        <p:spPr>
          <a:xfrm>
            <a:off x="380798" y="9658944"/>
            <a:ext cx="1104950" cy="386595"/>
          </a:xfrm>
          <a:custGeom>
            <a:avLst/>
            <a:gdLst/>
            <a:ahLst/>
            <a:cxnLst/>
            <a:rect l="l" t="t" r="r" b="b"/>
            <a:pathLst>
              <a:path w="1104950" h="386595" extrusionOk="0">
                <a:moveTo>
                  <a:pt x="0" y="0"/>
                </a:moveTo>
                <a:lnTo>
                  <a:pt x="1104949" y="0"/>
                </a:lnTo>
                <a:lnTo>
                  <a:pt x="1104949" y="386596"/>
                </a:lnTo>
                <a:lnTo>
                  <a:pt x="0" y="386596"/>
                </a:lnTo>
                <a:lnTo>
                  <a:pt x="0" y="0"/>
                </a:lnTo>
                <a:close/>
              </a:path>
            </a:pathLst>
          </a:custGeom>
          <a:blipFill rotWithShape="1">
            <a:blip r:embed="rId14">
              <a:alphaModFix/>
            </a:blip>
            <a:stretch>
              <a:fillRect/>
            </a:stretch>
          </a:blipFill>
          <a:ln>
            <a:noFill/>
          </a:ln>
        </p:spPr>
        <p:txBody>
          <a:bodyPr/>
          <a:lstStyle/>
          <a:p>
            <a:endParaRPr lang="es-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9DCDA997-9ABC-FEBF-65BA-108F265F7261}"/>
            </a:ext>
          </a:extLst>
        </p:cNvPr>
        <p:cNvGrpSpPr/>
        <p:nvPr/>
      </p:nvGrpSpPr>
      <p:grpSpPr>
        <a:xfrm>
          <a:off x="0" y="0"/>
          <a:ext cx="0" cy="0"/>
          <a:chOff x="0" y="0"/>
          <a:chExt cx="0" cy="0"/>
        </a:xfrm>
      </p:grpSpPr>
      <p:sp>
        <p:nvSpPr>
          <p:cNvPr id="107" name="Google Shape;107;p2">
            <a:extLst>
              <a:ext uri="{FF2B5EF4-FFF2-40B4-BE49-F238E27FC236}">
                <a16:creationId xmlns:a16="http://schemas.microsoft.com/office/drawing/2014/main" id="{2CD59C70-FA44-BB00-1A86-BE1E379FD94E}"/>
              </a:ext>
            </a:extLst>
          </p:cNvPr>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08" name="Google Shape;108;p2">
            <a:extLst>
              <a:ext uri="{FF2B5EF4-FFF2-40B4-BE49-F238E27FC236}">
                <a16:creationId xmlns:a16="http://schemas.microsoft.com/office/drawing/2014/main" id="{FDEBB7AC-15BA-5593-AA42-022644913199}"/>
              </a:ext>
            </a:extLst>
          </p:cNvPr>
          <p:cNvGrpSpPr/>
          <p:nvPr/>
        </p:nvGrpSpPr>
        <p:grpSpPr>
          <a:xfrm>
            <a:off x="5940775" y="946396"/>
            <a:ext cx="857867" cy="857867"/>
            <a:chOff x="0" y="0"/>
            <a:chExt cx="812800" cy="812800"/>
          </a:xfrm>
        </p:grpSpPr>
        <p:sp>
          <p:nvSpPr>
            <p:cNvPr id="109" name="Google Shape;109;p2">
              <a:extLst>
                <a:ext uri="{FF2B5EF4-FFF2-40B4-BE49-F238E27FC236}">
                  <a16:creationId xmlns:a16="http://schemas.microsoft.com/office/drawing/2014/main" id="{B88A645E-DA4C-18EC-1CD7-45F189D7C416}"/>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
              <a:extLst>
                <a:ext uri="{FF2B5EF4-FFF2-40B4-BE49-F238E27FC236}">
                  <a16:creationId xmlns:a16="http://schemas.microsoft.com/office/drawing/2014/main" id="{210F8715-B4C4-2A82-314E-F39C73B8DC2C}"/>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1" name="Google Shape;111;p2">
            <a:extLst>
              <a:ext uri="{FF2B5EF4-FFF2-40B4-BE49-F238E27FC236}">
                <a16:creationId xmlns:a16="http://schemas.microsoft.com/office/drawing/2014/main" id="{AE4230DE-19F9-24F8-E4DB-A7FC6B584688}"/>
              </a:ext>
            </a:extLst>
          </p:cNvPr>
          <p:cNvGrpSpPr/>
          <p:nvPr/>
        </p:nvGrpSpPr>
        <p:grpSpPr>
          <a:xfrm>
            <a:off x="6592862" y="2226096"/>
            <a:ext cx="604566" cy="604566"/>
            <a:chOff x="0" y="0"/>
            <a:chExt cx="812800" cy="812800"/>
          </a:xfrm>
        </p:grpSpPr>
        <p:sp>
          <p:nvSpPr>
            <p:cNvPr id="112" name="Google Shape;112;p2">
              <a:extLst>
                <a:ext uri="{FF2B5EF4-FFF2-40B4-BE49-F238E27FC236}">
                  <a16:creationId xmlns:a16="http://schemas.microsoft.com/office/drawing/2014/main" id="{4C92540C-EFFC-ED59-7AC0-3FFB592D37AF}"/>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
              <a:extLst>
                <a:ext uri="{FF2B5EF4-FFF2-40B4-BE49-F238E27FC236}">
                  <a16:creationId xmlns:a16="http://schemas.microsoft.com/office/drawing/2014/main" id="{9F564615-1519-F3A6-DB78-59229C032917}"/>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4" name="Google Shape;114;p2">
            <a:extLst>
              <a:ext uri="{FF2B5EF4-FFF2-40B4-BE49-F238E27FC236}">
                <a16:creationId xmlns:a16="http://schemas.microsoft.com/office/drawing/2014/main" id="{5255C571-59B8-1BAE-9B9E-644E8DEEF4F0}"/>
              </a:ext>
            </a:extLst>
          </p:cNvPr>
          <p:cNvGrpSpPr/>
          <p:nvPr/>
        </p:nvGrpSpPr>
        <p:grpSpPr>
          <a:xfrm>
            <a:off x="5825201" y="681913"/>
            <a:ext cx="637633" cy="637633"/>
            <a:chOff x="0" y="0"/>
            <a:chExt cx="812800" cy="812800"/>
          </a:xfrm>
        </p:grpSpPr>
        <p:sp>
          <p:nvSpPr>
            <p:cNvPr id="115" name="Google Shape;115;p2">
              <a:extLst>
                <a:ext uri="{FF2B5EF4-FFF2-40B4-BE49-F238E27FC236}">
                  <a16:creationId xmlns:a16="http://schemas.microsoft.com/office/drawing/2014/main" id="{EBD49810-6385-06E6-04B9-1B9510B516E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
              <a:extLst>
                <a:ext uri="{FF2B5EF4-FFF2-40B4-BE49-F238E27FC236}">
                  <a16:creationId xmlns:a16="http://schemas.microsoft.com/office/drawing/2014/main" id="{E0A3F9BA-969E-A30B-71A4-4C17A9E796F6}"/>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7" name="Google Shape;117;p2">
            <a:extLst>
              <a:ext uri="{FF2B5EF4-FFF2-40B4-BE49-F238E27FC236}">
                <a16:creationId xmlns:a16="http://schemas.microsoft.com/office/drawing/2014/main" id="{45FCDAD7-573C-33EA-B56F-F9550D302DAB}"/>
              </a:ext>
            </a:extLst>
          </p:cNvPr>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
            <a:extLst>
              <a:ext uri="{FF2B5EF4-FFF2-40B4-BE49-F238E27FC236}">
                <a16:creationId xmlns:a16="http://schemas.microsoft.com/office/drawing/2014/main" id="{B9B5BD3E-C0D9-405A-6BDF-1D90D45E544B}"/>
              </a:ext>
            </a:extLst>
          </p:cNvPr>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19" name="Google Shape;119;p2">
            <a:extLst>
              <a:ext uri="{FF2B5EF4-FFF2-40B4-BE49-F238E27FC236}">
                <a16:creationId xmlns:a16="http://schemas.microsoft.com/office/drawing/2014/main" id="{EC9B20D5-66E4-383A-0BBB-E5DCD69FFC46}"/>
              </a:ext>
            </a:extLst>
          </p:cNvPr>
          <p:cNvSpPr txBox="1"/>
          <p:nvPr/>
        </p:nvSpPr>
        <p:spPr>
          <a:xfrm>
            <a:off x="7444101" y="1631992"/>
            <a:ext cx="9815100" cy="5039649"/>
          </a:xfrm>
          <a:prstGeom prst="rect">
            <a:avLst/>
          </a:prstGeom>
          <a:noFill/>
          <a:ln>
            <a:noFill/>
          </a:ln>
        </p:spPr>
        <p:txBody>
          <a:bodyPr spcFirstLastPara="1" wrap="square" lIns="0" tIns="0" rIns="0" bIns="0" anchor="t" anchorCtr="0">
            <a:spAutoFit/>
          </a:bodyPr>
          <a:lstStyle/>
          <a:p>
            <a:pPr marL="604517" marR="0" lvl="1" indent="-302257" algn="just" rtl="0">
              <a:lnSpc>
                <a:spcPct val="130009"/>
              </a:lnSpc>
              <a:spcBef>
                <a:spcPts val="0"/>
              </a:spcBef>
              <a:spcAft>
                <a:spcPts val="0"/>
              </a:spcAft>
              <a:buClr>
                <a:srgbClr val="000000"/>
              </a:buClr>
              <a:buSzPts val="2799"/>
              <a:buFont typeface="Arial"/>
              <a:buChar char="•"/>
            </a:pPr>
            <a:r>
              <a:rPr lang="en-US" sz="2799" b="1" i="0" u="none" strike="noStrike" cap="none" dirty="0">
                <a:solidFill>
                  <a:srgbClr val="000000"/>
                </a:solidFill>
                <a:latin typeface="Poppins"/>
                <a:ea typeface="Poppins"/>
                <a:cs typeface="Poppins"/>
                <a:sym typeface="Poppins"/>
              </a:rPr>
              <a:t>Lesson 4. Time Management Techniques and Productivity Tools</a:t>
            </a:r>
          </a:p>
          <a:p>
            <a:pPr marL="759460" marR="0" lvl="1" indent="-457200" algn="just" rtl="0">
              <a:lnSpc>
                <a:spcPct val="130009"/>
              </a:lnSpc>
              <a:spcBef>
                <a:spcPts val="0"/>
              </a:spcBef>
              <a:spcAft>
                <a:spcPts val="0"/>
              </a:spcAft>
              <a:buClr>
                <a:srgbClr val="000000"/>
              </a:buClr>
              <a:buSzPts val="2799"/>
              <a:buFont typeface="Courier New" panose="02070309020205020404" pitchFamily="49" charset="0"/>
              <a:buChar char="o"/>
            </a:pPr>
            <a:r>
              <a:rPr lang="en-US" sz="2799" dirty="0">
                <a:latin typeface="Poppins"/>
                <a:ea typeface="Poppins"/>
                <a:cs typeface="Poppins"/>
                <a:sym typeface="Poppins"/>
              </a:rPr>
              <a:t>4.1 12-Week Planning for Entrepreneurs</a:t>
            </a:r>
          </a:p>
          <a:p>
            <a:pPr marL="759460" marR="0" lvl="1" indent="-457200" algn="just" rtl="0">
              <a:lnSpc>
                <a:spcPct val="130009"/>
              </a:lnSpc>
              <a:spcBef>
                <a:spcPts val="0"/>
              </a:spcBef>
              <a:spcAft>
                <a:spcPts val="0"/>
              </a:spcAft>
              <a:buClr>
                <a:srgbClr val="000000"/>
              </a:buClr>
              <a:buSzPts val="2799"/>
              <a:buFont typeface="Courier New" panose="02070309020205020404" pitchFamily="49" charset="0"/>
              <a:buChar char="o"/>
            </a:pPr>
            <a:r>
              <a:rPr lang="en-US" sz="2799" dirty="0">
                <a:latin typeface="Poppins"/>
                <a:ea typeface="Poppins"/>
                <a:cs typeface="Poppins"/>
                <a:sym typeface="Poppins"/>
              </a:rPr>
              <a:t>4.2 Your first 12-week plan</a:t>
            </a:r>
          </a:p>
          <a:p>
            <a:pPr marL="759460" marR="0" lvl="1" indent="-457200" algn="just" rtl="0">
              <a:lnSpc>
                <a:spcPct val="130009"/>
              </a:lnSpc>
              <a:spcBef>
                <a:spcPts val="0"/>
              </a:spcBef>
              <a:spcAft>
                <a:spcPts val="0"/>
              </a:spcAft>
              <a:buClr>
                <a:srgbClr val="000000"/>
              </a:buClr>
              <a:buSzPts val="2799"/>
              <a:buFont typeface="Courier New" panose="02070309020205020404" pitchFamily="49" charset="0"/>
              <a:buChar char="o"/>
            </a:pPr>
            <a:r>
              <a:rPr lang="en-US" sz="2799" dirty="0">
                <a:latin typeface="Poppins"/>
                <a:ea typeface="Poppins"/>
                <a:cs typeface="Poppins"/>
                <a:sym typeface="Poppins"/>
              </a:rPr>
              <a:t>4.3 Resourceful calendar time-blocking approach</a:t>
            </a:r>
          </a:p>
          <a:p>
            <a:pPr marL="604517" marR="0" lvl="1" indent="-302257" algn="just" rtl="0">
              <a:lnSpc>
                <a:spcPct val="130009"/>
              </a:lnSpc>
              <a:spcBef>
                <a:spcPts val="0"/>
              </a:spcBef>
              <a:spcAft>
                <a:spcPts val="0"/>
              </a:spcAft>
              <a:buClr>
                <a:srgbClr val="000000"/>
              </a:buClr>
              <a:buSzPts val="2799"/>
              <a:buFont typeface="Arial"/>
              <a:buChar char="•"/>
            </a:pPr>
            <a:endParaRPr lang="en-US" sz="2799" b="1" i="0" u="none" strike="noStrike" cap="none" dirty="0">
              <a:solidFill>
                <a:srgbClr val="000000"/>
              </a:solidFill>
              <a:latin typeface="Poppins"/>
              <a:ea typeface="Poppins"/>
              <a:cs typeface="Poppins"/>
              <a:sym typeface="Poppins"/>
            </a:endParaRPr>
          </a:p>
          <a:p>
            <a:pPr marL="604517" marR="0" lvl="1" indent="-302257" algn="just" rtl="0">
              <a:lnSpc>
                <a:spcPct val="130009"/>
              </a:lnSpc>
              <a:spcBef>
                <a:spcPts val="0"/>
              </a:spcBef>
              <a:spcAft>
                <a:spcPts val="0"/>
              </a:spcAft>
              <a:buClr>
                <a:srgbClr val="000000"/>
              </a:buClr>
              <a:buSzPts val="2799"/>
              <a:buFont typeface="Arial"/>
              <a:buChar char="•"/>
            </a:pPr>
            <a:r>
              <a:rPr lang="en-US" sz="2799" b="1" i="0" u="none" strike="noStrike" cap="none" dirty="0">
                <a:solidFill>
                  <a:srgbClr val="000000"/>
                </a:solidFill>
                <a:latin typeface="Poppins"/>
                <a:ea typeface="Poppins"/>
                <a:cs typeface="Poppins"/>
                <a:sym typeface="Poppins"/>
              </a:rPr>
              <a:t>Lesson 5. Building Resilience and Coping Skills</a:t>
            </a:r>
          </a:p>
          <a:p>
            <a:pPr marL="604518" marR="0" lvl="1" indent="-124522" algn="just" rtl="0">
              <a:lnSpc>
                <a:spcPct val="130009"/>
              </a:lnSpc>
              <a:spcBef>
                <a:spcPts val="0"/>
              </a:spcBef>
              <a:spcAft>
                <a:spcPts val="0"/>
              </a:spcAft>
              <a:buClr>
                <a:schemeClr val="dk1"/>
              </a:buClr>
              <a:buSzPts val="2799"/>
              <a:buFont typeface="Arial"/>
              <a:buNone/>
            </a:pPr>
            <a:r>
              <a:rPr lang="en-US" sz="2799" b="0" i="0" u="none" strike="noStrike" cap="none" dirty="0">
                <a:solidFill>
                  <a:srgbClr val="000000"/>
                </a:solidFill>
                <a:latin typeface="Poppins"/>
                <a:ea typeface="Poppins"/>
                <a:cs typeface="Poppins"/>
                <a:sym typeface="Poppins"/>
              </a:rPr>
              <a:t>5.1 Assessing your own resilience</a:t>
            </a:r>
          </a:p>
          <a:p>
            <a:pPr marL="604518" marR="0" lvl="1" indent="-124522" algn="just" rtl="0">
              <a:lnSpc>
                <a:spcPct val="130009"/>
              </a:lnSpc>
              <a:spcBef>
                <a:spcPts val="0"/>
              </a:spcBef>
              <a:spcAft>
                <a:spcPts val="0"/>
              </a:spcAft>
              <a:buClr>
                <a:schemeClr val="dk1"/>
              </a:buClr>
              <a:buSzPts val="2799"/>
              <a:buFont typeface="Arial"/>
              <a:buNone/>
            </a:pPr>
            <a:r>
              <a:rPr lang="en-US" sz="2799" dirty="0">
                <a:latin typeface="Poppins"/>
                <a:ea typeface="Poppins"/>
                <a:cs typeface="Poppins"/>
                <a:sym typeface="Poppins"/>
              </a:rPr>
              <a:t>5</a:t>
            </a:r>
            <a:r>
              <a:rPr lang="en-US" sz="2799" b="0" i="0" u="none" strike="noStrike" cap="none" dirty="0">
                <a:solidFill>
                  <a:srgbClr val="000000"/>
                </a:solidFill>
                <a:latin typeface="Poppins"/>
                <a:ea typeface="Poppins"/>
                <a:cs typeface="Poppins"/>
                <a:sym typeface="Poppins"/>
              </a:rPr>
              <a:t>.2 Developing and Maintaining resilience</a:t>
            </a:r>
            <a:endParaRPr sz="2799" b="0" i="0" u="none" strike="noStrike" cap="none" dirty="0">
              <a:solidFill>
                <a:srgbClr val="000000"/>
              </a:solidFill>
              <a:latin typeface="Poppins"/>
              <a:ea typeface="Poppins"/>
              <a:cs typeface="Poppins"/>
              <a:sym typeface="Poppins"/>
            </a:endParaRPr>
          </a:p>
        </p:txBody>
      </p:sp>
      <p:sp>
        <p:nvSpPr>
          <p:cNvPr id="120" name="Google Shape;120;p2">
            <a:extLst>
              <a:ext uri="{FF2B5EF4-FFF2-40B4-BE49-F238E27FC236}">
                <a16:creationId xmlns:a16="http://schemas.microsoft.com/office/drawing/2014/main" id="{731FE00A-DB03-B9D4-9D51-45CDDA567A8F}"/>
              </a:ext>
            </a:extLst>
          </p:cNvPr>
          <p:cNvSpPr txBox="1"/>
          <p:nvPr/>
        </p:nvSpPr>
        <p:spPr>
          <a:xfrm>
            <a:off x="7702891" y="454687"/>
            <a:ext cx="9556409" cy="834524"/>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CONTENT</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8054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6"/>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215" name="Google Shape;215;p6"/>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sp>
        <p:nvSpPr>
          <p:cNvPr id="216" name="Google Shape;216;p6"/>
          <p:cNvSpPr/>
          <p:nvPr/>
        </p:nvSpPr>
        <p:spPr>
          <a:xfrm>
            <a:off x="8379231" y="2721651"/>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17" name="Google Shape;217;p6"/>
          <p:cNvSpPr/>
          <p:nvPr/>
        </p:nvSpPr>
        <p:spPr>
          <a:xfrm>
            <a:off x="8379231" y="4911528"/>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18" name="Google Shape;218;p6"/>
          <p:cNvSpPr/>
          <p:nvPr/>
        </p:nvSpPr>
        <p:spPr>
          <a:xfrm>
            <a:off x="8361396" y="7201892"/>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21" name="Google Shape;221;p6"/>
          <p:cNvSpPr/>
          <p:nvPr/>
        </p:nvSpPr>
        <p:spPr>
          <a:xfrm>
            <a:off x="8474371" y="2816791"/>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22" name="Google Shape;222;p6"/>
          <p:cNvSpPr/>
          <p:nvPr/>
        </p:nvSpPr>
        <p:spPr>
          <a:xfrm>
            <a:off x="8438887" y="4994513"/>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23" name="Google Shape;223;p6"/>
          <p:cNvSpPr/>
          <p:nvPr/>
        </p:nvSpPr>
        <p:spPr>
          <a:xfrm>
            <a:off x="8474371" y="7302583"/>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26" name="Google Shape;226;p6"/>
          <p:cNvSpPr/>
          <p:nvPr/>
        </p:nvSpPr>
        <p:spPr>
          <a:xfrm>
            <a:off x="8529917" y="2872337"/>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sp>
        <p:nvSpPr>
          <p:cNvPr id="227" name="Google Shape;227;p6"/>
          <p:cNvSpPr/>
          <p:nvPr/>
        </p:nvSpPr>
        <p:spPr>
          <a:xfrm>
            <a:off x="8512081" y="5062213"/>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sp>
        <p:nvSpPr>
          <p:cNvPr id="228" name="Google Shape;228;p6"/>
          <p:cNvSpPr/>
          <p:nvPr/>
        </p:nvSpPr>
        <p:spPr>
          <a:xfrm>
            <a:off x="8529917" y="7408124"/>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grpSp>
        <p:nvGrpSpPr>
          <p:cNvPr id="242" name="Google Shape;242;p6"/>
          <p:cNvGrpSpPr/>
          <p:nvPr/>
        </p:nvGrpSpPr>
        <p:grpSpPr>
          <a:xfrm>
            <a:off x="-1342907" y="9913239"/>
            <a:ext cx="20973813" cy="837562"/>
            <a:chOff x="0" y="-57150"/>
            <a:chExt cx="11607985" cy="463550"/>
          </a:xfrm>
        </p:grpSpPr>
        <p:sp>
          <p:nvSpPr>
            <p:cNvPr id="243" name="Google Shape;243;p6"/>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5" name="Google Shape;245;p6"/>
          <p:cNvGrpSpPr/>
          <p:nvPr/>
        </p:nvGrpSpPr>
        <p:grpSpPr>
          <a:xfrm>
            <a:off x="2488624" y="9913239"/>
            <a:ext cx="13310752" cy="837562"/>
            <a:chOff x="0" y="-57150"/>
            <a:chExt cx="7366854" cy="463550"/>
          </a:xfrm>
        </p:grpSpPr>
        <p:sp>
          <p:nvSpPr>
            <p:cNvPr id="246" name="Google Shape;246;p6"/>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8" name="Google Shape;248;p6"/>
          <p:cNvGrpSpPr/>
          <p:nvPr/>
        </p:nvGrpSpPr>
        <p:grpSpPr>
          <a:xfrm>
            <a:off x="4131384" y="9913239"/>
            <a:ext cx="10025232" cy="837562"/>
            <a:chOff x="0" y="-57150"/>
            <a:chExt cx="5548478" cy="463550"/>
          </a:xfrm>
        </p:grpSpPr>
        <p:sp>
          <p:nvSpPr>
            <p:cNvPr id="249" name="Google Shape;249;p6"/>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1" name="Google Shape;251;p6"/>
          <p:cNvSpPr txBox="1"/>
          <p:nvPr/>
        </p:nvSpPr>
        <p:spPr>
          <a:xfrm>
            <a:off x="3789876" y="657622"/>
            <a:ext cx="10954824"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Lesson 1: Understanding Life-Work Balance</a:t>
            </a:r>
            <a:endParaRPr sz="1400" b="0" i="0" u="none" strike="noStrike" cap="none" dirty="0">
              <a:solidFill>
                <a:srgbClr val="000000"/>
              </a:solidFill>
              <a:latin typeface="Arial"/>
              <a:ea typeface="Arial"/>
              <a:cs typeface="Arial"/>
              <a:sym typeface="Arial"/>
            </a:endParaRPr>
          </a:p>
        </p:txBody>
      </p:sp>
      <p:sp>
        <p:nvSpPr>
          <p:cNvPr id="252" name="Google Shape;252;p6"/>
          <p:cNvSpPr txBox="1"/>
          <p:nvPr/>
        </p:nvSpPr>
        <p:spPr>
          <a:xfrm>
            <a:off x="9760702" y="2821574"/>
            <a:ext cx="7644352" cy="1356333"/>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600" b="0" i="0" u="none" strike="noStrike" cap="none" dirty="0">
                <a:solidFill>
                  <a:srgbClr val="000000"/>
                </a:solidFill>
                <a:latin typeface="Poppins"/>
                <a:ea typeface="Poppins"/>
                <a:cs typeface="Poppins"/>
                <a:sym typeface="Poppins"/>
              </a:rPr>
              <a:t>Life-Work Balance is about harmonizing work and personal life rather than dividing them equally.</a:t>
            </a:r>
            <a:endParaRPr sz="2600" b="0" i="0" u="none" strike="noStrike" cap="none" dirty="0">
              <a:solidFill>
                <a:srgbClr val="000000"/>
              </a:solidFill>
              <a:latin typeface="Poppins"/>
              <a:ea typeface="Poppins"/>
              <a:cs typeface="Poppins"/>
              <a:sym typeface="Poppins"/>
            </a:endParaRPr>
          </a:p>
        </p:txBody>
      </p:sp>
      <p:sp>
        <p:nvSpPr>
          <p:cNvPr id="254" name="Google Shape;254;p6"/>
          <p:cNvSpPr txBox="1"/>
          <p:nvPr/>
        </p:nvSpPr>
        <p:spPr>
          <a:xfrm>
            <a:off x="9760702" y="4847121"/>
            <a:ext cx="7644352" cy="1356333"/>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600" b="0" i="0" u="none" strike="noStrike" cap="none" dirty="0">
                <a:solidFill>
                  <a:srgbClr val="000000"/>
                </a:solidFill>
                <a:latin typeface="Poppins"/>
                <a:ea typeface="Poppins"/>
                <a:cs typeface="Poppins"/>
                <a:sym typeface="Poppins"/>
              </a:rPr>
              <a:t>Entrepreneurs and solopreneurs face unique challenges, such as multitasking, blurred boundaries, and stress.</a:t>
            </a:r>
            <a:endParaRPr sz="2600" b="0" i="0" u="none" strike="noStrike" cap="none" dirty="0">
              <a:solidFill>
                <a:srgbClr val="000000"/>
              </a:solidFill>
              <a:latin typeface="Poppins"/>
              <a:ea typeface="Poppins"/>
              <a:cs typeface="Poppins"/>
              <a:sym typeface="Poppins"/>
            </a:endParaRPr>
          </a:p>
        </p:txBody>
      </p:sp>
      <p:sp>
        <p:nvSpPr>
          <p:cNvPr id="255" name="Google Shape;255;p6"/>
          <p:cNvSpPr txBox="1"/>
          <p:nvPr/>
        </p:nvSpPr>
        <p:spPr>
          <a:xfrm>
            <a:off x="9760702" y="7246460"/>
            <a:ext cx="7644352" cy="904222"/>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600" b="0" i="0" u="none" strike="noStrike" cap="none" dirty="0">
                <a:solidFill>
                  <a:srgbClr val="000000"/>
                </a:solidFill>
                <a:latin typeface="Poppins"/>
                <a:ea typeface="Poppins"/>
                <a:cs typeface="Poppins"/>
                <a:sym typeface="Poppins"/>
              </a:rPr>
              <a:t>Achieving balance requires flexibility, self-awareness, and boundary-setting.</a:t>
            </a:r>
            <a:endParaRPr sz="2600" b="0" i="0" u="none" strike="noStrike" cap="none" dirty="0">
              <a:solidFill>
                <a:srgbClr val="000000"/>
              </a:solidFill>
              <a:latin typeface="Poppins"/>
              <a:ea typeface="Poppins"/>
              <a:cs typeface="Poppins"/>
              <a:sym typeface="Poppins"/>
            </a:endParaRPr>
          </a:p>
        </p:txBody>
      </p:sp>
      <p:pic>
        <p:nvPicPr>
          <p:cNvPr id="3" name="Picture 2">
            <a:extLst>
              <a:ext uri="{FF2B5EF4-FFF2-40B4-BE49-F238E27FC236}">
                <a16:creationId xmlns:a16="http://schemas.microsoft.com/office/drawing/2014/main" id="{B4660CBF-ADED-C59E-044B-26899D47EB9E}"/>
              </a:ext>
            </a:extLst>
          </p:cNvPr>
          <p:cNvPicPr>
            <a:picLocks noChangeAspect="1"/>
          </p:cNvPicPr>
          <p:nvPr/>
        </p:nvPicPr>
        <p:blipFill>
          <a:blip r:embed="rId7"/>
          <a:stretch>
            <a:fillRect/>
          </a:stretch>
        </p:blipFill>
        <p:spPr>
          <a:xfrm>
            <a:off x="908621" y="2786951"/>
            <a:ext cx="6455696" cy="5886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71" name="Google Shape;171;p4"/>
          <p:cNvGrpSpPr/>
          <p:nvPr/>
        </p:nvGrpSpPr>
        <p:grpSpPr>
          <a:xfrm>
            <a:off x="5940775" y="946396"/>
            <a:ext cx="857867" cy="857867"/>
            <a:chOff x="0" y="0"/>
            <a:chExt cx="812800" cy="812800"/>
          </a:xfrm>
        </p:grpSpPr>
        <p:sp>
          <p:nvSpPr>
            <p:cNvPr id="172" name="Google Shape;172;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4" name="Google Shape;174;p4"/>
          <p:cNvGrpSpPr/>
          <p:nvPr/>
        </p:nvGrpSpPr>
        <p:grpSpPr>
          <a:xfrm>
            <a:off x="6592862" y="2226096"/>
            <a:ext cx="604566" cy="604566"/>
            <a:chOff x="0" y="0"/>
            <a:chExt cx="812800" cy="812800"/>
          </a:xfrm>
        </p:grpSpPr>
        <p:sp>
          <p:nvSpPr>
            <p:cNvPr id="175" name="Google Shape;175;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7" name="Google Shape;177;p4"/>
          <p:cNvGrpSpPr/>
          <p:nvPr/>
        </p:nvGrpSpPr>
        <p:grpSpPr>
          <a:xfrm>
            <a:off x="5825201" y="681913"/>
            <a:ext cx="637633" cy="637633"/>
            <a:chOff x="0" y="0"/>
            <a:chExt cx="812800" cy="812800"/>
          </a:xfrm>
        </p:grpSpPr>
        <p:sp>
          <p:nvSpPr>
            <p:cNvPr id="178" name="Google Shape;178;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0" name="Google Shape;180;p4"/>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82" name="Google Shape;182;p4"/>
          <p:cNvSpPr txBox="1"/>
          <p:nvPr/>
        </p:nvSpPr>
        <p:spPr>
          <a:xfrm>
            <a:off x="10707297" y="760630"/>
            <a:ext cx="6756843" cy="1669047"/>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Why Life-Work Balance Matters</a:t>
            </a:r>
            <a:endParaRPr sz="1400" b="0" i="0" u="none" strike="noStrike" cap="none" dirty="0">
              <a:solidFill>
                <a:srgbClr val="000000"/>
              </a:solidFill>
              <a:latin typeface="Arial"/>
              <a:ea typeface="Arial"/>
              <a:cs typeface="Arial"/>
              <a:sym typeface="Arial"/>
            </a:endParaRPr>
          </a:p>
        </p:txBody>
      </p:sp>
      <p:sp>
        <p:nvSpPr>
          <p:cNvPr id="183" name="Google Shape;183;p4"/>
          <p:cNvSpPr txBox="1"/>
          <p:nvPr/>
        </p:nvSpPr>
        <p:spPr>
          <a:xfrm>
            <a:off x="7582423" y="2792562"/>
            <a:ext cx="9881717" cy="4679551"/>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Impact on well-being: A good balance leads to better mental, emotional, and physical health.</a:t>
            </a:r>
          </a:p>
          <a:p>
            <a:pPr marL="0" marR="0" lvl="0" indent="0" algn="just" rtl="0">
              <a:lnSpc>
                <a:spcPct val="130011"/>
              </a:lnSpc>
              <a:spcBef>
                <a:spcPts val="0"/>
              </a:spcBef>
              <a:spcAft>
                <a:spcPts val="0"/>
              </a:spcAft>
              <a:buClr>
                <a:srgbClr val="000000"/>
              </a:buClr>
              <a:buSzPts val="2599"/>
              <a:buFont typeface="Arial"/>
              <a:buNone/>
            </a:pPr>
            <a:endParaRPr lang="en-US" sz="2599" dirty="0">
              <a:latin typeface="Poppins"/>
              <a:ea typeface="Poppins"/>
              <a:cs typeface="Poppins"/>
              <a:sym typeface="Poppins"/>
            </a:endParaRPr>
          </a:p>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Productivity boost: Balanced individuals perform better and experience higher job satisfaction.</a:t>
            </a:r>
          </a:p>
          <a:p>
            <a:pPr marL="0" marR="0" lvl="0" indent="0" algn="just" rtl="0">
              <a:lnSpc>
                <a:spcPct val="130011"/>
              </a:lnSpc>
              <a:spcBef>
                <a:spcPts val="0"/>
              </a:spcBef>
              <a:spcAft>
                <a:spcPts val="0"/>
              </a:spcAft>
              <a:buClr>
                <a:srgbClr val="000000"/>
              </a:buClr>
              <a:buSzPts val="2599"/>
              <a:buFont typeface="Arial"/>
              <a:buNone/>
            </a:pPr>
            <a:endParaRPr lang="en-US" sz="2599" dirty="0">
              <a:latin typeface="Poppins"/>
              <a:ea typeface="Poppins"/>
              <a:cs typeface="Poppins"/>
              <a:sym typeface="Poppins"/>
            </a:endParaRPr>
          </a:p>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Avoiding negative consequences: Poor balance can cause burnout, anxiety, strained relationships, and reduced work performance.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B630FD8A-95CD-8FA7-1548-42A5CD7CFAB7}"/>
            </a:ext>
          </a:extLst>
        </p:cNvPr>
        <p:cNvGrpSpPr/>
        <p:nvPr/>
      </p:nvGrpSpPr>
      <p:grpSpPr>
        <a:xfrm>
          <a:off x="0" y="0"/>
          <a:ext cx="0" cy="0"/>
          <a:chOff x="0" y="0"/>
          <a:chExt cx="0" cy="0"/>
        </a:xfrm>
      </p:grpSpPr>
      <p:sp>
        <p:nvSpPr>
          <p:cNvPr id="170" name="Google Shape;170;p4">
            <a:extLst>
              <a:ext uri="{FF2B5EF4-FFF2-40B4-BE49-F238E27FC236}">
                <a16:creationId xmlns:a16="http://schemas.microsoft.com/office/drawing/2014/main" id="{6D176611-9724-8706-2A16-5AD4AB5DBE9B}"/>
              </a:ext>
            </a:extLst>
          </p:cNvPr>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es-US"/>
          </a:p>
        </p:txBody>
      </p:sp>
      <p:grpSp>
        <p:nvGrpSpPr>
          <p:cNvPr id="171" name="Google Shape;171;p4">
            <a:extLst>
              <a:ext uri="{FF2B5EF4-FFF2-40B4-BE49-F238E27FC236}">
                <a16:creationId xmlns:a16="http://schemas.microsoft.com/office/drawing/2014/main" id="{039E15A6-E2F0-1419-0326-739DB1206D56}"/>
              </a:ext>
            </a:extLst>
          </p:cNvPr>
          <p:cNvGrpSpPr/>
          <p:nvPr/>
        </p:nvGrpSpPr>
        <p:grpSpPr>
          <a:xfrm>
            <a:off x="5940775" y="946396"/>
            <a:ext cx="857867" cy="857867"/>
            <a:chOff x="0" y="0"/>
            <a:chExt cx="812800" cy="812800"/>
          </a:xfrm>
        </p:grpSpPr>
        <p:sp>
          <p:nvSpPr>
            <p:cNvPr id="172" name="Google Shape;172;p4">
              <a:extLst>
                <a:ext uri="{FF2B5EF4-FFF2-40B4-BE49-F238E27FC236}">
                  <a16:creationId xmlns:a16="http://schemas.microsoft.com/office/drawing/2014/main" id="{DCB8C4AA-7F1F-22A5-0483-6A486212840C}"/>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
              <a:extLst>
                <a:ext uri="{FF2B5EF4-FFF2-40B4-BE49-F238E27FC236}">
                  <a16:creationId xmlns:a16="http://schemas.microsoft.com/office/drawing/2014/main" id="{740E88C7-6693-0FF7-D608-E50DEED32535}"/>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4" name="Google Shape;174;p4">
            <a:extLst>
              <a:ext uri="{FF2B5EF4-FFF2-40B4-BE49-F238E27FC236}">
                <a16:creationId xmlns:a16="http://schemas.microsoft.com/office/drawing/2014/main" id="{95855043-0510-CB21-3336-85E37CAF7F4B}"/>
              </a:ext>
            </a:extLst>
          </p:cNvPr>
          <p:cNvGrpSpPr/>
          <p:nvPr/>
        </p:nvGrpSpPr>
        <p:grpSpPr>
          <a:xfrm>
            <a:off x="6592862" y="2226096"/>
            <a:ext cx="604566" cy="604566"/>
            <a:chOff x="0" y="0"/>
            <a:chExt cx="812800" cy="812800"/>
          </a:xfrm>
        </p:grpSpPr>
        <p:sp>
          <p:nvSpPr>
            <p:cNvPr id="175" name="Google Shape;175;p4">
              <a:extLst>
                <a:ext uri="{FF2B5EF4-FFF2-40B4-BE49-F238E27FC236}">
                  <a16:creationId xmlns:a16="http://schemas.microsoft.com/office/drawing/2014/main" id="{E5FCFBE8-5ECA-CD0F-7A59-A12146FE7CCE}"/>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a:extLst>
                <a:ext uri="{FF2B5EF4-FFF2-40B4-BE49-F238E27FC236}">
                  <a16:creationId xmlns:a16="http://schemas.microsoft.com/office/drawing/2014/main" id="{0628C2F6-0A64-049A-DEDD-B1E611EFEB19}"/>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7" name="Google Shape;177;p4">
            <a:extLst>
              <a:ext uri="{FF2B5EF4-FFF2-40B4-BE49-F238E27FC236}">
                <a16:creationId xmlns:a16="http://schemas.microsoft.com/office/drawing/2014/main" id="{19417887-E98C-2FC5-F7F1-8F294ABF9069}"/>
              </a:ext>
            </a:extLst>
          </p:cNvPr>
          <p:cNvGrpSpPr/>
          <p:nvPr/>
        </p:nvGrpSpPr>
        <p:grpSpPr>
          <a:xfrm>
            <a:off x="5825201" y="681913"/>
            <a:ext cx="637633" cy="637633"/>
            <a:chOff x="0" y="0"/>
            <a:chExt cx="812800" cy="812800"/>
          </a:xfrm>
        </p:grpSpPr>
        <p:sp>
          <p:nvSpPr>
            <p:cNvPr id="178" name="Google Shape;178;p4">
              <a:extLst>
                <a:ext uri="{FF2B5EF4-FFF2-40B4-BE49-F238E27FC236}">
                  <a16:creationId xmlns:a16="http://schemas.microsoft.com/office/drawing/2014/main" id="{5171E399-5A6C-43AA-5E1D-CF56FD8CB7DA}"/>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
              <a:extLst>
                <a:ext uri="{FF2B5EF4-FFF2-40B4-BE49-F238E27FC236}">
                  <a16:creationId xmlns:a16="http://schemas.microsoft.com/office/drawing/2014/main" id="{298F96C1-9F8B-11D1-83B8-38D4DB1345A3}"/>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0" name="Google Shape;180;p4">
            <a:extLst>
              <a:ext uri="{FF2B5EF4-FFF2-40B4-BE49-F238E27FC236}">
                <a16:creationId xmlns:a16="http://schemas.microsoft.com/office/drawing/2014/main" id="{E5916461-9C0A-16C2-A172-09D40C437DA0}"/>
              </a:ext>
            </a:extLst>
          </p:cNvPr>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a:extLst>
              <a:ext uri="{FF2B5EF4-FFF2-40B4-BE49-F238E27FC236}">
                <a16:creationId xmlns:a16="http://schemas.microsoft.com/office/drawing/2014/main" id="{DB1B19B2-C4EA-87D8-1AAC-1BDFEB110A80}"/>
              </a:ext>
            </a:extLst>
          </p:cNvPr>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es-US"/>
          </a:p>
        </p:txBody>
      </p:sp>
      <p:sp>
        <p:nvSpPr>
          <p:cNvPr id="182" name="Google Shape;182;p4">
            <a:extLst>
              <a:ext uri="{FF2B5EF4-FFF2-40B4-BE49-F238E27FC236}">
                <a16:creationId xmlns:a16="http://schemas.microsoft.com/office/drawing/2014/main" id="{53E5EEAF-FA15-85E4-FECA-AF82E8FF35AA}"/>
              </a:ext>
            </a:extLst>
          </p:cNvPr>
          <p:cNvSpPr txBox="1"/>
          <p:nvPr/>
        </p:nvSpPr>
        <p:spPr>
          <a:xfrm>
            <a:off x="10707297" y="760630"/>
            <a:ext cx="6756843" cy="1669047"/>
          </a:xfrm>
          <a:prstGeom prst="rect">
            <a:avLst/>
          </a:prstGeom>
          <a:noFill/>
          <a:ln>
            <a:noFill/>
          </a:ln>
        </p:spPr>
        <p:txBody>
          <a:bodyPr spcFirstLastPara="1" wrap="square" lIns="0" tIns="0" rIns="0" bIns="0" anchor="t" anchorCtr="0">
            <a:spAutoFit/>
          </a:bodyPr>
          <a:lstStyle/>
          <a:p>
            <a:pPr marL="0" marR="0" lvl="0" indent="0" algn="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What Life-Work Balance Looks Like</a:t>
            </a:r>
            <a:endParaRPr sz="1400" b="0" i="0" u="none" strike="noStrike" cap="none" dirty="0">
              <a:solidFill>
                <a:srgbClr val="000000"/>
              </a:solidFill>
              <a:latin typeface="Arial"/>
              <a:ea typeface="Arial"/>
              <a:cs typeface="Arial"/>
              <a:sym typeface="Arial"/>
            </a:endParaRPr>
          </a:p>
        </p:txBody>
      </p:sp>
      <p:sp>
        <p:nvSpPr>
          <p:cNvPr id="183" name="Google Shape;183;p4">
            <a:extLst>
              <a:ext uri="{FF2B5EF4-FFF2-40B4-BE49-F238E27FC236}">
                <a16:creationId xmlns:a16="http://schemas.microsoft.com/office/drawing/2014/main" id="{35975C59-90D4-5556-8CDC-2AEAAB4D5F06}"/>
              </a:ext>
            </a:extLst>
          </p:cNvPr>
          <p:cNvSpPr txBox="1"/>
          <p:nvPr/>
        </p:nvSpPr>
        <p:spPr>
          <a:xfrm>
            <a:off x="7582423" y="2792562"/>
            <a:ext cx="9881717" cy="4159600"/>
          </a:xfrm>
          <a:prstGeom prst="rect">
            <a:avLst/>
          </a:prstGeom>
          <a:noFill/>
          <a:ln>
            <a:noFill/>
          </a:ln>
        </p:spPr>
        <p:txBody>
          <a:bodyPr spcFirstLastPara="1" wrap="square" lIns="0" tIns="0" rIns="0" bIns="0" anchor="t" anchorCtr="0">
            <a:spAutoFit/>
          </a:bodyPr>
          <a:lstStyle/>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Balance is not the same for everyone—it depends on individual goals and priorities.</a:t>
            </a:r>
          </a:p>
          <a:p>
            <a:pPr marL="0" marR="0" lvl="0" indent="0" algn="just" rtl="0">
              <a:lnSpc>
                <a:spcPct val="130011"/>
              </a:lnSpc>
              <a:spcBef>
                <a:spcPts val="0"/>
              </a:spcBef>
              <a:spcAft>
                <a:spcPts val="0"/>
              </a:spcAft>
              <a:buClr>
                <a:srgbClr val="000000"/>
              </a:buClr>
              <a:buSzPts val="2599"/>
              <a:buFont typeface="Arial"/>
              <a:buNone/>
            </a:pPr>
            <a:endParaRPr lang="en-US" sz="2599" dirty="0">
              <a:latin typeface="Poppins"/>
              <a:ea typeface="Poppins"/>
              <a:cs typeface="Poppins"/>
              <a:sym typeface="Poppins"/>
            </a:endParaRPr>
          </a:p>
          <a:p>
            <a:pPr marL="0" marR="0" lvl="0" indent="0" algn="just" rtl="0">
              <a:lnSpc>
                <a:spcPct val="130011"/>
              </a:lnSpc>
              <a:spcBef>
                <a:spcPts val="0"/>
              </a:spcBef>
              <a:spcAft>
                <a:spcPts val="0"/>
              </a:spcAft>
              <a:buClr>
                <a:srgbClr val="000000"/>
              </a:buClr>
              <a:buSzPts val="2599"/>
              <a:buFont typeface="Arial"/>
              <a:buNone/>
            </a:pPr>
            <a:r>
              <a:rPr lang="en-US" sz="2599" b="0" i="0" u="none" strike="noStrike" cap="none" dirty="0">
                <a:solidFill>
                  <a:srgbClr val="000000"/>
                </a:solidFill>
                <a:latin typeface="Poppins"/>
                <a:ea typeface="Poppins"/>
                <a:cs typeface="Poppins"/>
                <a:sym typeface="Poppins"/>
              </a:rPr>
              <a:t>Examples of good life-work integration:</a:t>
            </a:r>
          </a:p>
          <a:p>
            <a:pPr marL="514350" marR="0" lvl="0" indent="-514350" algn="just" rtl="0">
              <a:lnSpc>
                <a:spcPct val="130011"/>
              </a:lnSpc>
              <a:spcBef>
                <a:spcPts val="0"/>
              </a:spcBef>
              <a:spcAft>
                <a:spcPts val="0"/>
              </a:spcAft>
              <a:buClr>
                <a:srgbClr val="000000"/>
              </a:buClr>
              <a:buSzPts val="2599"/>
              <a:buFont typeface="+mj-lt"/>
              <a:buAutoNum type="arabicPeriod"/>
            </a:pPr>
            <a:r>
              <a:rPr lang="en-US" sz="2599" b="0" i="0" u="none" strike="noStrike" cap="none" dirty="0">
                <a:solidFill>
                  <a:srgbClr val="000000"/>
                </a:solidFill>
                <a:latin typeface="Poppins"/>
                <a:ea typeface="Poppins"/>
                <a:cs typeface="Poppins"/>
                <a:sym typeface="Poppins"/>
              </a:rPr>
              <a:t>Setting clear work hours.</a:t>
            </a:r>
          </a:p>
          <a:p>
            <a:pPr marL="514350" marR="0" lvl="0" indent="-514350" algn="just" rtl="0">
              <a:lnSpc>
                <a:spcPct val="130011"/>
              </a:lnSpc>
              <a:spcBef>
                <a:spcPts val="0"/>
              </a:spcBef>
              <a:spcAft>
                <a:spcPts val="0"/>
              </a:spcAft>
              <a:buClr>
                <a:srgbClr val="000000"/>
              </a:buClr>
              <a:buSzPts val="2599"/>
              <a:buFont typeface="+mj-lt"/>
              <a:buAutoNum type="arabicPeriod"/>
            </a:pPr>
            <a:r>
              <a:rPr lang="en-US" sz="2599" b="0" i="0" u="none" strike="noStrike" cap="none" dirty="0">
                <a:solidFill>
                  <a:srgbClr val="000000"/>
                </a:solidFill>
                <a:latin typeface="Poppins"/>
                <a:ea typeface="Poppins"/>
                <a:cs typeface="Poppins"/>
                <a:sym typeface="Poppins"/>
              </a:rPr>
              <a:t>Unplugging from work after hours.</a:t>
            </a:r>
          </a:p>
          <a:p>
            <a:pPr marL="514350" marR="0" lvl="0" indent="-514350" algn="just" rtl="0">
              <a:lnSpc>
                <a:spcPct val="130011"/>
              </a:lnSpc>
              <a:spcBef>
                <a:spcPts val="0"/>
              </a:spcBef>
              <a:spcAft>
                <a:spcPts val="0"/>
              </a:spcAft>
              <a:buClr>
                <a:srgbClr val="000000"/>
              </a:buClr>
              <a:buSzPts val="2599"/>
              <a:buFont typeface="+mj-lt"/>
              <a:buAutoNum type="arabicPeriod"/>
            </a:pPr>
            <a:r>
              <a:rPr lang="en-US" sz="2599" b="0" i="0" u="none" strike="noStrike" cap="none" dirty="0">
                <a:solidFill>
                  <a:srgbClr val="000000"/>
                </a:solidFill>
                <a:latin typeface="Poppins"/>
                <a:ea typeface="Poppins"/>
                <a:cs typeface="Poppins"/>
                <a:sym typeface="Poppins"/>
              </a:rPr>
              <a:t>Prioritizing personal well-being alongside business success.</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551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197282C0-FCA6-4582-EDB8-F16045DEE137}"/>
            </a:ext>
          </a:extLst>
        </p:cNvPr>
        <p:cNvGrpSpPr/>
        <p:nvPr/>
      </p:nvGrpSpPr>
      <p:grpSpPr>
        <a:xfrm>
          <a:off x="0" y="0"/>
          <a:ext cx="0" cy="0"/>
          <a:chOff x="0" y="0"/>
          <a:chExt cx="0" cy="0"/>
        </a:xfrm>
      </p:grpSpPr>
      <p:sp>
        <p:nvSpPr>
          <p:cNvPr id="214" name="Google Shape;214;p6">
            <a:extLst>
              <a:ext uri="{FF2B5EF4-FFF2-40B4-BE49-F238E27FC236}">
                <a16:creationId xmlns:a16="http://schemas.microsoft.com/office/drawing/2014/main" id="{74A9BE5F-85BC-4EAB-9A1A-2809D20D3716}"/>
              </a:ext>
            </a:extLst>
          </p:cNvPr>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es-US"/>
          </a:p>
        </p:txBody>
      </p:sp>
      <p:sp>
        <p:nvSpPr>
          <p:cNvPr id="215" name="Google Shape;215;p6">
            <a:extLst>
              <a:ext uri="{FF2B5EF4-FFF2-40B4-BE49-F238E27FC236}">
                <a16:creationId xmlns:a16="http://schemas.microsoft.com/office/drawing/2014/main" id="{1D8766E6-90DF-E675-59DA-7944AA4E5F85}"/>
              </a:ext>
            </a:extLst>
          </p:cNvPr>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es-US"/>
          </a:p>
        </p:txBody>
      </p:sp>
      <p:sp>
        <p:nvSpPr>
          <p:cNvPr id="216" name="Google Shape;216;p6">
            <a:extLst>
              <a:ext uri="{FF2B5EF4-FFF2-40B4-BE49-F238E27FC236}">
                <a16:creationId xmlns:a16="http://schemas.microsoft.com/office/drawing/2014/main" id="{D5EAE161-5645-03AD-644C-F07E2DB2763D}"/>
              </a:ext>
            </a:extLst>
          </p:cNvPr>
          <p:cNvSpPr/>
          <p:nvPr/>
        </p:nvSpPr>
        <p:spPr>
          <a:xfrm>
            <a:off x="8379231" y="2721651"/>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17" name="Google Shape;217;p6">
            <a:extLst>
              <a:ext uri="{FF2B5EF4-FFF2-40B4-BE49-F238E27FC236}">
                <a16:creationId xmlns:a16="http://schemas.microsoft.com/office/drawing/2014/main" id="{884CD7A9-F726-6A1B-695F-30E6396B94EF}"/>
              </a:ext>
            </a:extLst>
          </p:cNvPr>
          <p:cNvSpPr/>
          <p:nvPr/>
        </p:nvSpPr>
        <p:spPr>
          <a:xfrm>
            <a:off x="8379231" y="3983196"/>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18" name="Google Shape;218;p6">
            <a:extLst>
              <a:ext uri="{FF2B5EF4-FFF2-40B4-BE49-F238E27FC236}">
                <a16:creationId xmlns:a16="http://schemas.microsoft.com/office/drawing/2014/main" id="{7187C301-EA26-48FF-3CF4-4DEB8BA3E9D0}"/>
              </a:ext>
            </a:extLst>
          </p:cNvPr>
          <p:cNvSpPr/>
          <p:nvPr/>
        </p:nvSpPr>
        <p:spPr>
          <a:xfrm>
            <a:off x="8379231" y="5341801"/>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es-US"/>
          </a:p>
        </p:txBody>
      </p:sp>
      <p:sp>
        <p:nvSpPr>
          <p:cNvPr id="221" name="Google Shape;221;p6">
            <a:extLst>
              <a:ext uri="{FF2B5EF4-FFF2-40B4-BE49-F238E27FC236}">
                <a16:creationId xmlns:a16="http://schemas.microsoft.com/office/drawing/2014/main" id="{DBC5B815-58BA-2421-9643-F24D97F55835}"/>
              </a:ext>
            </a:extLst>
          </p:cNvPr>
          <p:cNvSpPr/>
          <p:nvPr/>
        </p:nvSpPr>
        <p:spPr>
          <a:xfrm>
            <a:off x="8474371" y="2816791"/>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22" name="Google Shape;222;p6">
            <a:extLst>
              <a:ext uri="{FF2B5EF4-FFF2-40B4-BE49-F238E27FC236}">
                <a16:creationId xmlns:a16="http://schemas.microsoft.com/office/drawing/2014/main" id="{620B41CE-252B-DB59-A74E-846E0EBF21EB}"/>
              </a:ext>
            </a:extLst>
          </p:cNvPr>
          <p:cNvSpPr/>
          <p:nvPr/>
        </p:nvSpPr>
        <p:spPr>
          <a:xfrm>
            <a:off x="8474371" y="4078336"/>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23" name="Google Shape;223;p6">
            <a:extLst>
              <a:ext uri="{FF2B5EF4-FFF2-40B4-BE49-F238E27FC236}">
                <a16:creationId xmlns:a16="http://schemas.microsoft.com/office/drawing/2014/main" id="{E8CA1248-688A-E44E-8FDB-11457A22DB5A}"/>
              </a:ext>
            </a:extLst>
          </p:cNvPr>
          <p:cNvSpPr/>
          <p:nvPr/>
        </p:nvSpPr>
        <p:spPr>
          <a:xfrm>
            <a:off x="8474371" y="5436941"/>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es-US"/>
          </a:p>
        </p:txBody>
      </p:sp>
      <p:sp>
        <p:nvSpPr>
          <p:cNvPr id="226" name="Google Shape;226;p6">
            <a:extLst>
              <a:ext uri="{FF2B5EF4-FFF2-40B4-BE49-F238E27FC236}">
                <a16:creationId xmlns:a16="http://schemas.microsoft.com/office/drawing/2014/main" id="{B2FF7059-407B-3B8D-E8B7-0082EEAD2F4B}"/>
              </a:ext>
            </a:extLst>
          </p:cNvPr>
          <p:cNvSpPr/>
          <p:nvPr/>
        </p:nvSpPr>
        <p:spPr>
          <a:xfrm>
            <a:off x="8529917" y="2872337"/>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sp>
        <p:nvSpPr>
          <p:cNvPr id="227" name="Google Shape;227;p6">
            <a:extLst>
              <a:ext uri="{FF2B5EF4-FFF2-40B4-BE49-F238E27FC236}">
                <a16:creationId xmlns:a16="http://schemas.microsoft.com/office/drawing/2014/main" id="{8D8F0943-5A69-C4D4-1462-F2D96E581A9C}"/>
              </a:ext>
            </a:extLst>
          </p:cNvPr>
          <p:cNvSpPr/>
          <p:nvPr/>
        </p:nvSpPr>
        <p:spPr>
          <a:xfrm>
            <a:off x="8529917" y="4133882"/>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sp>
        <p:nvSpPr>
          <p:cNvPr id="228" name="Google Shape;228;p6">
            <a:extLst>
              <a:ext uri="{FF2B5EF4-FFF2-40B4-BE49-F238E27FC236}">
                <a16:creationId xmlns:a16="http://schemas.microsoft.com/office/drawing/2014/main" id="{91E9ADDE-80A1-46FB-1B35-D04357FDE90C}"/>
              </a:ext>
            </a:extLst>
          </p:cNvPr>
          <p:cNvSpPr/>
          <p:nvPr/>
        </p:nvSpPr>
        <p:spPr>
          <a:xfrm>
            <a:off x="8529917" y="5492487"/>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es-US"/>
          </a:p>
        </p:txBody>
      </p:sp>
      <p:grpSp>
        <p:nvGrpSpPr>
          <p:cNvPr id="231" name="Google Shape;231;p6">
            <a:extLst>
              <a:ext uri="{FF2B5EF4-FFF2-40B4-BE49-F238E27FC236}">
                <a16:creationId xmlns:a16="http://schemas.microsoft.com/office/drawing/2014/main" id="{E9C9C44A-9C00-67FC-7A5C-E916E6CCE291}"/>
              </a:ext>
            </a:extLst>
          </p:cNvPr>
          <p:cNvGrpSpPr/>
          <p:nvPr/>
        </p:nvGrpSpPr>
        <p:grpSpPr>
          <a:xfrm>
            <a:off x="1550795" y="2816791"/>
            <a:ext cx="5466116" cy="5384124"/>
            <a:chOff x="0" y="0"/>
            <a:chExt cx="7288155" cy="7178832"/>
          </a:xfrm>
        </p:grpSpPr>
        <p:sp>
          <p:nvSpPr>
            <p:cNvPr id="232" name="Google Shape;232;p6">
              <a:extLst>
                <a:ext uri="{FF2B5EF4-FFF2-40B4-BE49-F238E27FC236}">
                  <a16:creationId xmlns:a16="http://schemas.microsoft.com/office/drawing/2014/main" id="{566EA091-F7DE-C000-23A9-47B9B6602C95}"/>
                </a:ext>
              </a:extLst>
            </p:cNvPr>
            <p:cNvSpPr/>
            <p:nvPr/>
          </p:nvSpPr>
          <p:spPr>
            <a:xfrm>
              <a:off x="0" y="0"/>
              <a:ext cx="7288155" cy="7178832"/>
            </a:xfrm>
            <a:custGeom>
              <a:avLst/>
              <a:gdLst/>
              <a:ahLst/>
              <a:cxnLst/>
              <a:rect l="l" t="t" r="r" b="b"/>
              <a:pathLst>
                <a:path w="7288155" h="7178832" extrusionOk="0">
                  <a:moveTo>
                    <a:pt x="0" y="0"/>
                  </a:moveTo>
                  <a:lnTo>
                    <a:pt x="7288155" y="0"/>
                  </a:lnTo>
                  <a:lnTo>
                    <a:pt x="7288155" y="7178832"/>
                  </a:lnTo>
                  <a:lnTo>
                    <a:pt x="0" y="7178832"/>
                  </a:lnTo>
                  <a:lnTo>
                    <a:pt x="0" y="0"/>
                  </a:lnTo>
                  <a:close/>
                </a:path>
              </a:pathLst>
            </a:custGeom>
            <a:blipFill rotWithShape="1">
              <a:blip r:embed="rId7">
                <a:alphaModFix/>
              </a:blip>
              <a:stretch>
                <a:fillRect/>
              </a:stretch>
            </a:blipFill>
            <a:ln>
              <a:noFill/>
            </a:ln>
          </p:spPr>
          <p:txBody>
            <a:bodyPr/>
            <a:lstStyle/>
            <a:p>
              <a:endParaRPr lang="es-US"/>
            </a:p>
          </p:txBody>
        </p:sp>
        <p:sp>
          <p:nvSpPr>
            <p:cNvPr id="233" name="Google Shape;233;p6">
              <a:extLst>
                <a:ext uri="{FF2B5EF4-FFF2-40B4-BE49-F238E27FC236}">
                  <a16:creationId xmlns:a16="http://schemas.microsoft.com/office/drawing/2014/main" id="{FE11CE07-4B8F-729E-68CA-1C85503EDE68}"/>
                </a:ext>
              </a:extLst>
            </p:cNvPr>
            <p:cNvSpPr/>
            <p:nvPr/>
          </p:nvSpPr>
          <p:spPr>
            <a:xfrm>
              <a:off x="1980095" y="1742225"/>
              <a:ext cx="3327965" cy="3327965"/>
            </a:xfrm>
            <a:custGeom>
              <a:avLst/>
              <a:gdLst/>
              <a:ahLst/>
              <a:cxnLst/>
              <a:rect l="l" t="t" r="r" b="b"/>
              <a:pathLst>
                <a:path w="3327965" h="3327965" extrusionOk="0">
                  <a:moveTo>
                    <a:pt x="0" y="0"/>
                  </a:moveTo>
                  <a:lnTo>
                    <a:pt x="3327965" y="0"/>
                  </a:lnTo>
                  <a:lnTo>
                    <a:pt x="3327965" y="3327965"/>
                  </a:lnTo>
                  <a:lnTo>
                    <a:pt x="0" y="3327965"/>
                  </a:lnTo>
                  <a:lnTo>
                    <a:pt x="0" y="0"/>
                  </a:lnTo>
                  <a:close/>
                </a:path>
              </a:pathLst>
            </a:custGeom>
            <a:blipFill rotWithShape="1">
              <a:blip r:embed="rId4">
                <a:alphaModFix/>
              </a:blip>
              <a:stretch>
                <a:fillRect/>
              </a:stretch>
            </a:blipFill>
            <a:ln>
              <a:noFill/>
            </a:ln>
          </p:spPr>
          <p:txBody>
            <a:bodyPr/>
            <a:lstStyle/>
            <a:p>
              <a:endParaRPr lang="es-US"/>
            </a:p>
          </p:txBody>
        </p:sp>
        <p:sp>
          <p:nvSpPr>
            <p:cNvPr id="234" name="Google Shape;234;p6">
              <a:extLst>
                <a:ext uri="{FF2B5EF4-FFF2-40B4-BE49-F238E27FC236}">
                  <a16:creationId xmlns:a16="http://schemas.microsoft.com/office/drawing/2014/main" id="{4AFE92EB-4716-B0D3-3BB3-BE27479C47DD}"/>
                </a:ext>
              </a:extLst>
            </p:cNvPr>
            <p:cNvSpPr/>
            <p:nvPr/>
          </p:nvSpPr>
          <p:spPr>
            <a:xfrm>
              <a:off x="2231075" y="1993205"/>
              <a:ext cx="2826005" cy="2826005"/>
            </a:xfrm>
            <a:custGeom>
              <a:avLst/>
              <a:gdLst/>
              <a:ahLst/>
              <a:cxnLst/>
              <a:rect l="l" t="t" r="r" b="b"/>
              <a:pathLst>
                <a:path w="2826005" h="2826005" extrusionOk="0">
                  <a:moveTo>
                    <a:pt x="0" y="0"/>
                  </a:moveTo>
                  <a:lnTo>
                    <a:pt x="2826005" y="0"/>
                  </a:lnTo>
                  <a:lnTo>
                    <a:pt x="2826005" y="2826005"/>
                  </a:lnTo>
                  <a:lnTo>
                    <a:pt x="0" y="2826005"/>
                  </a:lnTo>
                  <a:lnTo>
                    <a:pt x="0" y="0"/>
                  </a:lnTo>
                  <a:close/>
                </a:path>
              </a:pathLst>
            </a:custGeom>
            <a:blipFill rotWithShape="1">
              <a:blip r:embed="rId8">
                <a:alphaModFix/>
              </a:blip>
              <a:stretch>
                <a:fillRect/>
              </a:stretch>
            </a:blipFill>
            <a:ln>
              <a:noFill/>
            </a:ln>
          </p:spPr>
          <p:txBody>
            <a:bodyPr/>
            <a:lstStyle/>
            <a:p>
              <a:endParaRPr lang="es-US"/>
            </a:p>
          </p:txBody>
        </p:sp>
        <p:sp>
          <p:nvSpPr>
            <p:cNvPr id="235" name="Google Shape;235;p6">
              <a:extLst>
                <a:ext uri="{FF2B5EF4-FFF2-40B4-BE49-F238E27FC236}">
                  <a16:creationId xmlns:a16="http://schemas.microsoft.com/office/drawing/2014/main" id="{49FE9179-FE67-3F13-E63B-1D2D675927D7}"/>
                </a:ext>
              </a:extLst>
            </p:cNvPr>
            <p:cNvSpPr/>
            <p:nvPr/>
          </p:nvSpPr>
          <p:spPr>
            <a:xfrm>
              <a:off x="2377605" y="2139735"/>
              <a:ext cx="2532945" cy="2532945"/>
            </a:xfrm>
            <a:custGeom>
              <a:avLst/>
              <a:gdLst/>
              <a:ahLst/>
              <a:cxnLst/>
              <a:rect l="l" t="t" r="r" b="b"/>
              <a:pathLst>
                <a:path w="2532945" h="2532945" extrusionOk="0">
                  <a:moveTo>
                    <a:pt x="0" y="0"/>
                  </a:moveTo>
                  <a:lnTo>
                    <a:pt x="2532945" y="0"/>
                  </a:lnTo>
                  <a:lnTo>
                    <a:pt x="2532945" y="2532945"/>
                  </a:lnTo>
                  <a:lnTo>
                    <a:pt x="0" y="2532945"/>
                  </a:lnTo>
                  <a:lnTo>
                    <a:pt x="0" y="0"/>
                  </a:lnTo>
                  <a:close/>
                </a:path>
              </a:pathLst>
            </a:custGeom>
            <a:blipFill rotWithShape="1">
              <a:blip r:embed="rId5">
                <a:alphaModFix/>
              </a:blip>
              <a:stretch>
                <a:fillRect/>
              </a:stretch>
            </a:blipFill>
            <a:ln>
              <a:noFill/>
            </a:ln>
          </p:spPr>
          <p:txBody>
            <a:bodyPr/>
            <a:lstStyle/>
            <a:p>
              <a:endParaRPr lang="es-US"/>
            </a:p>
          </p:txBody>
        </p:sp>
        <p:sp>
          <p:nvSpPr>
            <p:cNvPr id="236" name="Google Shape;236;p6">
              <a:extLst>
                <a:ext uri="{FF2B5EF4-FFF2-40B4-BE49-F238E27FC236}">
                  <a16:creationId xmlns:a16="http://schemas.microsoft.com/office/drawing/2014/main" id="{4DF7835E-ED2E-0C66-5864-0DBB5A6B2139}"/>
                </a:ext>
              </a:extLst>
            </p:cNvPr>
            <p:cNvSpPr/>
            <p:nvPr/>
          </p:nvSpPr>
          <p:spPr>
            <a:xfrm>
              <a:off x="1351985" y="883517"/>
              <a:ext cx="1256218" cy="1256218"/>
            </a:xfrm>
            <a:custGeom>
              <a:avLst/>
              <a:gdLst/>
              <a:ahLst/>
              <a:cxnLst/>
              <a:rect l="l" t="t" r="r" b="b"/>
              <a:pathLst>
                <a:path w="1256218" h="1256218" extrusionOk="0">
                  <a:moveTo>
                    <a:pt x="0" y="0"/>
                  </a:moveTo>
                  <a:lnTo>
                    <a:pt x="1256219" y="0"/>
                  </a:lnTo>
                  <a:lnTo>
                    <a:pt x="1256219" y="1256218"/>
                  </a:lnTo>
                  <a:lnTo>
                    <a:pt x="0" y="1256218"/>
                  </a:lnTo>
                  <a:lnTo>
                    <a:pt x="0" y="0"/>
                  </a:lnTo>
                  <a:close/>
                </a:path>
              </a:pathLst>
            </a:custGeom>
            <a:blipFill rotWithShape="1">
              <a:blip r:embed="rId9">
                <a:alphaModFix/>
              </a:blip>
              <a:stretch>
                <a:fillRect/>
              </a:stretch>
            </a:blipFill>
            <a:ln>
              <a:noFill/>
            </a:ln>
          </p:spPr>
          <p:txBody>
            <a:bodyPr/>
            <a:lstStyle/>
            <a:p>
              <a:endParaRPr lang="es-US"/>
            </a:p>
          </p:txBody>
        </p:sp>
        <p:sp>
          <p:nvSpPr>
            <p:cNvPr id="237" name="Google Shape;237;p6">
              <a:extLst>
                <a:ext uri="{FF2B5EF4-FFF2-40B4-BE49-F238E27FC236}">
                  <a16:creationId xmlns:a16="http://schemas.microsoft.com/office/drawing/2014/main" id="{420002C4-0FA9-55FD-C764-84DF99DE8425}"/>
                </a:ext>
              </a:extLst>
            </p:cNvPr>
            <p:cNvSpPr/>
            <p:nvPr/>
          </p:nvSpPr>
          <p:spPr>
            <a:xfrm>
              <a:off x="4537619" y="883517"/>
              <a:ext cx="1223242" cy="1256218"/>
            </a:xfrm>
            <a:custGeom>
              <a:avLst/>
              <a:gdLst/>
              <a:ahLst/>
              <a:cxnLst/>
              <a:rect l="l" t="t" r="r" b="b"/>
              <a:pathLst>
                <a:path w="1223242" h="1256218" extrusionOk="0">
                  <a:moveTo>
                    <a:pt x="0" y="0"/>
                  </a:moveTo>
                  <a:lnTo>
                    <a:pt x="1223242" y="0"/>
                  </a:lnTo>
                  <a:lnTo>
                    <a:pt x="1223242" y="1256218"/>
                  </a:lnTo>
                  <a:lnTo>
                    <a:pt x="0" y="1256218"/>
                  </a:lnTo>
                  <a:lnTo>
                    <a:pt x="0" y="0"/>
                  </a:lnTo>
                  <a:close/>
                </a:path>
              </a:pathLst>
            </a:custGeom>
            <a:blipFill rotWithShape="1">
              <a:blip r:embed="rId10">
                <a:alphaModFix/>
              </a:blip>
              <a:stretch>
                <a:fillRect/>
              </a:stretch>
            </a:blipFill>
            <a:ln>
              <a:noFill/>
            </a:ln>
          </p:spPr>
          <p:txBody>
            <a:bodyPr/>
            <a:lstStyle/>
            <a:p>
              <a:endParaRPr lang="es-US"/>
            </a:p>
          </p:txBody>
        </p:sp>
        <p:sp>
          <p:nvSpPr>
            <p:cNvPr id="238" name="Google Shape;238;p6">
              <a:extLst>
                <a:ext uri="{FF2B5EF4-FFF2-40B4-BE49-F238E27FC236}">
                  <a16:creationId xmlns:a16="http://schemas.microsoft.com/office/drawing/2014/main" id="{9569ECE9-B398-F9BD-0400-BBE3BC1CBF61}"/>
                </a:ext>
              </a:extLst>
            </p:cNvPr>
            <p:cNvSpPr/>
            <p:nvPr/>
          </p:nvSpPr>
          <p:spPr>
            <a:xfrm>
              <a:off x="5225563" y="3841701"/>
              <a:ext cx="1480411" cy="1064045"/>
            </a:xfrm>
            <a:custGeom>
              <a:avLst/>
              <a:gdLst/>
              <a:ahLst/>
              <a:cxnLst/>
              <a:rect l="l" t="t" r="r" b="b"/>
              <a:pathLst>
                <a:path w="1480411" h="1064045" extrusionOk="0">
                  <a:moveTo>
                    <a:pt x="0" y="0"/>
                  </a:moveTo>
                  <a:lnTo>
                    <a:pt x="1480411" y="0"/>
                  </a:lnTo>
                  <a:lnTo>
                    <a:pt x="1480411" y="1064046"/>
                  </a:lnTo>
                  <a:lnTo>
                    <a:pt x="0" y="1064046"/>
                  </a:lnTo>
                  <a:lnTo>
                    <a:pt x="0" y="0"/>
                  </a:lnTo>
                  <a:close/>
                </a:path>
              </a:pathLst>
            </a:custGeom>
            <a:blipFill rotWithShape="1">
              <a:blip r:embed="rId11">
                <a:alphaModFix/>
              </a:blip>
              <a:stretch>
                <a:fillRect/>
              </a:stretch>
            </a:blipFill>
            <a:ln>
              <a:noFill/>
            </a:ln>
          </p:spPr>
          <p:txBody>
            <a:bodyPr/>
            <a:lstStyle/>
            <a:p>
              <a:endParaRPr lang="es-US"/>
            </a:p>
          </p:txBody>
        </p:sp>
        <p:sp>
          <p:nvSpPr>
            <p:cNvPr id="239" name="Google Shape;239;p6">
              <a:extLst>
                <a:ext uri="{FF2B5EF4-FFF2-40B4-BE49-F238E27FC236}">
                  <a16:creationId xmlns:a16="http://schemas.microsoft.com/office/drawing/2014/main" id="{109BC086-A6BA-7B24-23FD-D7699C39B36B}"/>
                </a:ext>
              </a:extLst>
            </p:cNvPr>
            <p:cNvSpPr/>
            <p:nvPr/>
          </p:nvSpPr>
          <p:spPr>
            <a:xfrm>
              <a:off x="506703" y="3601773"/>
              <a:ext cx="1520744" cy="1543902"/>
            </a:xfrm>
            <a:custGeom>
              <a:avLst/>
              <a:gdLst/>
              <a:ahLst/>
              <a:cxnLst/>
              <a:rect l="l" t="t" r="r" b="b"/>
              <a:pathLst>
                <a:path w="1520744" h="1543902" extrusionOk="0">
                  <a:moveTo>
                    <a:pt x="0" y="0"/>
                  </a:moveTo>
                  <a:lnTo>
                    <a:pt x="1520744" y="0"/>
                  </a:lnTo>
                  <a:lnTo>
                    <a:pt x="1520744" y="1543902"/>
                  </a:lnTo>
                  <a:lnTo>
                    <a:pt x="0" y="1543902"/>
                  </a:lnTo>
                  <a:lnTo>
                    <a:pt x="0" y="0"/>
                  </a:lnTo>
                  <a:close/>
                </a:path>
              </a:pathLst>
            </a:custGeom>
            <a:blipFill rotWithShape="1">
              <a:blip r:embed="rId12">
                <a:alphaModFix/>
              </a:blip>
              <a:stretch>
                <a:fillRect/>
              </a:stretch>
            </a:blipFill>
            <a:ln>
              <a:noFill/>
            </a:ln>
          </p:spPr>
          <p:txBody>
            <a:bodyPr/>
            <a:lstStyle/>
            <a:p>
              <a:endParaRPr lang="es-US"/>
            </a:p>
          </p:txBody>
        </p:sp>
        <p:sp>
          <p:nvSpPr>
            <p:cNvPr id="240" name="Google Shape;240;p6">
              <a:extLst>
                <a:ext uri="{FF2B5EF4-FFF2-40B4-BE49-F238E27FC236}">
                  <a16:creationId xmlns:a16="http://schemas.microsoft.com/office/drawing/2014/main" id="{EB4D4B3B-1EBC-0B79-3BEB-0D03C9B1E38C}"/>
                </a:ext>
              </a:extLst>
            </p:cNvPr>
            <p:cNvSpPr/>
            <p:nvPr/>
          </p:nvSpPr>
          <p:spPr>
            <a:xfrm>
              <a:off x="3069913" y="5151490"/>
              <a:ext cx="1370858" cy="1391734"/>
            </a:xfrm>
            <a:custGeom>
              <a:avLst/>
              <a:gdLst/>
              <a:ahLst/>
              <a:cxnLst/>
              <a:rect l="l" t="t" r="r" b="b"/>
              <a:pathLst>
                <a:path w="1370858" h="1391734" extrusionOk="0">
                  <a:moveTo>
                    <a:pt x="0" y="0"/>
                  </a:moveTo>
                  <a:lnTo>
                    <a:pt x="1370858" y="0"/>
                  </a:lnTo>
                  <a:lnTo>
                    <a:pt x="1370858" y="1391734"/>
                  </a:lnTo>
                  <a:lnTo>
                    <a:pt x="0" y="1391734"/>
                  </a:lnTo>
                  <a:lnTo>
                    <a:pt x="0" y="0"/>
                  </a:lnTo>
                  <a:close/>
                </a:path>
              </a:pathLst>
            </a:custGeom>
            <a:blipFill rotWithShape="1">
              <a:blip r:embed="rId13">
                <a:alphaModFix/>
              </a:blip>
              <a:stretch>
                <a:fillRect/>
              </a:stretch>
            </a:blipFill>
            <a:ln>
              <a:noFill/>
            </a:ln>
          </p:spPr>
          <p:txBody>
            <a:bodyPr/>
            <a:lstStyle/>
            <a:p>
              <a:endParaRPr lang="es-US"/>
            </a:p>
          </p:txBody>
        </p:sp>
        <p:sp>
          <p:nvSpPr>
            <p:cNvPr id="241" name="Google Shape;241;p6">
              <a:extLst>
                <a:ext uri="{FF2B5EF4-FFF2-40B4-BE49-F238E27FC236}">
                  <a16:creationId xmlns:a16="http://schemas.microsoft.com/office/drawing/2014/main" id="{296EB395-42D2-B0B7-C19D-324A9DA78075}"/>
                </a:ext>
              </a:extLst>
            </p:cNvPr>
            <p:cNvSpPr/>
            <p:nvPr/>
          </p:nvSpPr>
          <p:spPr>
            <a:xfrm>
              <a:off x="2829811" y="2537930"/>
              <a:ext cx="1628532" cy="1628532"/>
            </a:xfrm>
            <a:custGeom>
              <a:avLst/>
              <a:gdLst/>
              <a:ahLst/>
              <a:cxnLst/>
              <a:rect l="l" t="t" r="r" b="b"/>
              <a:pathLst>
                <a:path w="1628532" h="1628532" extrusionOk="0">
                  <a:moveTo>
                    <a:pt x="0" y="0"/>
                  </a:moveTo>
                  <a:lnTo>
                    <a:pt x="1628532" y="0"/>
                  </a:lnTo>
                  <a:lnTo>
                    <a:pt x="1628532" y="1628532"/>
                  </a:lnTo>
                  <a:lnTo>
                    <a:pt x="0" y="1628532"/>
                  </a:lnTo>
                  <a:lnTo>
                    <a:pt x="0" y="0"/>
                  </a:lnTo>
                  <a:close/>
                </a:path>
              </a:pathLst>
            </a:custGeom>
            <a:blipFill rotWithShape="1">
              <a:blip r:embed="rId14">
                <a:alphaModFix/>
              </a:blip>
              <a:stretch>
                <a:fillRect/>
              </a:stretch>
            </a:blipFill>
            <a:ln>
              <a:noFill/>
            </a:ln>
          </p:spPr>
          <p:txBody>
            <a:bodyPr/>
            <a:lstStyle/>
            <a:p>
              <a:endParaRPr lang="es-US"/>
            </a:p>
          </p:txBody>
        </p:sp>
      </p:grpSp>
      <p:grpSp>
        <p:nvGrpSpPr>
          <p:cNvPr id="242" name="Google Shape;242;p6">
            <a:extLst>
              <a:ext uri="{FF2B5EF4-FFF2-40B4-BE49-F238E27FC236}">
                <a16:creationId xmlns:a16="http://schemas.microsoft.com/office/drawing/2014/main" id="{3F638C8D-826C-1493-EA55-25B0E8E4C829}"/>
              </a:ext>
            </a:extLst>
          </p:cNvPr>
          <p:cNvGrpSpPr/>
          <p:nvPr/>
        </p:nvGrpSpPr>
        <p:grpSpPr>
          <a:xfrm>
            <a:off x="-1342907" y="9913239"/>
            <a:ext cx="20973813" cy="837562"/>
            <a:chOff x="0" y="-57150"/>
            <a:chExt cx="11607985" cy="463550"/>
          </a:xfrm>
        </p:grpSpPr>
        <p:sp>
          <p:nvSpPr>
            <p:cNvPr id="243" name="Google Shape;243;p6">
              <a:extLst>
                <a:ext uri="{FF2B5EF4-FFF2-40B4-BE49-F238E27FC236}">
                  <a16:creationId xmlns:a16="http://schemas.microsoft.com/office/drawing/2014/main" id="{42F87710-75C5-02B3-F930-DBC02A5D42ED}"/>
                </a:ext>
              </a:extLst>
            </p:cNvPr>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
              <a:extLst>
                <a:ext uri="{FF2B5EF4-FFF2-40B4-BE49-F238E27FC236}">
                  <a16:creationId xmlns:a16="http://schemas.microsoft.com/office/drawing/2014/main" id="{A97860D6-85BC-6DC3-E53D-9284EEDEA6A0}"/>
                </a:ext>
              </a:extLst>
            </p:cNvPr>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5" name="Google Shape;245;p6">
            <a:extLst>
              <a:ext uri="{FF2B5EF4-FFF2-40B4-BE49-F238E27FC236}">
                <a16:creationId xmlns:a16="http://schemas.microsoft.com/office/drawing/2014/main" id="{A5B5BC84-A269-7C44-4C97-957D6954A6DE}"/>
              </a:ext>
            </a:extLst>
          </p:cNvPr>
          <p:cNvGrpSpPr/>
          <p:nvPr/>
        </p:nvGrpSpPr>
        <p:grpSpPr>
          <a:xfrm>
            <a:off x="2488624" y="9913239"/>
            <a:ext cx="13310752" cy="837562"/>
            <a:chOff x="0" y="-57150"/>
            <a:chExt cx="7366854" cy="463550"/>
          </a:xfrm>
        </p:grpSpPr>
        <p:sp>
          <p:nvSpPr>
            <p:cNvPr id="246" name="Google Shape;246;p6">
              <a:extLst>
                <a:ext uri="{FF2B5EF4-FFF2-40B4-BE49-F238E27FC236}">
                  <a16:creationId xmlns:a16="http://schemas.microsoft.com/office/drawing/2014/main" id="{056CBA4C-778E-B862-3BB1-6AE459CA84B4}"/>
                </a:ext>
              </a:extLst>
            </p:cNvPr>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
              <a:extLst>
                <a:ext uri="{FF2B5EF4-FFF2-40B4-BE49-F238E27FC236}">
                  <a16:creationId xmlns:a16="http://schemas.microsoft.com/office/drawing/2014/main" id="{D986A3A6-997E-7E35-59AD-9FDC6DD2311B}"/>
                </a:ext>
              </a:extLst>
            </p:cNvPr>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8" name="Google Shape;248;p6">
            <a:extLst>
              <a:ext uri="{FF2B5EF4-FFF2-40B4-BE49-F238E27FC236}">
                <a16:creationId xmlns:a16="http://schemas.microsoft.com/office/drawing/2014/main" id="{521781D6-AFAA-BBFA-E445-EC0DCF322C2C}"/>
              </a:ext>
            </a:extLst>
          </p:cNvPr>
          <p:cNvGrpSpPr/>
          <p:nvPr/>
        </p:nvGrpSpPr>
        <p:grpSpPr>
          <a:xfrm>
            <a:off x="4131384" y="9913239"/>
            <a:ext cx="10025232" cy="837562"/>
            <a:chOff x="0" y="-57150"/>
            <a:chExt cx="5548478" cy="463550"/>
          </a:xfrm>
        </p:grpSpPr>
        <p:sp>
          <p:nvSpPr>
            <p:cNvPr id="249" name="Google Shape;249;p6">
              <a:extLst>
                <a:ext uri="{FF2B5EF4-FFF2-40B4-BE49-F238E27FC236}">
                  <a16:creationId xmlns:a16="http://schemas.microsoft.com/office/drawing/2014/main" id="{E3D5C7D1-3B56-E443-CD5C-0883AE14B605}"/>
                </a:ext>
              </a:extLst>
            </p:cNvPr>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
              <a:extLst>
                <a:ext uri="{FF2B5EF4-FFF2-40B4-BE49-F238E27FC236}">
                  <a16:creationId xmlns:a16="http://schemas.microsoft.com/office/drawing/2014/main" id="{698CED0E-11E2-F8F5-9B67-98966B90DB82}"/>
                </a:ext>
              </a:extLst>
            </p:cNvPr>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1" name="Google Shape;251;p6">
            <a:extLst>
              <a:ext uri="{FF2B5EF4-FFF2-40B4-BE49-F238E27FC236}">
                <a16:creationId xmlns:a16="http://schemas.microsoft.com/office/drawing/2014/main" id="{157AE07C-3514-180B-46F9-4E076B6F2835}"/>
              </a:ext>
            </a:extLst>
          </p:cNvPr>
          <p:cNvSpPr txBox="1"/>
          <p:nvPr/>
        </p:nvSpPr>
        <p:spPr>
          <a:xfrm>
            <a:off x="3789876" y="657622"/>
            <a:ext cx="10954824"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 Life-Work Balance Quiz (Self-Assessment)</a:t>
            </a:r>
            <a:endParaRPr sz="1400" b="0" i="0" u="none" strike="noStrike" cap="none" dirty="0">
              <a:solidFill>
                <a:srgbClr val="000000"/>
              </a:solidFill>
              <a:latin typeface="Arial"/>
              <a:ea typeface="Arial"/>
              <a:cs typeface="Arial"/>
              <a:sym typeface="Arial"/>
            </a:endParaRPr>
          </a:p>
        </p:txBody>
      </p:sp>
      <p:sp>
        <p:nvSpPr>
          <p:cNvPr id="252" name="Google Shape;252;p6">
            <a:extLst>
              <a:ext uri="{FF2B5EF4-FFF2-40B4-BE49-F238E27FC236}">
                <a16:creationId xmlns:a16="http://schemas.microsoft.com/office/drawing/2014/main" id="{27342790-CF1B-0669-AF0D-D744DEDDA60A}"/>
              </a:ext>
            </a:extLst>
          </p:cNvPr>
          <p:cNvSpPr txBox="1"/>
          <p:nvPr/>
        </p:nvSpPr>
        <p:spPr>
          <a:xfrm>
            <a:off x="9859161" y="3007327"/>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Do you dedicate time to personal activities and relationships?</a:t>
            </a:r>
            <a:endParaRPr sz="2400" b="0" i="0" u="none" strike="noStrike" cap="none" dirty="0">
              <a:solidFill>
                <a:srgbClr val="000000"/>
              </a:solidFill>
              <a:latin typeface="Poppins"/>
              <a:ea typeface="Poppins"/>
              <a:cs typeface="Poppins"/>
              <a:sym typeface="Poppins"/>
            </a:endParaRPr>
          </a:p>
        </p:txBody>
      </p:sp>
      <p:sp>
        <p:nvSpPr>
          <p:cNvPr id="254" name="Google Shape;254;p6">
            <a:extLst>
              <a:ext uri="{FF2B5EF4-FFF2-40B4-BE49-F238E27FC236}">
                <a16:creationId xmlns:a16="http://schemas.microsoft.com/office/drawing/2014/main" id="{B1FB1937-8FAE-439A-C669-A0C90C84B134}"/>
              </a:ext>
            </a:extLst>
          </p:cNvPr>
          <p:cNvSpPr txBox="1"/>
          <p:nvPr/>
        </p:nvSpPr>
        <p:spPr>
          <a:xfrm>
            <a:off x="9859161" y="4200695"/>
            <a:ext cx="7644352" cy="417358"/>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Are you constantly overwhelmed by work?</a:t>
            </a:r>
            <a:endParaRPr sz="2400" b="0" i="0" u="none" strike="noStrike" cap="none" dirty="0">
              <a:solidFill>
                <a:srgbClr val="000000"/>
              </a:solidFill>
              <a:latin typeface="Poppins"/>
              <a:ea typeface="Poppins"/>
              <a:cs typeface="Poppins"/>
              <a:sym typeface="Poppins"/>
            </a:endParaRPr>
          </a:p>
        </p:txBody>
      </p:sp>
      <p:sp>
        <p:nvSpPr>
          <p:cNvPr id="255" name="Google Shape;255;p6">
            <a:extLst>
              <a:ext uri="{FF2B5EF4-FFF2-40B4-BE49-F238E27FC236}">
                <a16:creationId xmlns:a16="http://schemas.microsoft.com/office/drawing/2014/main" id="{A1FC7A17-CAB1-8542-FA36-6BAFAFCD01C9}"/>
              </a:ext>
            </a:extLst>
          </p:cNvPr>
          <p:cNvSpPr txBox="1"/>
          <p:nvPr/>
        </p:nvSpPr>
        <p:spPr>
          <a:xfrm>
            <a:off x="9834375" y="5471024"/>
            <a:ext cx="7644352" cy="417358"/>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Do you feel mentally and physically drained?</a:t>
            </a:r>
            <a:endParaRPr sz="2400" b="0" i="0" u="none" strike="noStrike" cap="none" dirty="0">
              <a:solidFill>
                <a:srgbClr val="000000"/>
              </a:solidFill>
              <a:latin typeface="Poppins"/>
              <a:ea typeface="Poppins"/>
              <a:cs typeface="Poppins"/>
              <a:sym typeface="Poppins"/>
            </a:endParaRPr>
          </a:p>
        </p:txBody>
      </p:sp>
      <p:sp>
        <p:nvSpPr>
          <p:cNvPr id="256" name="Google Shape;256;p6">
            <a:extLst>
              <a:ext uri="{FF2B5EF4-FFF2-40B4-BE49-F238E27FC236}">
                <a16:creationId xmlns:a16="http://schemas.microsoft.com/office/drawing/2014/main" id="{AD68071B-0049-5AC6-C06D-2BD274163083}"/>
              </a:ext>
            </a:extLst>
          </p:cNvPr>
          <p:cNvSpPr txBox="1"/>
          <p:nvPr/>
        </p:nvSpPr>
        <p:spPr>
          <a:xfrm>
            <a:off x="8896153" y="7133191"/>
            <a:ext cx="7644352" cy="834716"/>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000"/>
              <a:buFont typeface="Arial"/>
              <a:buNone/>
            </a:pPr>
            <a:r>
              <a:rPr lang="en-US" sz="2400" b="0" i="0" u="none" strike="noStrike" cap="none" dirty="0">
                <a:solidFill>
                  <a:srgbClr val="000000"/>
                </a:solidFill>
                <a:latin typeface="Poppins"/>
                <a:ea typeface="Poppins"/>
                <a:cs typeface="Poppins"/>
                <a:sym typeface="Poppins"/>
              </a:rPr>
              <a:t>If you struggle with balance, it’s time to make adjustments!</a:t>
            </a:r>
            <a:endParaRPr sz="2400" b="0" i="0" u="none" strike="noStrike" cap="none" dirty="0">
              <a:solidFill>
                <a:srgbClr val="000000"/>
              </a:solidFill>
              <a:latin typeface="Poppins"/>
              <a:ea typeface="Poppins"/>
              <a:cs typeface="Poppins"/>
              <a:sym typeface="Poppins"/>
            </a:endParaRPr>
          </a:p>
        </p:txBody>
      </p:sp>
    </p:spTree>
    <p:extLst>
      <p:ext uri="{BB962C8B-B14F-4D97-AF65-F5344CB8AC3E}">
        <p14:creationId xmlns:p14="http://schemas.microsoft.com/office/powerpoint/2010/main" val="984008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grpSp>
        <p:nvGrpSpPr>
          <p:cNvPr id="326" name="Google Shape;326;p8"/>
          <p:cNvGrpSpPr/>
          <p:nvPr/>
        </p:nvGrpSpPr>
        <p:grpSpPr>
          <a:xfrm>
            <a:off x="-1342907" y="9942618"/>
            <a:ext cx="20973813" cy="837562"/>
            <a:chOff x="0" y="-57150"/>
            <a:chExt cx="11607985" cy="463550"/>
          </a:xfrm>
        </p:grpSpPr>
        <p:sp>
          <p:nvSpPr>
            <p:cNvPr id="327" name="Google Shape;327;p8"/>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8"/>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9" name="Google Shape;329;p8"/>
          <p:cNvGrpSpPr/>
          <p:nvPr/>
        </p:nvGrpSpPr>
        <p:grpSpPr>
          <a:xfrm>
            <a:off x="2488624" y="9942618"/>
            <a:ext cx="13310752" cy="837562"/>
            <a:chOff x="0" y="-57150"/>
            <a:chExt cx="7366854" cy="463550"/>
          </a:xfrm>
        </p:grpSpPr>
        <p:sp>
          <p:nvSpPr>
            <p:cNvPr id="330" name="Google Shape;330;p8"/>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8"/>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2" name="Google Shape;332;p8"/>
          <p:cNvGrpSpPr/>
          <p:nvPr/>
        </p:nvGrpSpPr>
        <p:grpSpPr>
          <a:xfrm>
            <a:off x="4131384" y="9942618"/>
            <a:ext cx="10025232" cy="837562"/>
            <a:chOff x="0" y="-57150"/>
            <a:chExt cx="5548478" cy="463550"/>
          </a:xfrm>
        </p:grpSpPr>
        <p:sp>
          <p:nvSpPr>
            <p:cNvPr id="333" name="Google Shape;333;p8"/>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8"/>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35" name="Google Shape;335;p8"/>
          <p:cNvSpPr/>
          <p:nvPr/>
        </p:nvSpPr>
        <p:spPr>
          <a:xfrm rot="-10520999">
            <a:off x="11207526" y="-1446979"/>
            <a:ext cx="8711052" cy="3037979"/>
          </a:xfrm>
          <a:custGeom>
            <a:avLst/>
            <a:gdLst/>
            <a:ahLst/>
            <a:cxnLst/>
            <a:rect l="l" t="t" r="r" b="b"/>
            <a:pathLst>
              <a:path w="8711052" h="3037979" extrusionOk="0">
                <a:moveTo>
                  <a:pt x="0" y="0"/>
                </a:moveTo>
                <a:lnTo>
                  <a:pt x="8711052" y="0"/>
                </a:lnTo>
                <a:lnTo>
                  <a:pt x="8711052" y="3037979"/>
                </a:lnTo>
                <a:lnTo>
                  <a:pt x="0" y="3037979"/>
                </a:lnTo>
                <a:lnTo>
                  <a:pt x="0" y="0"/>
                </a:lnTo>
                <a:close/>
              </a:path>
            </a:pathLst>
          </a:custGeom>
          <a:blipFill rotWithShape="1">
            <a:blip r:embed="rId3">
              <a:alphaModFix/>
            </a:blip>
            <a:stretch>
              <a:fillRect/>
            </a:stretch>
          </a:blipFill>
          <a:ln>
            <a:noFill/>
          </a:ln>
        </p:spPr>
        <p:txBody>
          <a:bodyPr/>
          <a:lstStyle/>
          <a:p>
            <a:endParaRPr lang="es-US"/>
          </a:p>
        </p:txBody>
      </p:sp>
      <p:sp>
        <p:nvSpPr>
          <p:cNvPr id="336" name="Google Shape;336;p8"/>
          <p:cNvSpPr/>
          <p:nvPr/>
        </p:nvSpPr>
        <p:spPr>
          <a:xfrm rot="10598374" flipH="1">
            <a:off x="-1657835" y="-1446979"/>
            <a:ext cx="8711052" cy="3037979"/>
          </a:xfrm>
          <a:custGeom>
            <a:avLst/>
            <a:gdLst/>
            <a:ahLst/>
            <a:cxnLst/>
            <a:rect l="l" t="t" r="r" b="b"/>
            <a:pathLst>
              <a:path w="8711052" h="3037979" extrusionOk="0">
                <a:moveTo>
                  <a:pt x="0" y="3037979"/>
                </a:moveTo>
                <a:lnTo>
                  <a:pt x="8711051" y="3037979"/>
                </a:lnTo>
                <a:lnTo>
                  <a:pt x="8711051" y="0"/>
                </a:lnTo>
                <a:lnTo>
                  <a:pt x="0" y="0"/>
                </a:lnTo>
                <a:lnTo>
                  <a:pt x="0" y="3037979"/>
                </a:lnTo>
                <a:close/>
              </a:path>
            </a:pathLst>
          </a:custGeom>
          <a:blipFill rotWithShape="1">
            <a:blip r:embed="rId3">
              <a:alphaModFix/>
            </a:blip>
            <a:stretch>
              <a:fillRect/>
            </a:stretch>
          </a:blipFill>
          <a:ln>
            <a:noFill/>
          </a:ln>
        </p:spPr>
        <p:txBody>
          <a:bodyPr/>
          <a:lstStyle/>
          <a:p>
            <a:endParaRPr lang="es-US"/>
          </a:p>
        </p:txBody>
      </p:sp>
      <p:grpSp>
        <p:nvGrpSpPr>
          <p:cNvPr id="337" name="Google Shape;337;p8"/>
          <p:cNvGrpSpPr/>
          <p:nvPr/>
        </p:nvGrpSpPr>
        <p:grpSpPr>
          <a:xfrm>
            <a:off x="7461394" y="3182385"/>
            <a:ext cx="3046374" cy="3046374"/>
            <a:chOff x="0" y="0"/>
            <a:chExt cx="4061832" cy="4061832"/>
          </a:xfrm>
        </p:grpSpPr>
        <p:sp>
          <p:nvSpPr>
            <p:cNvPr id="338" name="Google Shape;338;p8"/>
            <p:cNvSpPr/>
            <p:nvPr/>
          </p:nvSpPr>
          <p:spPr>
            <a:xfrm>
              <a:off x="0" y="0"/>
              <a:ext cx="4061832" cy="4061832"/>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es-US"/>
            </a:p>
          </p:txBody>
        </p:sp>
        <p:grpSp>
          <p:nvGrpSpPr>
            <p:cNvPr id="339" name="Google Shape;339;p8"/>
            <p:cNvGrpSpPr/>
            <p:nvPr/>
          </p:nvGrpSpPr>
          <p:grpSpPr>
            <a:xfrm>
              <a:off x="486248" y="394552"/>
              <a:ext cx="3259378" cy="3259378"/>
              <a:chOff x="0" y="0"/>
              <a:chExt cx="812800" cy="812800"/>
            </a:xfrm>
          </p:grpSpPr>
          <p:sp>
            <p:nvSpPr>
              <p:cNvPr id="340" name="Google Shape;340;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8"/>
              <p:cNvSpPr txBox="1"/>
              <p:nvPr/>
            </p:nvSpPr>
            <p:spPr>
              <a:xfrm>
                <a:off x="76200" y="19050"/>
                <a:ext cx="660400" cy="71755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2" name="Google Shape;342;p8"/>
            <p:cNvSpPr/>
            <p:nvPr/>
          </p:nvSpPr>
          <p:spPr>
            <a:xfrm>
              <a:off x="1155977" y="899592"/>
              <a:ext cx="2097719" cy="2165388"/>
            </a:xfrm>
            <a:custGeom>
              <a:avLst/>
              <a:gdLst/>
              <a:ahLst/>
              <a:cxnLst/>
              <a:rect l="l" t="t" r="r" b="b"/>
              <a:pathLst>
                <a:path w="2097719" h="2165388" extrusionOk="0">
                  <a:moveTo>
                    <a:pt x="0" y="0"/>
                  </a:moveTo>
                  <a:lnTo>
                    <a:pt x="2097720" y="0"/>
                  </a:lnTo>
                  <a:lnTo>
                    <a:pt x="2097720" y="2165388"/>
                  </a:lnTo>
                  <a:lnTo>
                    <a:pt x="0" y="2165388"/>
                  </a:lnTo>
                  <a:lnTo>
                    <a:pt x="0" y="0"/>
                  </a:lnTo>
                  <a:close/>
                </a:path>
              </a:pathLst>
            </a:custGeom>
            <a:blipFill rotWithShape="1">
              <a:blip r:embed="rId5">
                <a:alphaModFix/>
              </a:blip>
              <a:stretch>
                <a:fillRect/>
              </a:stretch>
            </a:blipFill>
            <a:ln>
              <a:noFill/>
            </a:ln>
          </p:spPr>
          <p:txBody>
            <a:bodyPr/>
            <a:lstStyle/>
            <a:p>
              <a:endParaRPr lang="es-US"/>
            </a:p>
          </p:txBody>
        </p:sp>
      </p:grpSp>
      <p:grpSp>
        <p:nvGrpSpPr>
          <p:cNvPr id="343" name="Google Shape;343;p8"/>
          <p:cNvGrpSpPr/>
          <p:nvPr/>
        </p:nvGrpSpPr>
        <p:grpSpPr>
          <a:xfrm>
            <a:off x="1562576" y="3182385"/>
            <a:ext cx="3046374" cy="3046374"/>
            <a:chOff x="0" y="0"/>
            <a:chExt cx="4061832" cy="4061832"/>
          </a:xfrm>
        </p:grpSpPr>
        <p:sp>
          <p:nvSpPr>
            <p:cNvPr id="344" name="Google Shape;344;p8"/>
            <p:cNvSpPr/>
            <p:nvPr/>
          </p:nvSpPr>
          <p:spPr>
            <a:xfrm>
              <a:off x="0" y="0"/>
              <a:ext cx="4061832" cy="4061832"/>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es-US"/>
            </a:p>
          </p:txBody>
        </p:sp>
        <p:grpSp>
          <p:nvGrpSpPr>
            <p:cNvPr id="345" name="Google Shape;345;p8"/>
            <p:cNvGrpSpPr/>
            <p:nvPr/>
          </p:nvGrpSpPr>
          <p:grpSpPr>
            <a:xfrm>
              <a:off x="486248" y="394552"/>
              <a:ext cx="3259378" cy="3259378"/>
              <a:chOff x="0" y="0"/>
              <a:chExt cx="812800" cy="812800"/>
            </a:xfrm>
          </p:grpSpPr>
          <p:sp>
            <p:nvSpPr>
              <p:cNvPr id="346" name="Google Shape;346;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8"/>
              <p:cNvSpPr txBox="1"/>
              <p:nvPr/>
            </p:nvSpPr>
            <p:spPr>
              <a:xfrm>
                <a:off x="76200" y="19050"/>
                <a:ext cx="660400" cy="71755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8" name="Google Shape;348;p8"/>
            <p:cNvSpPr/>
            <p:nvPr/>
          </p:nvSpPr>
          <p:spPr>
            <a:xfrm>
              <a:off x="992112" y="1040917"/>
              <a:ext cx="2227845" cy="1979997"/>
            </a:xfrm>
            <a:custGeom>
              <a:avLst/>
              <a:gdLst/>
              <a:ahLst/>
              <a:cxnLst/>
              <a:rect l="l" t="t" r="r" b="b"/>
              <a:pathLst>
                <a:path w="2227845" h="1979997" extrusionOk="0">
                  <a:moveTo>
                    <a:pt x="0" y="0"/>
                  </a:moveTo>
                  <a:lnTo>
                    <a:pt x="2227845" y="0"/>
                  </a:lnTo>
                  <a:lnTo>
                    <a:pt x="2227845" y="1979998"/>
                  </a:lnTo>
                  <a:lnTo>
                    <a:pt x="0" y="1979998"/>
                  </a:lnTo>
                  <a:lnTo>
                    <a:pt x="0" y="0"/>
                  </a:lnTo>
                  <a:close/>
                </a:path>
              </a:pathLst>
            </a:custGeom>
            <a:blipFill rotWithShape="1">
              <a:blip r:embed="rId6">
                <a:alphaModFix/>
              </a:blip>
              <a:stretch>
                <a:fillRect/>
              </a:stretch>
            </a:blipFill>
            <a:ln>
              <a:noFill/>
            </a:ln>
          </p:spPr>
          <p:txBody>
            <a:bodyPr/>
            <a:lstStyle/>
            <a:p>
              <a:endParaRPr lang="es-US"/>
            </a:p>
          </p:txBody>
        </p:sp>
      </p:grpSp>
      <p:grpSp>
        <p:nvGrpSpPr>
          <p:cNvPr id="349" name="Google Shape;349;p8"/>
          <p:cNvGrpSpPr/>
          <p:nvPr/>
        </p:nvGrpSpPr>
        <p:grpSpPr>
          <a:xfrm>
            <a:off x="13528748" y="3011570"/>
            <a:ext cx="3046374" cy="3046374"/>
            <a:chOff x="0" y="0"/>
            <a:chExt cx="4061832" cy="4061832"/>
          </a:xfrm>
        </p:grpSpPr>
        <p:sp>
          <p:nvSpPr>
            <p:cNvPr id="350" name="Google Shape;350;p8"/>
            <p:cNvSpPr/>
            <p:nvPr/>
          </p:nvSpPr>
          <p:spPr>
            <a:xfrm>
              <a:off x="0" y="0"/>
              <a:ext cx="4061832" cy="4061832"/>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es-US"/>
            </a:p>
          </p:txBody>
        </p:sp>
        <p:grpSp>
          <p:nvGrpSpPr>
            <p:cNvPr id="351" name="Google Shape;351;p8"/>
            <p:cNvGrpSpPr/>
            <p:nvPr/>
          </p:nvGrpSpPr>
          <p:grpSpPr>
            <a:xfrm>
              <a:off x="486248" y="394552"/>
              <a:ext cx="3259378" cy="3259378"/>
              <a:chOff x="0" y="0"/>
              <a:chExt cx="812800" cy="812800"/>
            </a:xfrm>
          </p:grpSpPr>
          <p:sp>
            <p:nvSpPr>
              <p:cNvPr id="352" name="Google Shape;352;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8"/>
              <p:cNvSpPr txBox="1"/>
              <p:nvPr/>
            </p:nvSpPr>
            <p:spPr>
              <a:xfrm>
                <a:off x="76200" y="19050"/>
                <a:ext cx="660400" cy="71755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54" name="Google Shape;354;p8"/>
            <p:cNvSpPr/>
            <p:nvPr/>
          </p:nvSpPr>
          <p:spPr>
            <a:xfrm>
              <a:off x="1352211" y="857584"/>
              <a:ext cx="1451924" cy="2323078"/>
            </a:xfrm>
            <a:custGeom>
              <a:avLst/>
              <a:gdLst/>
              <a:ahLst/>
              <a:cxnLst/>
              <a:rect l="l" t="t" r="r" b="b"/>
              <a:pathLst>
                <a:path w="1451924" h="2323078" extrusionOk="0">
                  <a:moveTo>
                    <a:pt x="0" y="0"/>
                  </a:moveTo>
                  <a:lnTo>
                    <a:pt x="1451924" y="0"/>
                  </a:lnTo>
                  <a:lnTo>
                    <a:pt x="1451924" y="2323078"/>
                  </a:lnTo>
                  <a:lnTo>
                    <a:pt x="0" y="2323078"/>
                  </a:lnTo>
                  <a:lnTo>
                    <a:pt x="0" y="0"/>
                  </a:lnTo>
                  <a:close/>
                </a:path>
              </a:pathLst>
            </a:custGeom>
            <a:blipFill rotWithShape="1">
              <a:blip r:embed="rId7">
                <a:alphaModFix/>
              </a:blip>
              <a:stretch>
                <a:fillRect/>
              </a:stretch>
            </a:blipFill>
            <a:ln>
              <a:noFill/>
            </a:ln>
          </p:spPr>
          <p:txBody>
            <a:bodyPr/>
            <a:lstStyle/>
            <a:p>
              <a:endParaRPr lang="es-US"/>
            </a:p>
          </p:txBody>
        </p:sp>
      </p:grpSp>
      <p:sp>
        <p:nvSpPr>
          <p:cNvPr id="355" name="Google Shape;355;p8"/>
          <p:cNvSpPr txBox="1"/>
          <p:nvPr/>
        </p:nvSpPr>
        <p:spPr>
          <a:xfrm>
            <a:off x="3031455" y="586444"/>
            <a:ext cx="12215659" cy="173893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000" b="1" i="0" u="none" strike="noStrike" cap="none" dirty="0">
                <a:solidFill>
                  <a:srgbClr val="002C47"/>
                </a:solidFill>
                <a:latin typeface="Poppins"/>
                <a:ea typeface="Poppins"/>
                <a:cs typeface="Poppins"/>
                <a:sym typeface="Poppins"/>
              </a:rPr>
              <a:t>Lesson 2: Strategies for Managing Stress &amp; Preventing Burnout</a:t>
            </a:r>
          </a:p>
        </p:txBody>
      </p:sp>
      <p:sp>
        <p:nvSpPr>
          <p:cNvPr id="357" name="Google Shape;357;p8"/>
          <p:cNvSpPr txBox="1"/>
          <p:nvPr/>
        </p:nvSpPr>
        <p:spPr>
          <a:xfrm>
            <a:off x="6915288" y="6196531"/>
            <a:ext cx="4302052" cy="1292277"/>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Clr>
                <a:srgbClr val="000000"/>
              </a:buClr>
              <a:buSzPts val="2999"/>
              <a:buFont typeface="Arial"/>
              <a:buNone/>
            </a:pPr>
            <a:r>
              <a:rPr lang="en-US" sz="2999" b="1" i="0" u="none" strike="noStrike" cap="none" dirty="0">
                <a:solidFill>
                  <a:srgbClr val="000000"/>
                </a:solidFill>
                <a:latin typeface="Poppins"/>
                <a:ea typeface="Poppins"/>
                <a:cs typeface="Poppins"/>
                <a:sym typeface="Poppins"/>
              </a:rPr>
              <a:t>Stress is a normal reaction</a:t>
            </a:r>
            <a:endParaRPr sz="1400" b="0" i="0" u="none" strike="noStrike" cap="none" dirty="0">
              <a:solidFill>
                <a:srgbClr val="000000"/>
              </a:solidFill>
              <a:latin typeface="Arial"/>
              <a:ea typeface="Arial"/>
              <a:cs typeface="Arial"/>
              <a:sym typeface="Arial"/>
            </a:endParaRPr>
          </a:p>
        </p:txBody>
      </p:sp>
      <p:sp>
        <p:nvSpPr>
          <p:cNvPr id="359" name="Google Shape;359;p8"/>
          <p:cNvSpPr txBox="1"/>
          <p:nvPr/>
        </p:nvSpPr>
        <p:spPr>
          <a:xfrm>
            <a:off x="7213159" y="7695981"/>
            <a:ext cx="3721163" cy="1329595"/>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1800" b="0" i="0" u="none" strike="noStrike" cap="none" dirty="0">
                <a:solidFill>
                  <a:srgbClr val="000000"/>
                </a:solidFill>
                <a:latin typeface="Poppins"/>
                <a:ea typeface="Poppins"/>
                <a:cs typeface="Poppins"/>
                <a:sym typeface="Poppins"/>
              </a:rPr>
              <a:t>Stress is a normal reaction, but chronic stress can lead to burnout, which affects mental and physical health.</a:t>
            </a:r>
            <a:endParaRPr sz="1800" b="0" i="0" u="none" strike="noStrike" cap="none" dirty="0">
              <a:solidFill>
                <a:srgbClr val="000000"/>
              </a:solidFill>
              <a:latin typeface="Poppins"/>
              <a:ea typeface="Poppins"/>
              <a:cs typeface="Poppins"/>
              <a:sym typeface="Poppins"/>
            </a:endParaRPr>
          </a:p>
        </p:txBody>
      </p:sp>
      <p:sp>
        <p:nvSpPr>
          <p:cNvPr id="360" name="Google Shape;360;p8"/>
          <p:cNvSpPr txBox="1"/>
          <p:nvPr/>
        </p:nvSpPr>
        <p:spPr>
          <a:xfrm>
            <a:off x="12900909" y="6196531"/>
            <a:ext cx="4459780" cy="1034129"/>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Clr>
                <a:srgbClr val="000000"/>
              </a:buClr>
              <a:buSzPts val="2999"/>
              <a:buFont typeface="Arial"/>
              <a:buNone/>
            </a:pPr>
            <a:r>
              <a:rPr lang="en-US" sz="2400" b="1" i="0" u="none" strike="noStrike" cap="none" dirty="0">
                <a:solidFill>
                  <a:srgbClr val="000000"/>
                </a:solidFill>
                <a:latin typeface="Poppins"/>
                <a:ea typeface="Poppins"/>
                <a:cs typeface="Poppins"/>
                <a:sym typeface="Poppins"/>
              </a:rPr>
              <a:t>Learn recognize and prevent stress and burn out</a:t>
            </a:r>
            <a:endParaRPr sz="1100" b="0" i="0" u="none" strike="noStrike" cap="none" dirty="0">
              <a:solidFill>
                <a:srgbClr val="000000"/>
              </a:solidFill>
              <a:latin typeface="Arial"/>
              <a:ea typeface="Arial"/>
              <a:cs typeface="Arial"/>
              <a:sym typeface="Arial"/>
            </a:endParaRPr>
          </a:p>
        </p:txBody>
      </p:sp>
      <p:sp>
        <p:nvSpPr>
          <p:cNvPr id="362" name="Google Shape;362;p8"/>
          <p:cNvSpPr txBox="1"/>
          <p:nvPr/>
        </p:nvSpPr>
        <p:spPr>
          <a:xfrm>
            <a:off x="13198780" y="7695981"/>
            <a:ext cx="3721163" cy="1329595"/>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1800" b="0" i="0" u="none" strike="noStrike" cap="none" dirty="0">
                <a:solidFill>
                  <a:srgbClr val="000000"/>
                </a:solidFill>
                <a:latin typeface="Poppins"/>
                <a:ea typeface="Poppins"/>
                <a:cs typeface="Poppins"/>
                <a:sym typeface="Poppins"/>
              </a:rPr>
              <a:t>This lesson focuses on recognizing stress, preventing burnout, and adopting effective management strategies.</a:t>
            </a:r>
            <a:endParaRPr sz="1800" b="0" i="0" u="none" strike="noStrike" cap="none" dirty="0">
              <a:solidFill>
                <a:srgbClr val="000000"/>
              </a:solidFill>
              <a:latin typeface="Poppins"/>
              <a:ea typeface="Poppins"/>
              <a:cs typeface="Poppins"/>
              <a:sym typeface="Poppins"/>
            </a:endParaRPr>
          </a:p>
        </p:txBody>
      </p:sp>
      <p:sp>
        <p:nvSpPr>
          <p:cNvPr id="363" name="Google Shape;363;p8"/>
          <p:cNvSpPr txBox="1"/>
          <p:nvPr/>
        </p:nvSpPr>
        <p:spPr>
          <a:xfrm>
            <a:off x="927311" y="6117581"/>
            <a:ext cx="4302052" cy="1292277"/>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Clr>
                <a:srgbClr val="000000"/>
              </a:buClr>
              <a:buSzPts val="2999"/>
              <a:buFont typeface="Arial"/>
              <a:buNone/>
            </a:pPr>
            <a:r>
              <a:rPr lang="en-US" sz="2999" b="1" i="0" u="none" strike="noStrike" cap="none" dirty="0">
                <a:solidFill>
                  <a:srgbClr val="000000"/>
                </a:solidFill>
                <a:latin typeface="Poppins"/>
                <a:ea typeface="Poppins"/>
                <a:cs typeface="Poppins"/>
                <a:sym typeface="Poppins"/>
              </a:rPr>
              <a:t>Entrepreneurs face constant stress</a:t>
            </a:r>
            <a:endParaRPr sz="1400" b="0" i="0" u="none" strike="noStrike" cap="none" dirty="0">
              <a:solidFill>
                <a:srgbClr val="000000"/>
              </a:solidFill>
              <a:latin typeface="Arial"/>
              <a:ea typeface="Arial"/>
              <a:cs typeface="Arial"/>
              <a:sym typeface="Arial"/>
            </a:endParaRPr>
          </a:p>
        </p:txBody>
      </p:sp>
      <p:sp>
        <p:nvSpPr>
          <p:cNvPr id="365" name="Google Shape;365;p8"/>
          <p:cNvSpPr txBox="1"/>
          <p:nvPr/>
        </p:nvSpPr>
        <p:spPr>
          <a:xfrm>
            <a:off x="1225182" y="7617031"/>
            <a:ext cx="3721163" cy="997196"/>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800"/>
              <a:buFont typeface="Arial"/>
              <a:buNone/>
            </a:pPr>
            <a:r>
              <a:rPr lang="en-US" sz="1800" b="0" i="0" u="none" strike="noStrike" cap="none" dirty="0">
                <a:solidFill>
                  <a:srgbClr val="000000"/>
                </a:solidFill>
                <a:latin typeface="Poppins"/>
                <a:ea typeface="Poppins"/>
                <a:cs typeface="Poppins"/>
                <a:sym typeface="Poppins"/>
              </a:rPr>
              <a:t>Entrepreneurs face constant stress due to workload, financial pressure, and multitasking.</a:t>
            </a:r>
            <a:endParaRPr sz="1800" b="0" i="0" u="none" strike="noStrike" cap="none" dirty="0">
              <a:solidFill>
                <a:srgbClr val="000000"/>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870</TotalTime>
  <Words>1992</Words>
  <Application>Microsoft Macintosh PowerPoint</Application>
  <PresentationFormat>Custom</PresentationFormat>
  <Paragraphs>223</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Poppins</vt:lpstr>
      <vt:lpstr>Courier New</vt:lpstr>
      <vt:lpstr>Arial</vt:lpstr>
      <vt:lpstr>Arimo</vt:lpstr>
      <vt:lpstr>Poppins SemiBold</vt:lpstr>
      <vt:lpstr>Poppins Medium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Zayana Pompaeva</cp:lastModifiedBy>
  <cp:revision>16</cp:revision>
  <dcterms:created xsi:type="dcterms:W3CDTF">2006-08-16T00:00:00Z</dcterms:created>
  <dcterms:modified xsi:type="dcterms:W3CDTF">2025-02-12T09:56:22Z</dcterms:modified>
</cp:coreProperties>
</file>